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603B-E00A-4EFF-BE35-FA3AEDE8E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604F2-151F-4ABD-A4BC-AC3CEEF73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56E5F-3344-46CE-AA39-7FEB277C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959B-B45C-4C42-A5FB-54FF47409DED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54A4F-3C5F-46DE-A45F-B4F8ACB3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9C672-6131-4ADE-9F85-394AD23D9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8BD-7DBA-4187-A078-BA93AE9869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9408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0CAB7-6F9D-4DDD-9157-2088269A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A17AE-15A2-4ECE-A79F-207459CBC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AAD8F-C1B5-4A20-B24E-CF5F592A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959B-B45C-4C42-A5FB-54FF47409DED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EF936-0E5F-4078-A701-2B654840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A17B-AB4A-4D2A-9B7A-D6F64F6D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8BD-7DBA-4187-A078-BA93AE9869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37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D872E2-656F-4081-AB03-D4EB6F534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2C7E4-CE2A-4CCE-B131-4844A7045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15AF9-F73C-4131-BFFC-12DE7763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959B-B45C-4C42-A5FB-54FF47409DED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77EFA-BF2A-4CF1-905B-B30406BA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825B6-6A18-4D8E-A7EB-D83EA38BD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8BD-7DBA-4187-A078-BA93AE9869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61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E5AC-05F9-48BF-B0F3-427B22A5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AE59E-682B-4CFB-A02E-4AB3EC820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26E95-62E2-43FC-9168-37C9A443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959B-B45C-4C42-A5FB-54FF47409DED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F1470-287F-4A6C-992E-9EE4EDF9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D2B82-48BE-4CE9-9CFF-93611A1D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8BD-7DBA-4187-A078-BA93AE9869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799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B1E5-E09A-4092-B4E9-17861B07B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51501-33AC-4F0D-B69D-CE699E133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6916A-18A6-4BCE-A347-638DACC78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959B-B45C-4C42-A5FB-54FF47409DED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AED95-12F3-42FB-83DB-859A3534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D3B9D-2017-475F-9C65-98F047A4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8BD-7DBA-4187-A078-BA93AE9869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855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680A-FF87-42B8-9A6E-3AB1733F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D233F-A139-496B-8274-CA7DADABD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8D9F8-91BC-4DE4-82E7-841B252D3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BBFA1-6459-402A-9E96-C6E945177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959B-B45C-4C42-A5FB-54FF47409DED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3DC71-E76C-4306-B7AD-956A11E2C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7799E-6285-4FAE-94A2-07748630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8BD-7DBA-4187-A078-BA93AE9869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44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EDDFC-82D8-40FF-84DA-F2F742CAA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ADEFA-D3BC-4D9E-8298-CA1D87171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49AD9-C52A-4A1A-A748-2BB7498CD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2E232-9007-4378-B3DF-AE81412A2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216F12-B57A-49CF-A15B-3D1AD69AF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6E5752-30AA-4F27-BC98-6AD4ABF3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959B-B45C-4C42-A5FB-54FF47409DED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DA5B6E-1456-4864-9037-C7A740C7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3F382C-2A17-4550-8691-7CAB5D0B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8BD-7DBA-4187-A078-BA93AE9869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259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0A85-273E-4D0F-BA5B-53464449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794050-84CA-419B-8597-DC7CF7AFD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959B-B45C-4C42-A5FB-54FF47409DED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6622A-2607-475D-8544-062D13B0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38AC7-592C-412F-8147-23C6E0CF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8BD-7DBA-4187-A078-BA93AE9869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220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FEA293-B611-4DBD-8196-648B06D53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959B-B45C-4C42-A5FB-54FF47409DED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A33B0-1CF5-42B9-80A2-B1DA4756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FEA26-94FB-4572-BBAB-9EB6D15D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8BD-7DBA-4187-A078-BA93AE9869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763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D41BA-8EF0-4FC7-B98F-F4A6BBE0D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AB13F-DADF-4DEB-9CE5-45CB7598B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25555-6EFF-4C5E-8D35-C3DEBCD0C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32C4D-7DF0-4468-B063-F4694F50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959B-B45C-4C42-A5FB-54FF47409DED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CAC57-D957-4BEB-8301-9015921C3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5613C-A5D7-40A2-9293-8B2B9129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8BD-7DBA-4187-A078-BA93AE9869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447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720CF-C66B-4431-8A9F-198EB840B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6AEBFF-0332-42F1-B466-61AFBDB33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91C47-BFFB-4782-AC04-66AC2D133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402C1-36B7-498F-A6B8-BFC74AEF0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959B-B45C-4C42-A5FB-54FF47409DED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DA4E7-A488-4972-B2F4-60F7FF95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5E159-3B03-4514-8F13-DB29634A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8BD-7DBA-4187-A078-BA93AE9869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15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852BCD-2C38-4353-8BF8-13513F2F0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E8161-F60A-4FE2-830A-4505750EA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EB471-2242-4AA9-9518-3EBF2678F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B959B-B45C-4C42-A5FB-54FF47409DED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543FB-6C3D-4069-823F-13140AB70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FB602-8AA1-4878-AF28-2EDFBEC63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2F8BD-7DBA-4187-A078-BA93AE9869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94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C39CFE-C0B4-49CE-B7AC-CAC4DC62E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000058"/>
              </p:ext>
            </p:extLst>
          </p:nvPr>
        </p:nvGraphicFramePr>
        <p:xfrm>
          <a:off x="759012" y="1114113"/>
          <a:ext cx="31047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4776">
                  <a:extLst>
                    <a:ext uri="{9D8B030D-6E8A-4147-A177-3AD203B41FA5}">
                      <a16:colId xmlns:a16="http://schemas.microsoft.com/office/drawing/2014/main" val="1003031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streets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44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 err="1"/>
                        <a:t>Street_ID</a:t>
                      </a:r>
                      <a:r>
                        <a:rPr lang="en-AU" b="1" dirty="0"/>
                        <a:t> (</a:t>
                      </a:r>
                      <a:r>
                        <a:rPr lang="fr-FR" b="1" dirty="0" err="1"/>
                        <a:t>Codi_carrer</a:t>
                      </a:r>
                      <a:r>
                        <a:rPr lang="fr-FR" b="1" dirty="0"/>
                        <a:t>)</a:t>
                      </a:r>
                      <a:endParaRPr lang="en-A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17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street_name</a:t>
                      </a:r>
                      <a:r>
                        <a:rPr lang="en-AU" dirty="0"/>
                        <a:t> (</a:t>
                      </a:r>
                      <a:r>
                        <a:rPr lang="en-AU" dirty="0" err="1"/>
                        <a:t>Nom_carrer</a:t>
                      </a:r>
                      <a:r>
                        <a:rPr lang="en-A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7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suburb_name</a:t>
                      </a:r>
                      <a:r>
                        <a:rPr lang="en-AU" dirty="0"/>
                        <a:t> (</a:t>
                      </a:r>
                      <a:r>
                        <a:rPr lang="en-AU" dirty="0" err="1"/>
                        <a:t>Nom_barri</a:t>
                      </a:r>
                      <a:r>
                        <a:rPr lang="en-A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30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district_name</a:t>
                      </a:r>
                      <a:r>
                        <a:rPr lang="en-AU" dirty="0"/>
                        <a:t> (</a:t>
                      </a:r>
                      <a:r>
                        <a:rPr lang="en-AU" dirty="0" err="1"/>
                        <a:t>Nom_districte</a:t>
                      </a:r>
                      <a:r>
                        <a:rPr lang="en-A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835866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E1BDFB3-C193-42C7-968F-B07C9E9FC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107658"/>
              </p:ext>
            </p:extLst>
          </p:nvPr>
        </p:nvGraphicFramePr>
        <p:xfrm>
          <a:off x="4543612" y="1114113"/>
          <a:ext cx="31047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4776">
                  <a:extLst>
                    <a:ext uri="{9D8B030D-6E8A-4147-A177-3AD203B41FA5}">
                      <a16:colId xmlns:a16="http://schemas.microsoft.com/office/drawing/2014/main" val="1003031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accident_vehicle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44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17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7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30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835866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307D97ED-324F-4C91-B8AC-61E644473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772095"/>
              </p:ext>
            </p:extLst>
          </p:nvPr>
        </p:nvGraphicFramePr>
        <p:xfrm>
          <a:off x="1361142" y="4036607"/>
          <a:ext cx="31047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4776">
                  <a:extLst>
                    <a:ext uri="{9D8B030D-6E8A-4147-A177-3AD203B41FA5}">
                      <a16:colId xmlns:a16="http://schemas.microsoft.com/office/drawing/2014/main" val="1003031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accident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44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17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7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30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83586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E736901-8F3A-4316-81B8-5840FE240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527666"/>
              </p:ext>
            </p:extLst>
          </p:nvPr>
        </p:nvGraphicFramePr>
        <p:xfrm>
          <a:off x="6096000" y="4036607"/>
          <a:ext cx="31047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4776">
                  <a:extLst>
                    <a:ext uri="{9D8B030D-6E8A-4147-A177-3AD203B41FA5}">
                      <a16:colId xmlns:a16="http://schemas.microsoft.com/office/drawing/2014/main" val="1003031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accident_time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44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17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7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30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835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540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Elliott Coyne</dc:creator>
  <cp:lastModifiedBy>Elliott Coyne</cp:lastModifiedBy>
  <cp:revision>3</cp:revision>
  <dcterms:created xsi:type="dcterms:W3CDTF">2019-10-31T06:35:13Z</dcterms:created>
  <dcterms:modified xsi:type="dcterms:W3CDTF">2019-10-31T06:41:38Z</dcterms:modified>
</cp:coreProperties>
</file>