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603B-E00A-4EFF-BE35-FA3AEDE8E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604F2-151F-4ABD-A4BC-AC3CEEF73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6E5F-3344-46CE-AA39-7FEB277C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4A4F-3C5F-46DE-A45F-B4F8ACB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9C672-6131-4ADE-9F85-394AD23D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40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CAB7-6F9D-4DDD-9157-2088269A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A17AE-15A2-4ECE-A79F-207459CB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AD8F-C1B5-4A20-B24E-CF5F592A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F936-0E5F-4078-A701-2B654840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A17B-AB4A-4D2A-9B7A-D6F64F6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7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872E2-656F-4081-AB03-D4EB6F534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2C7E4-CE2A-4CCE-B131-4844A7045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5AF9-F73C-4131-BFFC-12DE7763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7EFA-BF2A-4CF1-905B-B30406BA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825B6-6A18-4D8E-A7EB-D83EA38B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E5AC-05F9-48BF-B0F3-427B22A5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E59E-682B-4CFB-A02E-4AB3EC82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6E95-62E2-43FC-9168-37C9A443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1470-287F-4A6C-992E-9EE4EDF9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2B82-48BE-4CE9-9CFF-93611A1D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99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B1E5-E09A-4092-B4E9-17861B07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51501-33AC-4F0D-B69D-CE699E13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916A-18A6-4BCE-A347-638DACC7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ED95-12F3-42FB-83DB-859A3534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3B9D-2017-475F-9C65-98F047A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5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680A-FF87-42B8-9A6E-3AB1733F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233F-A139-496B-8274-CA7DADABD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8D9F8-91BC-4DE4-82E7-841B252D3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BFA1-6459-402A-9E96-C6E94517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DC71-E76C-4306-B7AD-956A11E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799E-6285-4FAE-94A2-07748630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4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DDFC-82D8-40FF-84DA-F2F742CA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DEFA-D3BC-4D9E-8298-CA1D8717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49AD9-C52A-4A1A-A748-2BB7498C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2E232-9007-4378-B3DF-AE81412A2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16F12-B57A-49CF-A15B-3D1AD69AF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E5752-30AA-4F27-BC98-6AD4ABF3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A5B6E-1456-4864-9037-C7A740C7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F382C-2A17-4550-8691-7CAB5D0B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59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0A85-273E-4D0F-BA5B-53464449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94050-84CA-419B-8597-DC7CF7AF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6622A-2607-475D-8544-062D13B0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8AC7-592C-412F-8147-23C6E0CF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2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EA293-B611-4DBD-8196-648B06D5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33B0-1CF5-42B9-80A2-B1DA4756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FEA26-94FB-4572-BBAB-9EB6D15D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63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41BA-8EF0-4FC7-B98F-F4A6BBE0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B13F-DADF-4DEB-9CE5-45CB7598B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25555-6EFF-4C5E-8D35-C3DEBCD0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32C4D-7DF0-4468-B063-F4694F50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CAC57-D957-4BEB-8301-9015921C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5613C-A5D7-40A2-9293-8B2B9129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47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20CF-C66B-4431-8A9F-198EB840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AEBFF-0332-42F1-B466-61AFBDB33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1C47-BFFB-4782-AC04-66AC2D133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402C1-36B7-498F-A6B8-BFC74AEF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DA4E7-A488-4972-B2F4-60F7FF95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5E159-3B03-4514-8F13-DB29634A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5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52BCD-2C38-4353-8BF8-13513F2F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E8161-F60A-4FE2-830A-4505750E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B471-2242-4AA9-9518-3EBF2678F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959B-B45C-4C42-A5FB-54FF47409DED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43FB-6C3D-4069-823F-13140AB7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B602-8AA1-4878-AF28-2EDFBEC63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F8BD-7DBA-4187-A078-BA93AE986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4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C39CFE-C0B4-49CE-B7AC-CAC4DC62E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65494"/>
              </p:ext>
            </p:extLst>
          </p:nvPr>
        </p:nvGraphicFramePr>
        <p:xfrm>
          <a:off x="7234519" y="4200510"/>
          <a:ext cx="3104776" cy="186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28779">
                <a:tc>
                  <a:txBody>
                    <a:bodyPr/>
                    <a:lstStyle/>
                    <a:p>
                      <a:r>
                        <a:rPr lang="en-AU" dirty="0"/>
                        <a:t>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28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/>
                        <a:t>accident_id</a:t>
                      </a:r>
                      <a:r>
                        <a:rPr lang="en-AU" b="1" dirty="0"/>
                        <a:t> (</a:t>
                      </a:r>
                      <a:r>
                        <a:rPr lang="en-AU" b="1" dirty="0" err="1"/>
                        <a:t>Codi_expedient</a:t>
                      </a:r>
                      <a:r>
                        <a:rPr lang="en-AU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28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street_name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Nom_carrer</a:t>
                      </a:r>
                      <a:r>
                        <a:rPr lang="en-AU" dirty="0"/>
                        <a:t>)</a:t>
                      </a:r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68474"/>
                  </a:ext>
                </a:extLst>
              </a:tr>
              <a:tr h="328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suburb_name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Nom_barri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401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district_name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Nom_districte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E736901-8F3A-4316-81B8-5840FE240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01578"/>
              </p:ext>
            </p:extLst>
          </p:nvPr>
        </p:nvGraphicFramePr>
        <p:xfrm>
          <a:off x="1783977" y="3839828"/>
          <a:ext cx="3104776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accident_datetime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/>
                        <a:t>accident_id</a:t>
                      </a:r>
                      <a:r>
                        <a:rPr lang="en-AU" b="1" dirty="0"/>
                        <a:t> (</a:t>
                      </a:r>
                      <a:r>
                        <a:rPr lang="en-AU" b="1" dirty="0" err="1"/>
                        <a:t>Codi_expedient</a:t>
                      </a:r>
                      <a:r>
                        <a:rPr lang="en-AU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hour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Hora_dia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day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Dia_mes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0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month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Mes_any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year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Any</a:t>
                      </a:r>
                      <a:r>
                        <a:rPr lang="es-ES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576A95B-C689-497E-AA0E-F1D4C4064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57423"/>
              </p:ext>
            </p:extLst>
          </p:nvPr>
        </p:nvGraphicFramePr>
        <p:xfrm>
          <a:off x="7234519" y="1683275"/>
          <a:ext cx="3104776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accident_location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/>
                        <a:t>accident_id</a:t>
                      </a:r>
                      <a:r>
                        <a:rPr lang="en-AU" b="1" dirty="0"/>
                        <a:t> (</a:t>
                      </a:r>
                      <a:r>
                        <a:rPr lang="en-AU" b="1" dirty="0" err="1"/>
                        <a:t>Codi_expedient</a:t>
                      </a:r>
                      <a:r>
                        <a:rPr lang="en-AU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/>
                        <a:t>X_coord</a:t>
                      </a:r>
                      <a:r>
                        <a:rPr lang="es-ES" b="0" dirty="0"/>
                        <a:t> (</a:t>
                      </a:r>
                      <a:r>
                        <a:rPr lang="es-ES" b="0" dirty="0" err="1"/>
                        <a:t>Coordenada_UTM_X</a:t>
                      </a:r>
                      <a:r>
                        <a:rPr lang="es-E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 err="1"/>
                        <a:t>Y_coord</a:t>
                      </a:r>
                      <a:r>
                        <a:rPr lang="es-ES" b="0" dirty="0"/>
                        <a:t> (</a:t>
                      </a:r>
                      <a:r>
                        <a:rPr lang="es-ES" b="0" dirty="0" err="1"/>
                        <a:t>Coordenada_UTM_Y</a:t>
                      </a:r>
                      <a:r>
                        <a:rPr lang="es-ES" b="0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 err="1"/>
                        <a:t>longitude</a:t>
                      </a:r>
                      <a:r>
                        <a:rPr lang="es-ES" b="0" dirty="0"/>
                        <a:t> (Longitud)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 err="1"/>
                        <a:t>latitude</a:t>
                      </a:r>
                      <a:r>
                        <a:rPr lang="es-ES" b="0" dirty="0"/>
                        <a:t> (Latitud</a:t>
                      </a:r>
                      <a:r>
                        <a:rPr lang="en-AU" b="0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40409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4524260-2538-4CAD-819D-644BAB9A9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55086"/>
              </p:ext>
            </p:extLst>
          </p:nvPr>
        </p:nvGraphicFramePr>
        <p:xfrm>
          <a:off x="1783977" y="1683275"/>
          <a:ext cx="3693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9">
                  <a:extLst>
                    <a:ext uri="{9D8B030D-6E8A-4147-A177-3AD203B41FA5}">
                      <a16:colId xmlns:a16="http://schemas.microsoft.com/office/drawing/2014/main" val="17909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/>
                        <a:t>accident_id</a:t>
                      </a:r>
                      <a:r>
                        <a:rPr lang="en-AU" b="1" dirty="0"/>
                        <a:t> (</a:t>
                      </a:r>
                      <a:r>
                        <a:rPr lang="en-AU" b="1" dirty="0" err="1"/>
                        <a:t>Codi_expedient</a:t>
                      </a:r>
                      <a:r>
                        <a:rPr lang="en-AU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 err="1"/>
                        <a:t>street_ID</a:t>
                      </a:r>
                      <a:r>
                        <a:rPr lang="en-AU" b="0" dirty="0"/>
                        <a:t> (</a:t>
                      </a:r>
                      <a:r>
                        <a:rPr lang="fr-FR" b="0" dirty="0" err="1"/>
                        <a:t>Codi_carrer</a:t>
                      </a:r>
                      <a:r>
                        <a:rPr lang="fr-FR" b="0" dirty="0"/>
                        <a:t>)</a:t>
                      </a:r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acc_desc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Descripcio_causa_vianant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58257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6D8512-B802-4D57-8436-479B7110D33B}"/>
              </a:ext>
            </a:extLst>
          </p:cNvPr>
          <p:cNvCxnSpPr/>
          <p:nvPr/>
        </p:nvCxnSpPr>
        <p:spPr>
          <a:xfrm flipH="1">
            <a:off x="1138519" y="2232214"/>
            <a:ext cx="645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0762AE-999F-43A2-B2AE-227E15FA7C6F}"/>
              </a:ext>
            </a:extLst>
          </p:cNvPr>
          <p:cNvCxnSpPr>
            <a:cxnSpLocks/>
          </p:cNvCxnSpPr>
          <p:nvPr/>
        </p:nvCxnSpPr>
        <p:spPr>
          <a:xfrm flipV="1">
            <a:off x="1138519" y="2232217"/>
            <a:ext cx="0" cy="21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74F5FB-741F-4B23-807F-0C5267CAD238}"/>
              </a:ext>
            </a:extLst>
          </p:cNvPr>
          <p:cNvCxnSpPr/>
          <p:nvPr/>
        </p:nvCxnSpPr>
        <p:spPr>
          <a:xfrm>
            <a:off x="1138519" y="4388230"/>
            <a:ext cx="645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12CE9B-4D5F-4FB4-B866-8199A2F8E67A}"/>
              </a:ext>
            </a:extLst>
          </p:cNvPr>
          <p:cNvCxnSpPr/>
          <p:nvPr/>
        </p:nvCxnSpPr>
        <p:spPr>
          <a:xfrm>
            <a:off x="5477436" y="2599767"/>
            <a:ext cx="672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27FEF-40F5-4807-9C54-F3228D5BCF5A}"/>
              </a:ext>
            </a:extLst>
          </p:cNvPr>
          <p:cNvCxnSpPr>
            <a:cxnSpLocks/>
          </p:cNvCxnSpPr>
          <p:nvPr/>
        </p:nvCxnSpPr>
        <p:spPr>
          <a:xfrm>
            <a:off x="6149790" y="4769222"/>
            <a:ext cx="108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0F3802-7CA8-44D1-B856-C11C9F3E4899}"/>
              </a:ext>
            </a:extLst>
          </p:cNvPr>
          <p:cNvCxnSpPr>
            <a:cxnSpLocks/>
          </p:cNvCxnSpPr>
          <p:nvPr/>
        </p:nvCxnSpPr>
        <p:spPr>
          <a:xfrm>
            <a:off x="6149790" y="2599767"/>
            <a:ext cx="0" cy="216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EB239A-4512-4194-A16E-878CC73C0007}"/>
              </a:ext>
            </a:extLst>
          </p:cNvPr>
          <p:cNvCxnSpPr/>
          <p:nvPr/>
        </p:nvCxnSpPr>
        <p:spPr>
          <a:xfrm>
            <a:off x="5477436" y="2232214"/>
            <a:ext cx="1757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F84DA7D-97EC-4A31-BC68-82AB18033A1C}"/>
              </a:ext>
            </a:extLst>
          </p:cNvPr>
          <p:cNvSpPr txBox="1"/>
          <p:nvPr/>
        </p:nvSpPr>
        <p:spPr>
          <a:xfrm>
            <a:off x="1461248" y="667951"/>
            <a:ext cx="880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4472C4"/>
                </a:solidFill>
              </a:rPr>
              <a:t>ERD for Barcelona Road Traffic Accidents 2018</a:t>
            </a:r>
          </a:p>
        </p:txBody>
      </p:sp>
    </p:spTree>
    <p:extLst>
      <p:ext uri="{BB962C8B-B14F-4D97-AF65-F5344CB8AC3E}">
        <p14:creationId xmlns:p14="http://schemas.microsoft.com/office/powerpoint/2010/main" val="108354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C39CFE-C0B4-49CE-B7AC-CAC4DC62E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14512"/>
              </p:ext>
            </p:extLst>
          </p:nvPr>
        </p:nvGraphicFramePr>
        <p:xfrm>
          <a:off x="1362637" y="2402537"/>
          <a:ext cx="3104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err="1"/>
                        <a:t>Street_ID</a:t>
                      </a:r>
                      <a:r>
                        <a:rPr lang="en-AU" b="1" dirty="0"/>
                        <a:t> (</a:t>
                      </a:r>
                      <a:r>
                        <a:rPr lang="fr-FR" b="1" dirty="0" err="1"/>
                        <a:t>Codi_carrer</a:t>
                      </a:r>
                      <a:r>
                        <a:rPr lang="fr-FR" b="1" dirty="0"/>
                        <a:t>)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street_name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Nom_carrer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suburb_name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Nom_barri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district_name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Nom_districte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E736901-8F3A-4316-81B8-5840FE240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52455"/>
              </p:ext>
            </p:extLst>
          </p:nvPr>
        </p:nvGraphicFramePr>
        <p:xfrm>
          <a:off x="1343215" y="4335323"/>
          <a:ext cx="3104776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accident_datetime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/>
                        <a:t>accident_id</a:t>
                      </a:r>
                      <a:r>
                        <a:rPr lang="en-AU" b="1" dirty="0"/>
                        <a:t> (</a:t>
                      </a:r>
                      <a:r>
                        <a:rPr lang="en-AU" b="1" dirty="0" err="1"/>
                        <a:t>Codi_expedient</a:t>
                      </a:r>
                      <a:r>
                        <a:rPr lang="en-AU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hour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Hoa_dia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day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Dia_mes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0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month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Mes_any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year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Any</a:t>
                      </a:r>
                      <a:r>
                        <a:rPr lang="es-ES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576A95B-C689-497E-AA0E-F1D4C4064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6750"/>
              </p:ext>
            </p:extLst>
          </p:nvPr>
        </p:nvGraphicFramePr>
        <p:xfrm>
          <a:off x="7636435" y="840591"/>
          <a:ext cx="3104776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776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accident_location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/>
                        <a:t>accident_id</a:t>
                      </a:r>
                      <a:r>
                        <a:rPr lang="en-AU" b="1" dirty="0"/>
                        <a:t> (</a:t>
                      </a:r>
                      <a:r>
                        <a:rPr lang="en-AU" b="1" dirty="0" err="1"/>
                        <a:t>Codi_expedient</a:t>
                      </a:r>
                      <a:r>
                        <a:rPr lang="en-AU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/>
                        <a:t>X_coord</a:t>
                      </a:r>
                      <a:r>
                        <a:rPr lang="es-ES" b="0" dirty="0"/>
                        <a:t> (</a:t>
                      </a:r>
                      <a:r>
                        <a:rPr lang="es-ES" b="0" dirty="0" err="1"/>
                        <a:t>Coordenada_UTM_X</a:t>
                      </a:r>
                      <a:r>
                        <a:rPr lang="es-E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 err="1"/>
                        <a:t>Y_coord</a:t>
                      </a:r>
                      <a:r>
                        <a:rPr lang="es-ES" b="0" dirty="0"/>
                        <a:t> (</a:t>
                      </a:r>
                      <a:r>
                        <a:rPr lang="es-ES" b="0" dirty="0" err="1"/>
                        <a:t>Coordenada_UTM_Y</a:t>
                      </a:r>
                      <a:r>
                        <a:rPr lang="es-ES" b="0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 err="1"/>
                        <a:t>longitude</a:t>
                      </a:r>
                      <a:r>
                        <a:rPr lang="es-ES" b="0" dirty="0"/>
                        <a:t> (Longitud)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 err="1"/>
                        <a:t>latitude</a:t>
                      </a:r>
                      <a:r>
                        <a:rPr lang="es-ES" b="0" dirty="0"/>
                        <a:t> (Latitud</a:t>
                      </a:r>
                      <a:r>
                        <a:rPr lang="en-AU" b="0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40409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4524260-2538-4CAD-819D-644BAB9A9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37581"/>
              </p:ext>
            </p:extLst>
          </p:nvPr>
        </p:nvGraphicFramePr>
        <p:xfrm>
          <a:off x="1362637" y="840591"/>
          <a:ext cx="3693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9">
                  <a:extLst>
                    <a:ext uri="{9D8B030D-6E8A-4147-A177-3AD203B41FA5}">
                      <a16:colId xmlns:a16="http://schemas.microsoft.com/office/drawing/2014/main" val="17909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/>
                        <a:t>accident_id</a:t>
                      </a:r>
                      <a:r>
                        <a:rPr lang="en-AU" b="1" dirty="0"/>
                        <a:t> (</a:t>
                      </a:r>
                      <a:r>
                        <a:rPr lang="en-AU" b="1" dirty="0" err="1"/>
                        <a:t>Codi_expedient</a:t>
                      </a:r>
                      <a:r>
                        <a:rPr lang="en-AU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 err="1"/>
                        <a:t>street_ID</a:t>
                      </a:r>
                      <a:r>
                        <a:rPr lang="en-AU" b="0" dirty="0"/>
                        <a:t> (</a:t>
                      </a:r>
                      <a:r>
                        <a:rPr lang="fr-FR" b="0" dirty="0" err="1"/>
                        <a:t>Codi_carrer</a:t>
                      </a:r>
                      <a:r>
                        <a:rPr lang="fr-FR" b="0" dirty="0"/>
                        <a:t>)</a:t>
                      </a:r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acc_desc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Descripcio_causa_vianant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58257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6D8512-B802-4D57-8436-479B7110D33B}"/>
              </a:ext>
            </a:extLst>
          </p:cNvPr>
          <p:cNvCxnSpPr>
            <a:cxnSpLocks/>
          </p:cNvCxnSpPr>
          <p:nvPr/>
        </p:nvCxnSpPr>
        <p:spPr>
          <a:xfrm flipH="1">
            <a:off x="1210239" y="13895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0762AE-999F-43A2-B2AE-227E15FA7C6F}"/>
              </a:ext>
            </a:extLst>
          </p:cNvPr>
          <p:cNvCxnSpPr>
            <a:cxnSpLocks/>
          </p:cNvCxnSpPr>
          <p:nvPr/>
        </p:nvCxnSpPr>
        <p:spPr>
          <a:xfrm flipV="1">
            <a:off x="1210239" y="1389530"/>
            <a:ext cx="0" cy="320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74F5FB-741F-4B23-807F-0C5267CAD238}"/>
              </a:ext>
            </a:extLst>
          </p:cNvPr>
          <p:cNvCxnSpPr>
            <a:cxnSpLocks/>
          </p:cNvCxnSpPr>
          <p:nvPr/>
        </p:nvCxnSpPr>
        <p:spPr>
          <a:xfrm>
            <a:off x="1210239" y="4598899"/>
            <a:ext cx="152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27FEF-40F5-4807-9C54-F3228D5BCF5A}"/>
              </a:ext>
            </a:extLst>
          </p:cNvPr>
          <p:cNvCxnSpPr>
            <a:cxnSpLocks/>
          </p:cNvCxnSpPr>
          <p:nvPr/>
        </p:nvCxnSpPr>
        <p:spPr>
          <a:xfrm>
            <a:off x="5477439" y="3792070"/>
            <a:ext cx="251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0F3802-7CA8-44D1-B856-C11C9F3E4899}"/>
              </a:ext>
            </a:extLst>
          </p:cNvPr>
          <p:cNvCxnSpPr>
            <a:cxnSpLocks/>
          </p:cNvCxnSpPr>
          <p:nvPr/>
        </p:nvCxnSpPr>
        <p:spPr>
          <a:xfrm>
            <a:off x="5477439" y="1461247"/>
            <a:ext cx="0" cy="23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EB239A-4512-4194-A16E-878CC73C0007}"/>
              </a:ext>
            </a:extLst>
          </p:cNvPr>
          <p:cNvCxnSpPr>
            <a:cxnSpLocks/>
          </p:cNvCxnSpPr>
          <p:nvPr/>
        </p:nvCxnSpPr>
        <p:spPr>
          <a:xfrm>
            <a:off x="5056096" y="1299880"/>
            <a:ext cx="2580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6B7908AB-B0D1-4A1E-94B7-E06A49048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05870"/>
              </p:ext>
            </p:extLst>
          </p:nvPr>
        </p:nvGraphicFramePr>
        <p:xfrm>
          <a:off x="5728450" y="3372966"/>
          <a:ext cx="5012765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765">
                  <a:extLst>
                    <a:ext uri="{9D8B030D-6E8A-4147-A177-3AD203B41FA5}">
                      <a16:colId xmlns:a16="http://schemas.microsoft.com/office/drawing/2014/main" val="100303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driver_vehicle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4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/>
                        <a:t>Codi_expedient</a:t>
                      </a:r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7299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r>
                        <a:rPr lang="es-ES" dirty="0" err="1"/>
                        <a:t>unique_ident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to</a:t>
                      </a:r>
                      <a:r>
                        <a:rPr lang="es-ES" dirty="0"/>
                        <a:t> be </a:t>
                      </a:r>
                      <a:r>
                        <a:rPr lang="es-ES" dirty="0" err="1"/>
                        <a:t>derived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from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accident_ID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0764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vehicle_type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Descripcio_tipus_vehicle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8264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vehicle_model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Descripcio_model</a:t>
                      </a:r>
                      <a:r>
                        <a:rPr lang="es-ES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570863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vehicle_manuf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Descripcio_marca</a:t>
                      </a:r>
                      <a:r>
                        <a:rPr lang="es-ES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69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vehicle_colour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Descripcio_color</a:t>
                      </a:r>
                      <a:r>
                        <a:rPr lang="es-ES" dirty="0"/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8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(</a:t>
                      </a:r>
                      <a:r>
                        <a:rPr lang="en-AU" dirty="0" err="1"/>
                        <a:t>license_type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Descripcio_carnet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0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years_driving</a:t>
                      </a:r>
                      <a:r>
                        <a:rPr lang="en-AU" dirty="0"/>
                        <a:t> (</a:t>
                      </a:r>
                      <a:r>
                        <a:rPr lang="en-AU" dirty="0" err="1"/>
                        <a:t>Antiguitat_carnet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35866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996FF8-7A3C-49D7-8453-A625A092B14B}"/>
              </a:ext>
            </a:extLst>
          </p:cNvPr>
          <p:cNvCxnSpPr>
            <a:cxnSpLocks/>
          </p:cNvCxnSpPr>
          <p:nvPr/>
        </p:nvCxnSpPr>
        <p:spPr>
          <a:xfrm>
            <a:off x="5047131" y="1461247"/>
            <a:ext cx="430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068EC6-5E4F-4C49-A927-F07465979729}"/>
              </a:ext>
            </a:extLst>
          </p:cNvPr>
          <p:cNvCxnSpPr/>
          <p:nvPr/>
        </p:nvCxnSpPr>
        <p:spPr>
          <a:xfrm>
            <a:off x="5047131" y="1775012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58CE60-2D3C-4633-9C35-A2FBFCA4016B}"/>
              </a:ext>
            </a:extLst>
          </p:cNvPr>
          <p:cNvCxnSpPr>
            <a:cxnSpLocks/>
          </p:cNvCxnSpPr>
          <p:nvPr/>
        </p:nvCxnSpPr>
        <p:spPr>
          <a:xfrm>
            <a:off x="5262285" y="1775012"/>
            <a:ext cx="0" cy="120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CB903D-7546-4608-ABD4-4B176A6C430A}"/>
              </a:ext>
            </a:extLst>
          </p:cNvPr>
          <p:cNvCxnSpPr>
            <a:cxnSpLocks/>
          </p:cNvCxnSpPr>
          <p:nvPr/>
        </p:nvCxnSpPr>
        <p:spPr>
          <a:xfrm flipH="1">
            <a:off x="4482354" y="2976284"/>
            <a:ext cx="779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5BE48D1-A926-4EF7-A0D4-F5CE1F5BC181}"/>
              </a:ext>
            </a:extLst>
          </p:cNvPr>
          <p:cNvSpPr txBox="1"/>
          <p:nvPr/>
        </p:nvSpPr>
        <p:spPr>
          <a:xfrm>
            <a:off x="3585883" y="20420"/>
            <a:ext cx="424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4472C4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274336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341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 Coyne</dc:creator>
  <cp:lastModifiedBy>Elliott Coyne</cp:lastModifiedBy>
  <cp:revision>20</cp:revision>
  <dcterms:created xsi:type="dcterms:W3CDTF">2019-10-31T06:35:13Z</dcterms:created>
  <dcterms:modified xsi:type="dcterms:W3CDTF">2019-10-31T17:15:31Z</dcterms:modified>
</cp:coreProperties>
</file>