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AF88F-EB25-4876-BE1B-C208F11F31D7}" v="30" dt="2020-01-20T06:52:47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Nicolau" userId="437345c8a7974ef6" providerId="LiveId" clId="{81DAF88F-EB25-4876-BE1B-C208F11F31D7}"/>
    <pc:docChg chg="custSel addSld delSld modSld">
      <pc:chgData name="Silvia Nicolau" userId="437345c8a7974ef6" providerId="LiveId" clId="{81DAF88F-EB25-4876-BE1B-C208F11F31D7}" dt="2020-01-20T06:54:15.153" v="490" actId="1035"/>
      <pc:docMkLst>
        <pc:docMk/>
      </pc:docMkLst>
      <pc:sldChg chg="addSp delSp modSp add">
        <pc:chgData name="Silvia Nicolau" userId="437345c8a7974ef6" providerId="LiveId" clId="{81DAF88F-EB25-4876-BE1B-C208F11F31D7}" dt="2020-01-18T15:22:13.532" v="90" actId="1035"/>
        <pc:sldMkLst>
          <pc:docMk/>
          <pc:sldMk cId="1490574626" sldId="256"/>
        </pc:sldMkLst>
        <pc:spChg chg="del">
          <ac:chgData name="Silvia Nicolau" userId="437345c8a7974ef6" providerId="LiveId" clId="{81DAF88F-EB25-4876-BE1B-C208F11F31D7}" dt="2020-01-18T04:24:53.889" v="1" actId="478"/>
          <ac:spMkLst>
            <pc:docMk/>
            <pc:sldMk cId="1490574626" sldId="256"/>
            <ac:spMk id="2" creationId="{7602DE8C-5323-4F44-B1E2-599360BD2D79}"/>
          </ac:spMkLst>
        </pc:spChg>
        <pc:spChg chg="del">
          <ac:chgData name="Silvia Nicolau" userId="437345c8a7974ef6" providerId="LiveId" clId="{81DAF88F-EB25-4876-BE1B-C208F11F31D7}" dt="2020-01-18T04:24:55.716" v="2" actId="478"/>
          <ac:spMkLst>
            <pc:docMk/>
            <pc:sldMk cId="1490574626" sldId="256"/>
            <ac:spMk id="3" creationId="{54146A55-E6B0-4FBD-AF1E-50750393016C}"/>
          </ac:spMkLst>
        </pc:spChg>
        <pc:picChg chg="add mod modCrop">
          <ac:chgData name="Silvia Nicolau" userId="437345c8a7974ef6" providerId="LiveId" clId="{81DAF88F-EB25-4876-BE1B-C208F11F31D7}" dt="2020-01-18T15:22:13.532" v="90" actId="1035"/>
          <ac:picMkLst>
            <pc:docMk/>
            <pc:sldMk cId="1490574626" sldId="256"/>
            <ac:picMk id="4" creationId="{AE949E2E-9835-4932-A024-22264213759B}"/>
          </ac:picMkLst>
        </pc:picChg>
      </pc:sldChg>
      <pc:sldChg chg="addSp modSp add">
        <pc:chgData name="Silvia Nicolau" userId="437345c8a7974ef6" providerId="LiveId" clId="{81DAF88F-EB25-4876-BE1B-C208F11F31D7}" dt="2020-01-18T15:22:02.258" v="86" actId="1035"/>
        <pc:sldMkLst>
          <pc:docMk/>
          <pc:sldMk cId="3829179939" sldId="257"/>
        </pc:sldMkLst>
        <pc:picChg chg="add mod modCrop">
          <ac:chgData name="Silvia Nicolau" userId="437345c8a7974ef6" providerId="LiveId" clId="{81DAF88F-EB25-4876-BE1B-C208F11F31D7}" dt="2020-01-18T15:22:02.258" v="86" actId="1035"/>
          <ac:picMkLst>
            <pc:docMk/>
            <pc:sldMk cId="3829179939" sldId="257"/>
            <ac:picMk id="2" creationId="{2B49EB8B-AC29-4DAE-8C41-F6973C66AA18}"/>
          </ac:picMkLst>
        </pc:picChg>
      </pc:sldChg>
      <pc:sldChg chg="add del">
        <pc:chgData name="Silvia Nicolau" userId="437345c8a7974ef6" providerId="LiveId" clId="{81DAF88F-EB25-4876-BE1B-C208F11F31D7}" dt="2020-01-18T04:38:37.179" v="47" actId="47"/>
        <pc:sldMkLst>
          <pc:docMk/>
          <pc:sldMk cId="3528859429" sldId="258"/>
        </pc:sldMkLst>
      </pc:sldChg>
      <pc:sldChg chg="addSp delSp modSp add">
        <pc:chgData name="Silvia Nicolau" userId="437345c8a7974ef6" providerId="LiveId" clId="{81DAF88F-EB25-4876-BE1B-C208F11F31D7}" dt="2020-01-20T06:54:15.153" v="490" actId="1035"/>
        <pc:sldMkLst>
          <pc:docMk/>
          <pc:sldMk cId="1296678656" sldId="259"/>
        </pc:sldMkLst>
        <pc:picChg chg="add del">
          <ac:chgData name="Silvia Nicolau" userId="437345c8a7974ef6" providerId="LiveId" clId="{81DAF88F-EB25-4876-BE1B-C208F11F31D7}" dt="2020-01-20T06:52:43.680" v="463" actId="478"/>
          <ac:picMkLst>
            <pc:docMk/>
            <pc:sldMk cId="1296678656" sldId="259"/>
            <ac:picMk id="2" creationId="{469BA16E-0C9D-4225-AB37-D08C4A90C014}"/>
          </ac:picMkLst>
        </pc:picChg>
        <pc:picChg chg="add mod modCrop">
          <ac:chgData name="Silvia Nicolau" userId="437345c8a7974ef6" providerId="LiveId" clId="{81DAF88F-EB25-4876-BE1B-C208F11F31D7}" dt="2020-01-20T06:54:15.153" v="490" actId="1035"/>
          <ac:picMkLst>
            <pc:docMk/>
            <pc:sldMk cId="1296678656" sldId="259"/>
            <ac:picMk id="3" creationId="{92E5458B-695E-4B10-AB1D-115FE7E28C50}"/>
          </ac:picMkLst>
        </pc:picChg>
      </pc:sldChg>
      <pc:sldChg chg="addSp modSp add">
        <pc:chgData name="Silvia Nicolau" userId="437345c8a7974ef6" providerId="LiveId" clId="{81DAF88F-EB25-4876-BE1B-C208F11F31D7}" dt="2020-01-20T05:28:38.507" v="461" actId="1035"/>
        <pc:sldMkLst>
          <pc:docMk/>
          <pc:sldMk cId="2255795780" sldId="260"/>
        </pc:sldMkLst>
        <pc:picChg chg="add mod modCrop">
          <ac:chgData name="Silvia Nicolau" userId="437345c8a7974ef6" providerId="LiveId" clId="{81DAF88F-EB25-4876-BE1B-C208F11F31D7}" dt="2020-01-20T05:28:38.507" v="461" actId="1035"/>
          <ac:picMkLst>
            <pc:docMk/>
            <pc:sldMk cId="2255795780" sldId="260"/>
            <ac:picMk id="2" creationId="{99EC3C0C-47E6-4257-85B9-3605C455AE2F}"/>
          </ac:picMkLst>
        </pc:picChg>
      </pc:sldChg>
      <pc:sldChg chg="addSp modSp add">
        <pc:chgData name="Silvia Nicolau" userId="437345c8a7974ef6" providerId="LiveId" clId="{81DAF88F-EB25-4876-BE1B-C208F11F31D7}" dt="2020-01-20T03:36:23.351" v="430" actId="1036"/>
        <pc:sldMkLst>
          <pc:docMk/>
          <pc:sldMk cId="2175035557" sldId="261"/>
        </pc:sldMkLst>
        <pc:picChg chg="add mod modCrop">
          <ac:chgData name="Silvia Nicolau" userId="437345c8a7974ef6" providerId="LiveId" clId="{81DAF88F-EB25-4876-BE1B-C208F11F31D7}" dt="2020-01-20T03:36:23.351" v="430" actId="1036"/>
          <ac:picMkLst>
            <pc:docMk/>
            <pc:sldMk cId="2175035557" sldId="261"/>
            <ac:picMk id="2" creationId="{FE93DE0F-BBAD-42B2-9655-FBDDE818001E}"/>
          </ac:picMkLst>
        </pc:picChg>
      </pc:sldChg>
      <pc:sldChg chg="addSp modSp add">
        <pc:chgData name="Silvia Nicolau" userId="437345c8a7974ef6" providerId="LiveId" clId="{81DAF88F-EB25-4876-BE1B-C208F11F31D7}" dt="2020-01-20T00:52:18.627" v="409" actId="1035"/>
        <pc:sldMkLst>
          <pc:docMk/>
          <pc:sldMk cId="6204946" sldId="262"/>
        </pc:sldMkLst>
        <pc:picChg chg="add mod modCrop">
          <ac:chgData name="Silvia Nicolau" userId="437345c8a7974ef6" providerId="LiveId" clId="{81DAF88F-EB25-4876-BE1B-C208F11F31D7}" dt="2020-01-20T00:52:18.627" v="409" actId="1035"/>
          <ac:picMkLst>
            <pc:docMk/>
            <pc:sldMk cId="6204946" sldId="262"/>
            <ac:picMk id="2" creationId="{CDA2E3CF-4ABE-489B-8AD5-F5B2FB2B5808}"/>
          </ac:picMkLst>
        </pc:picChg>
      </pc:sldChg>
      <pc:sldChg chg="addSp modSp add">
        <pc:chgData name="Silvia Nicolau" userId="437345c8a7974ef6" providerId="LiveId" clId="{81DAF88F-EB25-4876-BE1B-C208F11F31D7}" dt="2020-01-19T23:15:17.936" v="368" actId="1036"/>
        <pc:sldMkLst>
          <pc:docMk/>
          <pc:sldMk cId="3566356801" sldId="263"/>
        </pc:sldMkLst>
        <pc:picChg chg="add mod modCrop">
          <ac:chgData name="Silvia Nicolau" userId="437345c8a7974ef6" providerId="LiveId" clId="{81DAF88F-EB25-4876-BE1B-C208F11F31D7}" dt="2020-01-19T23:15:17.936" v="368" actId="1036"/>
          <ac:picMkLst>
            <pc:docMk/>
            <pc:sldMk cId="3566356801" sldId="263"/>
            <ac:picMk id="2" creationId="{CFAC3A64-CF19-48D8-9F74-C78758377C9C}"/>
          </ac:picMkLst>
        </pc:picChg>
      </pc:sldChg>
      <pc:sldChg chg="addSp modSp add">
        <pc:chgData name="Silvia Nicolau" userId="437345c8a7974ef6" providerId="LiveId" clId="{81DAF88F-EB25-4876-BE1B-C208F11F31D7}" dt="2020-01-19T22:40:36.328" v="342" actId="1036"/>
        <pc:sldMkLst>
          <pc:docMk/>
          <pc:sldMk cId="1853589730" sldId="264"/>
        </pc:sldMkLst>
        <pc:picChg chg="add mod modCrop">
          <ac:chgData name="Silvia Nicolau" userId="437345c8a7974ef6" providerId="LiveId" clId="{81DAF88F-EB25-4876-BE1B-C208F11F31D7}" dt="2020-01-19T22:40:36.328" v="342" actId="1036"/>
          <ac:picMkLst>
            <pc:docMk/>
            <pc:sldMk cId="1853589730" sldId="264"/>
            <ac:picMk id="2" creationId="{6691A22C-DD1E-487E-8B37-B61BA5D2955B}"/>
          </ac:picMkLst>
        </pc:picChg>
      </pc:sldChg>
      <pc:sldChg chg="addSp modSp add">
        <pc:chgData name="Silvia Nicolau" userId="437345c8a7974ef6" providerId="LiveId" clId="{81DAF88F-EB25-4876-BE1B-C208F11F31D7}" dt="2020-01-19T20:29:26.489" v="278" actId="1035"/>
        <pc:sldMkLst>
          <pc:docMk/>
          <pc:sldMk cId="2109009943" sldId="265"/>
        </pc:sldMkLst>
        <pc:picChg chg="add mod modCrop">
          <ac:chgData name="Silvia Nicolau" userId="437345c8a7974ef6" providerId="LiveId" clId="{81DAF88F-EB25-4876-BE1B-C208F11F31D7}" dt="2020-01-19T20:29:26.489" v="278" actId="1035"/>
          <ac:picMkLst>
            <pc:docMk/>
            <pc:sldMk cId="2109009943" sldId="265"/>
            <ac:picMk id="2" creationId="{8AE08F57-F636-4E06-B4A9-7750CF1D2747}"/>
          </ac:picMkLst>
        </pc:picChg>
      </pc:sldChg>
      <pc:sldChg chg="addSp modSp add">
        <pc:chgData name="Silvia Nicolau" userId="437345c8a7974ef6" providerId="LiveId" clId="{81DAF88F-EB25-4876-BE1B-C208F11F31D7}" dt="2020-01-19T15:56:51.114" v="237" actId="1035"/>
        <pc:sldMkLst>
          <pc:docMk/>
          <pc:sldMk cId="2412341686" sldId="266"/>
        </pc:sldMkLst>
        <pc:picChg chg="add mod modCrop">
          <ac:chgData name="Silvia Nicolau" userId="437345c8a7974ef6" providerId="LiveId" clId="{81DAF88F-EB25-4876-BE1B-C208F11F31D7}" dt="2020-01-19T15:56:51.114" v="237" actId="1035"/>
          <ac:picMkLst>
            <pc:docMk/>
            <pc:sldMk cId="2412341686" sldId="266"/>
            <ac:picMk id="2" creationId="{B79A7CDB-8C4A-48E9-A384-D16951D7B1DA}"/>
          </ac:picMkLst>
        </pc:picChg>
      </pc:sldChg>
      <pc:sldChg chg="addSp modSp add">
        <pc:chgData name="Silvia Nicolau" userId="437345c8a7974ef6" providerId="LiveId" clId="{81DAF88F-EB25-4876-BE1B-C208F11F31D7}" dt="2020-01-19T15:35:57.161" v="187" actId="1035"/>
        <pc:sldMkLst>
          <pc:docMk/>
          <pc:sldMk cId="3443264907" sldId="267"/>
        </pc:sldMkLst>
        <pc:picChg chg="add mod modCrop">
          <ac:chgData name="Silvia Nicolau" userId="437345c8a7974ef6" providerId="LiveId" clId="{81DAF88F-EB25-4876-BE1B-C208F11F31D7}" dt="2020-01-19T15:35:57.161" v="187" actId="1035"/>
          <ac:picMkLst>
            <pc:docMk/>
            <pc:sldMk cId="3443264907" sldId="267"/>
            <ac:picMk id="2" creationId="{D77F2229-B460-4317-B1B1-672A4F7E2575}"/>
          </ac:picMkLst>
        </pc:picChg>
      </pc:sldChg>
      <pc:sldChg chg="addSp modSp add">
        <pc:chgData name="Silvia Nicolau" userId="437345c8a7974ef6" providerId="LiveId" clId="{81DAF88F-EB25-4876-BE1B-C208F11F31D7}" dt="2020-01-19T01:29:30.864" v="158" actId="1035"/>
        <pc:sldMkLst>
          <pc:docMk/>
          <pc:sldMk cId="3480551301" sldId="268"/>
        </pc:sldMkLst>
        <pc:picChg chg="add mod modCrop">
          <ac:chgData name="Silvia Nicolau" userId="437345c8a7974ef6" providerId="LiveId" clId="{81DAF88F-EB25-4876-BE1B-C208F11F31D7}" dt="2020-01-19T01:29:30.864" v="158" actId="1035"/>
          <ac:picMkLst>
            <pc:docMk/>
            <pc:sldMk cId="3480551301" sldId="268"/>
            <ac:picMk id="2" creationId="{8627B46D-6861-4199-AB27-6B6040F2D7CB}"/>
          </ac:picMkLst>
        </pc:picChg>
      </pc:sldChg>
      <pc:sldChg chg="addSp modSp add">
        <pc:chgData name="Silvia Nicolau" userId="437345c8a7974ef6" providerId="LiveId" clId="{81DAF88F-EB25-4876-BE1B-C208F11F31D7}" dt="2020-01-18T20:19:01.109" v="137" actId="1036"/>
        <pc:sldMkLst>
          <pc:docMk/>
          <pc:sldMk cId="2338707159" sldId="269"/>
        </pc:sldMkLst>
        <pc:picChg chg="add mod modCrop">
          <ac:chgData name="Silvia Nicolau" userId="437345c8a7974ef6" providerId="LiveId" clId="{81DAF88F-EB25-4876-BE1B-C208F11F31D7}" dt="2020-01-18T20:19:01.109" v="137" actId="1036"/>
          <ac:picMkLst>
            <pc:docMk/>
            <pc:sldMk cId="2338707159" sldId="269"/>
            <ac:picMk id="2" creationId="{2BCE7AF9-E7B4-4F38-8925-B07CAFC7424A}"/>
          </ac:picMkLst>
        </pc:picChg>
      </pc:sldChg>
      <pc:sldChg chg="addSp modSp add">
        <pc:chgData name="Silvia Nicolau" userId="437345c8a7974ef6" providerId="LiveId" clId="{81DAF88F-EB25-4876-BE1B-C208F11F31D7}" dt="2020-01-18T20:03:55.270" v="117" actId="1036"/>
        <pc:sldMkLst>
          <pc:docMk/>
          <pc:sldMk cId="71333577" sldId="270"/>
        </pc:sldMkLst>
        <pc:picChg chg="add mod modCrop">
          <ac:chgData name="Silvia Nicolau" userId="437345c8a7974ef6" providerId="LiveId" clId="{81DAF88F-EB25-4876-BE1B-C208F11F31D7}" dt="2020-01-18T20:03:55.270" v="117" actId="1036"/>
          <ac:picMkLst>
            <pc:docMk/>
            <pc:sldMk cId="71333577" sldId="270"/>
            <ac:picMk id="2" creationId="{475C626C-237C-44E5-8D02-B48B98DC20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1D85-9528-44D4-8DA5-A8ED0B450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8E2CA-04AB-4413-BEF7-A996F1C8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61EF7A-35F3-43A5-9462-9874624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316247-2B37-4B46-B383-E85B4CD4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6EA6E1-3AD6-4683-BA93-452C54DD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4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0101-6D60-4D65-83C7-84357DBC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CBEE80-2043-4F5E-90BF-9AC87F08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30C70A-434D-410C-9312-4578F44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E674FE-C50D-4329-81E1-EBBB95B0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2C6C62-D511-4CED-BB0E-C809C814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41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4CFED-83F2-4FB2-BBB7-85493FA4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6D0C23-BF61-489C-82B2-3C31E3A7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267830-C342-4A14-B42B-323DABA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F9F3D9-CCDD-4646-9E84-D0F9FAD8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67429E-B85F-4D58-B1F0-31B773F6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87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5BEC-61C3-4FBB-9D1A-7AC48C92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9AE8F8-DAEC-4FEA-9465-1032E5B0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244BDD-B341-46F4-946C-D436EA63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0A6327-757A-4918-AB43-27479D2E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ED4D47-18D2-463F-91B8-658627A3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2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882A-BE1E-4BAB-8158-FAAAD5B3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8A3012-EA3D-4FBC-88E3-79013AE9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8C072D-0C36-4B1D-90C9-6FD37F4C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B29EE4-FA24-4455-966A-EC46046F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DF5283-A7AE-4427-9184-6D860F6F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2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A9AD-FE88-4958-A046-C09595FC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901DE-EB7B-42B4-9BD2-29A946558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A1E858-ED83-4CBA-9104-9396BFEB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C28C6B-4F79-4DA5-89BF-77698F9C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CBF8FBB-B738-4737-97A8-1EAF7434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E6EF82-B957-4E92-84BF-C27190E7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07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28AE2-1AA1-4755-93DC-521036E5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C5B806-FF63-4C71-B055-65B26217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262A3-8A87-4920-AC37-9ED2AD84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552A72A-5BBC-45DD-BB83-EBF3D600A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5D6E595-66FC-415A-8B76-7E9F7F8F6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AF51B58-2E89-45D7-BF0E-3B0D2C7A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BF56228-5B2C-4D55-A6E6-1722603F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5838B8F-E48E-4D1F-8D63-85B09DD5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96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A7F3-A84E-4DE9-A3CF-B14D370F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E963F3-B798-4519-AFE8-1C5EE491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5F1ED3-4501-4B92-94E7-F24A80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DE6F85-6843-4830-AE30-42EB0B08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D02B223-0D32-4176-A25D-5A79D79D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0D15EC6-ED14-4A60-9AF7-6DC800CD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BDFFB7-A223-465F-918C-EC817F2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3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0E47-FCFB-4745-977B-7A963372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D7DD56-F36F-4F67-B89D-120974DC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FA313A-2C75-4D10-8202-49D533AB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0CF17F-8E33-4F70-A09C-25429D3C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52689B-D7E7-4246-9B97-5034899B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016A67-6AE5-43D4-9479-3561215E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0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14705-648C-439A-A25A-D8AB48A1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D6A3847-A62A-45DC-AB13-C8970268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5A1E7-025A-4245-9D88-6657C3BB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E25714-64C1-4045-8F28-1CA3A1BE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4A49AA-E7B5-4974-A4C9-FE347EB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98ACDE8-459A-46BF-B768-FB55410C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CC2D069-D4CA-4D8A-87CC-21F4204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622D4F-FD10-4415-B0B8-117F0F74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57835E-98CF-48EE-9D18-4C625139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C161-6C81-4EDA-AB73-A14560EB78F6}" type="datetimeFigureOut">
              <a:rPr lang="pt-PT" smtClean="0"/>
              <a:t>20/01/2020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31BD9A-6D76-4194-A5BA-14D24B6F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6711A5-33A6-495B-A2F2-9982483D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70F1-4BA6-4621-BBEA-A0B21B1E40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510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E949E2E-9835-4932-A024-2226421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3" b="5618"/>
          <a:stretch/>
        </p:blipFill>
        <p:spPr>
          <a:xfrm>
            <a:off x="0" y="675526"/>
            <a:ext cx="12192000" cy="55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AC3A64-CF19-48D8-9F74-C78758377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3" b="5469"/>
          <a:stretch/>
        </p:blipFill>
        <p:spPr>
          <a:xfrm>
            <a:off x="0" y="678099"/>
            <a:ext cx="12192000" cy="55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A2E3CF-4ABE-489B-8AD5-F5B2FB2B5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2" b="5468"/>
          <a:stretch/>
        </p:blipFill>
        <p:spPr>
          <a:xfrm>
            <a:off x="0" y="667818"/>
            <a:ext cx="12192000" cy="55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93DE0F-BBAD-42B2-9655-FBDDE81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3" b="5618"/>
          <a:stretch/>
        </p:blipFill>
        <p:spPr>
          <a:xfrm>
            <a:off x="0" y="667823"/>
            <a:ext cx="12192000" cy="55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EC3C0C-47E6-4257-85B9-3605C455A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4" b="5617"/>
          <a:stretch/>
        </p:blipFill>
        <p:spPr>
          <a:xfrm>
            <a:off x="0" y="678095"/>
            <a:ext cx="12192000" cy="55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9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E5458B-695E-4B10-AB1D-115FE7E2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2" b="5467"/>
          <a:stretch/>
        </p:blipFill>
        <p:spPr>
          <a:xfrm>
            <a:off x="0" y="667825"/>
            <a:ext cx="12192000" cy="55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49EB8B-AC29-4DAE-8C41-F6973C66A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3" b="5618"/>
          <a:stretch/>
        </p:blipFill>
        <p:spPr>
          <a:xfrm>
            <a:off x="0" y="667822"/>
            <a:ext cx="12192000" cy="55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5C626C-237C-44E5-8D02-B48B98DC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2" b="5468"/>
          <a:stretch/>
        </p:blipFill>
        <p:spPr>
          <a:xfrm>
            <a:off x="0" y="657549"/>
            <a:ext cx="12192000" cy="55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CE7AF9-E7B4-4F38-8925-B07CAFC74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2" b="5618"/>
          <a:stretch/>
        </p:blipFill>
        <p:spPr>
          <a:xfrm>
            <a:off x="0" y="678096"/>
            <a:ext cx="12192000" cy="55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27B46D-6861-4199-AB27-6B6040F2D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3" b="5469"/>
          <a:stretch/>
        </p:blipFill>
        <p:spPr>
          <a:xfrm>
            <a:off x="0" y="667824"/>
            <a:ext cx="12192000" cy="55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7F2229-B460-4317-B1B1-672A4F7E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3" b="5469"/>
          <a:stretch/>
        </p:blipFill>
        <p:spPr>
          <a:xfrm>
            <a:off x="0" y="667824"/>
            <a:ext cx="12192000" cy="55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9A7CDB-8C4A-48E9-A384-D16951D7B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2" b="5468"/>
          <a:stretch/>
        </p:blipFill>
        <p:spPr>
          <a:xfrm>
            <a:off x="0" y="667817"/>
            <a:ext cx="12192000" cy="55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AE08F57-F636-4E06-B4A9-7750CF1D2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3" b="5469"/>
          <a:stretch/>
        </p:blipFill>
        <p:spPr>
          <a:xfrm>
            <a:off x="0" y="678095"/>
            <a:ext cx="12192000" cy="55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91A22C-DD1E-487E-8B37-B61BA5D29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3" b="5468"/>
          <a:stretch/>
        </p:blipFill>
        <p:spPr>
          <a:xfrm>
            <a:off x="0" y="678091"/>
            <a:ext cx="12192000" cy="55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89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Application>Microsoft Office PowerPoint</Application>
  <PresentationFormat>Ecrã Panorâmico</PresentationFormat>
  <Paragraphs>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Nicolau</dc:creator>
  <cp:lastModifiedBy>Silvia Nicolau</cp:lastModifiedBy>
  <cp:revision>1</cp:revision>
  <dcterms:created xsi:type="dcterms:W3CDTF">2020-01-18T04:24:50Z</dcterms:created>
  <dcterms:modified xsi:type="dcterms:W3CDTF">2020-01-20T06:54:20Z</dcterms:modified>
</cp:coreProperties>
</file>