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B6A3-4651-46EF-828A-84EFFF63F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D17DE-53FD-4494-8E3C-44BDD5288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E0DC-FD59-4430-AAC1-F398C514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8F1-B2B6-499F-91AB-809B1F4DC9B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BAF4-88FE-4066-AFD0-9C3E18A4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EA9D-EB17-43CA-9420-AC80AF48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18C7-F9B1-48C1-8EC6-290CF975D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A0B7-76FE-42AA-9E20-3AE380B0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8119B-AAAD-436E-926C-65CC978CE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94DF7-89DC-4192-A640-23568D0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8F1-B2B6-499F-91AB-809B1F4DC9B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F4BE2-5B13-4373-9C8D-B9DBED92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BDB7E-8A0C-4FFF-AC2C-A9A06519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18C7-F9B1-48C1-8EC6-290CF975D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EE357-29D8-4237-A2EC-79E91ABC3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C423A-5A2A-4534-AD48-B05958235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9A68C-79E7-40C4-8782-68FDE126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8F1-B2B6-499F-91AB-809B1F4DC9B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9EE3-4591-4A3B-B758-67CD2D39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93625-709E-4C6D-841D-145F6D49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18C7-F9B1-48C1-8EC6-290CF975D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6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17E0-0404-4A8E-824E-BFEC097F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D205-E84D-4FCC-B57D-BCBF038B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80B4-4D34-4F39-A1FB-F55893A8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8F1-B2B6-499F-91AB-809B1F4DC9B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9BAD-5F2C-4D9B-84CE-7D4B6B79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D2173-38A5-401B-A028-BA8C8E7F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18C7-F9B1-48C1-8EC6-290CF975D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4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C3B2-61C3-4513-A9B9-3BE42A7C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65CB7-2869-45C1-A8A2-1D5E2C08C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ADD51-B8B0-4376-8076-F5BE1F01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8F1-B2B6-499F-91AB-809B1F4DC9B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90297-C0BF-4F9C-803D-98BB3915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58E6E-5F81-4895-982F-9DA5B508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18C7-F9B1-48C1-8EC6-290CF975D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7129-129A-4F4B-A55C-CEB910F3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6A03-F8E9-40E1-A696-577D10C4F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C2138-5E11-491B-A9BD-7C79B4035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9A4DB-3D16-4F64-A93B-1BF133FE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8F1-B2B6-499F-91AB-809B1F4DC9B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5BDD2-844C-49E8-8AC6-F25BA469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47BE5-9A4F-4DA0-B32B-893D14B1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18C7-F9B1-48C1-8EC6-290CF975D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9A16-2BA7-41AC-BFF2-63606B4E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E2C4-67D2-4F65-A00E-15210546F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18549-6B62-4301-B622-E004E1C2B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61A05-69A2-42B3-A5E8-6C604183B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1B611-605C-4967-8BCC-28F019C8D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72FE5-356C-4BA6-A5E8-23504625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8F1-B2B6-499F-91AB-809B1F4DC9B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BACEA-BE80-4BBF-AB49-B3B36C30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60116-3F2E-43B1-A939-4663E16C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18C7-F9B1-48C1-8EC6-290CF975D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112B-99BF-47C6-8E9F-9C5C022F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AB9AA-C1D2-4DFF-97DF-9C5F1EC8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8F1-B2B6-499F-91AB-809B1F4DC9B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CAD55-4D10-4E53-A805-44E56215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4EFDA-29C9-48B5-A220-E619175D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18C7-F9B1-48C1-8EC6-290CF975D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40CE2-971A-4DD0-AA0A-370C83A9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8F1-B2B6-499F-91AB-809B1F4DC9B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A0FF4-AE3C-4443-B372-FA7A80BF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491CC-BCE8-425C-9617-AAA366B3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18C7-F9B1-48C1-8EC6-290CF975D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DFB7-5094-4403-9755-984BB29F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1F31-2BBE-4689-A36A-9D2F91FBD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33115-5AE3-4413-B05E-027D7280B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4F028-7CAC-426C-8B45-02899DE8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8F1-B2B6-499F-91AB-809B1F4DC9B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19F6-E201-40C7-9845-C0043449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F05F2-C0A9-40A6-AB52-D62C8981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18C7-F9B1-48C1-8EC6-290CF975D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5B47-F300-45F9-A7AF-CAF37115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005E9-5ED9-4072-AEEB-D9C8ED53B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AD99F-E9AB-479A-ABD8-A10CCE616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F37D6-A11E-46A2-A548-199D36F7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8F1-B2B6-499F-91AB-809B1F4DC9B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6A979-04E4-47BA-A402-544531F8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1A0CE-3CA8-4A08-8F0B-CCB302F9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18C7-F9B1-48C1-8EC6-290CF975D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0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E4C30-B36A-4B47-9779-E9440466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87018-7213-43D8-94A4-D1DBA6E90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5D2B7-62D0-4D35-A072-CD2396C01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98F1-B2B6-499F-91AB-809B1F4DC9B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8DE96-F18B-48D6-8C7A-03CD526AB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DB682-EFC7-4CD4-9AE1-634EDAFD6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C18C7-F9B1-48C1-8EC6-290CF975D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1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health-ai/googles-ai-can-see-through-your-eyes-what-doctors-can-t-c1031c0b3df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43B8D-F6AC-461F-8BF6-CA472D5D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3"/>
            <a:ext cx="10515600" cy="573308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/>
              <a:t>Can you tell from the photo below if the patient is male or female?</a:t>
            </a:r>
          </a:p>
          <a:p>
            <a:endParaRPr lang="en-US" dirty="0"/>
          </a:p>
          <a:p>
            <a:r>
              <a:rPr lang="en-US" dirty="0"/>
              <a:t>Human ophthalmologists can only take a guess, and there is a 50:50 chance of getting it right or wrong.</a:t>
            </a:r>
          </a:p>
          <a:p>
            <a:endParaRPr lang="en-US" dirty="0"/>
          </a:p>
          <a:p>
            <a:r>
              <a:rPr lang="en-US" dirty="0"/>
              <a:t>Google’s AI, however, can predict it very well (AUC 0.97) using what is called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5400" dirty="0"/>
              <a:t>SOFT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3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40A2-E9D1-4D50-A4A3-C6A7FFA0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51947"/>
          </a:xfrm>
        </p:spPr>
        <p:txBody>
          <a:bodyPr>
            <a:normAutofit/>
          </a:bodyPr>
          <a:lstStyle/>
          <a:p>
            <a:r>
              <a:rPr lang="es-ES" sz="6600" dirty="0">
                <a:latin typeface="+mn-lt"/>
              </a:rPr>
              <a:t>LET’S TAKE A LOOK</a:t>
            </a:r>
            <a:endParaRPr lang="en-US" sz="6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C2657-4BC5-4C38-9DB1-355266BC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https://medium.com/health-ai/googles-ai-can-see-through-your-eyes-what-doctors-can-t-c1031c0b3df4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0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8701-BCD2-4372-BB5D-F467485E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WHAT IS SOFT ATTENTION?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AE9A-25A9-49DE-BA56-45A09D79C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…looking at a bit of everything but nothing in particular…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2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285B-178C-4119-A9F5-DEE7E8CF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WHAT ABOUT SOFT ATTENTION?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52C7-4C7E-4064-8E4A-3E455A3A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Is convenient because it keeps the model fully-differentiable</a:t>
            </a:r>
          </a:p>
          <a:p>
            <a:endParaRPr lang="en-US" dirty="0"/>
          </a:p>
          <a:p>
            <a:r>
              <a:rPr lang="en-US" dirty="0"/>
              <a:t>But unfortunately one sacrifices efficiency because everything that can be attended to is attended to</a:t>
            </a:r>
          </a:p>
        </p:txBody>
      </p:sp>
    </p:spTree>
    <p:extLst>
      <p:ext uri="{BB962C8B-B14F-4D97-AF65-F5344CB8AC3E}">
        <p14:creationId xmlns:p14="http://schemas.microsoft.com/office/powerpoint/2010/main" val="40477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626C-EBDE-4BF6-A7F2-DBDE1463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Imagine you were blindfolded and taken to a surprise birthday party and you just opened your eyes. What would you see?</a:t>
            </a:r>
            <a:endParaRPr lang="en-US" dirty="0"/>
          </a:p>
        </p:txBody>
      </p:sp>
      <p:pic>
        <p:nvPicPr>
          <p:cNvPr id="1026" name="Picture 2" descr="Birthday Party!">
            <a:extLst>
              <a:ext uri="{FF2B5EF4-FFF2-40B4-BE49-F238E27FC236}">
                <a16:creationId xmlns:a16="http://schemas.microsoft.com/office/drawing/2014/main" id="{4A82C7F4-CB08-4BF4-9B92-F2855BC354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391" y="2124075"/>
            <a:ext cx="7148409" cy="327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2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LET’S TAKE A LOOK</vt:lpstr>
      <vt:lpstr>WHAT IS SOFT ATTENTION?</vt:lpstr>
      <vt:lpstr>WHAT ABOUT SOFT ATTENTION?</vt:lpstr>
      <vt:lpstr>Imagine you were blindfolded and taken to a surprise birthday party and you just opened your eyes. What would you see?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Carles rosell</dc:creator>
  <cp:lastModifiedBy>Carles rosell</cp:lastModifiedBy>
  <cp:revision>4</cp:revision>
  <dcterms:created xsi:type="dcterms:W3CDTF">2020-08-04T10:51:55Z</dcterms:created>
  <dcterms:modified xsi:type="dcterms:W3CDTF">2020-08-04T10:58:09Z</dcterms:modified>
</cp:coreProperties>
</file>