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3693-832D-46C7-BC24-6500847F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159FE-C99A-450F-9B8B-03977E6D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E7C1-B241-4BD3-99E2-3F18E302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F6B5-080B-4EFB-BB2B-3BE9D02E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C93F-DDF6-4AAA-9EF7-B18C0810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849E-8E62-499F-88F7-AAC3917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35EB4-F6FA-49EE-993A-22E02EB8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BCE9-BBDC-4DD8-93A3-C284EA4E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0387-FC10-4D12-8ED0-ABFB6462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93CF-09DD-48F8-9536-00EECEE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5E168-306E-4F98-B2A6-CE88BFF8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53B82-CB2B-4092-8D6A-5FBF93856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2B8F-AE3E-4CB8-8BA6-1D490D88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D217-B98D-4280-B959-70E0E6DD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9C7F-0C1C-466F-9157-3B3DBCFB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6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66A3-07FA-4E67-B8EB-8D4D5D70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DC04-1667-4330-A2CD-31F3E64C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6E1D-B7C0-4811-850A-B80B6FF9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D1A6-DF78-4283-A82D-84192B4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0511-EB10-49E1-B174-EF9018C3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28E-0DFE-451F-BFEA-B1FE5B66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576C-0AE3-4A8C-8EBA-07553960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1714-9C74-4554-8857-3970F345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6033-3A4A-463E-B897-B74CBE79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F47D-09D8-4817-9762-C26C9A7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4E32-C1A7-4532-9662-E1BD9F3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37B1-BF6D-4040-AAB6-1B7123A59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64DF6-AB96-4054-ABE7-E475E22B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05D6-20B9-4CCA-B0F0-A36B5E36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B2C3-F61C-4DCF-A6D3-4F5571BD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886E-40B3-4B61-9B1C-289DF3CD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7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A1B-A3F3-4797-97F4-93B7E1C3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32F3-F62C-4EE9-9982-5FF05C3F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9258B-EFBF-43DF-9BA1-DA4C14F9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D5ED1-0E9D-4C58-9213-F3FDADCD2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EA461-AD35-461E-93CA-3C7E59829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E23C4-0248-41CE-B133-D4FCEDFE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7F707-24EA-42DE-BCE7-E382AA03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7873-D4AC-4853-9F61-ECA2923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1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B88-4B15-4539-85B5-8E780005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5FC44-1DBF-42B6-9F25-8836434C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F5BA-31E0-42B4-B8A0-08F9EF9D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BFA8-CF6C-485B-AA89-7712F2E6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3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AEF07-57D6-44CB-8939-CFA0009B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C3BD6-ADF8-4899-BE57-740E53F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CB1F-A427-4E5C-A95E-EA1F50ED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1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87FA-F2CC-4294-B01C-E5EA080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5566-4EB9-415A-B35A-5424E535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DC22-8153-4AB3-96FD-26A2A5C0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2DBB7-AD05-4590-BD9C-6452C99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6E186-39A8-4290-8274-509ED371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614A-3CC7-49DB-8B94-B97E4D0F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7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4FAC-2F7E-4ACA-B409-274D670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F6E6B-3675-4706-8FD2-5BEE5ED0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C8879-10CC-4FEF-8598-815A3B95D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FC1C-D88E-44AF-82CA-4BEA817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E39D-469B-4412-AF99-FA6875FC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EC1B-2CB2-48A0-97D2-2E6C1190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C839-2218-4BB0-AE55-C1F2D521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E3A69-CC51-41A8-B2D5-BAC39901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C505-4DF6-45AA-9901-87413F2EC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7201-21CE-488C-804D-056C221D68B4}" type="datetimeFigureOut">
              <a:rPr lang="en-AU" smtClean="0"/>
              <a:t>29/10/2019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4BDF-8A22-496C-9271-87E6A181A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9432-8384-4D6D-94B2-CCF483FC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5AFA-FB13-4A62-AB3C-C6E7EF271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8E28D-D638-4CC6-90F0-2774ACA6A85A}"/>
              </a:ext>
            </a:extLst>
          </p:cNvPr>
          <p:cNvSpPr/>
          <p:nvPr/>
        </p:nvSpPr>
        <p:spPr>
          <a:xfrm>
            <a:off x="244289" y="543485"/>
            <a:ext cx="2371725" cy="217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Cars</a:t>
            </a:r>
          </a:p>
          <a:p>
            <a:pPr algn="ctr"/>
            <a:r>
              <a:rPr lang="en-AU" b="1" dirty="0"/>
              <a:t>cars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B4FA3-0DA1-4F31-A569-67FDEFF989E6}"/>
              </a:ext>
            </a:extLst>
          </p:cNvPr>
          <p:cNvSpPr/>
          <p:nvPr/>
        </p:nvSpPr>
        <p:spPr>
          <a:xfrm>
            <a:off x="8922123" y="543485"/>
            <a:ext cx="2371725" cy="217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b="1" dirty="0"/>
              <a:t>Customers</a:t>
            </a:r>
          </a:p>
          <a:p>
            <a:pPr algn="ctr"/>
            <a:r>
              <a:rPr lang="en-AU" b="1" dirty="0" err="1"/>
              <a:t>cust</a:t>
            </a:r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72A4D-74FA-4660-B66A-8DB80A8C3055}"/>
              </a:ext>
            </a:extLst>
          </p:cNvPr>
          <p:cNvSpPr/>
          <p:nvPr/>
        </p:nvSpPr>
        <p:spPr>
          <a:xfrm>
            <a:off x="244289" y="4142816"/>
            <a:ext cx="2371725" cy="217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Salespersons</a:t>
            </a:r>
          </a:p>
          <a:p>
            <a:pPr algn="ctr"/>
            <a:r>
              <a:rPr lang="en-AU" b="1" dirty="0" err="1"/>
              <a:t>sp</a:t>
            </a:r>
            <a:endParaRPr lang="en-AU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664FE-E12D-4864-A8AF-4CB1AABA2A75}"/>
              </a:ext>
            </a:extLst>
          </p:cNvPr>
          <p:cNvSpPr/>
          <p:nvPr/>
        </p:nvSpPr>
        <p:spPr>
          <a:xfrm>
            <a:off x="4479831" y="2343150"/>
            <a:ext cx="2371725" cy="217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Invoices as </a:t>
            </a:r>
            <a:r>
              <a:rPr lang="en-AU" b="1" dirty="0" err="1"/>
              <a:t>i</a:t>
            </a:r>
            <a:endParaRPr lang="en-AU" b="1" dirty="0"/>
          </a:p>
          <a:p>
            <a:pPr algn="ctr"/>
            <a:r>
              <a:rPr lang="en-AU" b="1" dirty="0" err="1"/>
              <a:t>i.Car</a:t>
            </a:r>
            <a:r>
              <a:rPr lang="en-AU" b="1" dirty="0"/>
              <a:t> = cars.id</a:t>
            </a:r>
          </a:p>
          <a:p>
            <a:pPr algn="ctr"/>
            <a:r>
              <a:rPr lang="en-AU" b="1" dirty="0" err="1"/>
              <a:t>i.Sales_Person</a:t>
            </a:r>
            <a:r>
              <a:rPr lang="en-AU" b="1" dirty="0"/>
              <a:t> = sp.id</a:t>
            </a:r>
          </a:p>
          <a:p>
            <a:pPr algn="ctr"/>
            <a:r>
              <a:rPr lang="en-AU" b="1" dirty="0" err="1"/>
              <a:t>i.Customer</a:t>
            </a:r>
            <a:r>
              <a:rPr lang="en-AU" b="1" dirty="0"/>
              <a:t> = cust.id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C463FB-F978-4AEB-8E19-3E99FAF5D97B}"/>
              </a:ext>
            </a:extLst>
          </p:cNvPr>
          <p:cNvCxnSpPr/>
          <p:nvPr/>
        </p:nvCxnSpPr>
        <p:spPr>
          <a:xfrm flipV="1">
            <a:off x="6822141" y="1506071"/>
            <a:ext cx="2099982" cy="1299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A82CC3-B5A8-4EDF-A22A-8E95F297336A}"/>
              </a:ext>
            </a:extLst>
          </p:cNvPr>
          <p:cNvCxnSpPr/>
          <p:nvPr/>
        </p:nvCxnSpPr>
        <p:spPr>
          <a:xfrm rot="10800000">
            <a:off x="2616015" y="1479177"/>
            <a:ext cx="1863817" cy="1577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56B7592-51F4-4D4E-900B-6C56EB3CEBFE}"/>
              </a:ext>
            </a:extLst>
          </p:cNvPr>
          <p:cNvCxnSpPr/>
          <p:nvPr/>
        </p:nvCxnSpPr>
        <p:spPr>
          <a:xfrm rot="10800000" flipV="1">
            <a:off x="2616015" y="4142815"/>
            <a:ext cx="1863817" cy="904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717A7E-1485-42AB-A94D-65863ACDDCBB}"/>
              </a:ext>
            </a:extLst>
          </p:cNvPr>
          <p:cNvSpPr txBox="1"/>
          <p:nvPr/>
        </p:nvSpPr>
        <p:spPr>
          <a:xfrm>
            <a:off x="2892143" y="1145704"/>
            <a:ext cx="15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i.car</a:t>
            </a:r>
            <a:r>
              <a:rPr lang="en-AU" dirty="0"/>
              <a:t> = cards.id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1078B-78D0-497F-A3D2-019B7A11218D}"/>
              </a:ext>
            </a:extLst>
          </p:cNvPr>
          <p:cNvSpPr txBox="1"/>
          <p:nvPr/>
        </p:nvSpPr>
        <p:spPr>
          <a:xfrm>
            <a:off x="2925944" y="5106653"/>
            <a:ext cx="218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i.sales_person</a:t>
            </a:r>
            <a:r>
              <a:rPr lang="en-AU" dirty="0"/>
              <a:t> = sp.id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D1D47-91F1-4A23-A10D-53944A323F12}"/>
              </a:ext>
            </a:extLst>
          </p:cNvPr>
          <p:cNvSpPr txBox="1"/>
          <p:nvPr/>
        </p:nvSpPr>
        <p:spPr>
          <a:xfrm>
            <a:off x="6287708" y="110984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i.customer</a:t>
            </a:r>
            <a:r>
              <a:rPr lang="en-AU" dirty="0"/>
              <a:t> = cust.id</a:t>
            </a:r>
          </a:p>
        </p:txBody>
      </p:sp>
    </p:spTree>
    <p:extLst>
      <p:ext uri="{BB962C8B-B14F-4D97-AF65-F5344CB8AC3E}">
        <p14:creationId xmlns:p14="http://schemas.microsoft.com/office/powerpoint/2010/main" val="270012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Coyne</dc:creator>
  <cp:lastModifiedBy>Elliott Coyne</cp:lastModifiedBy>
  <cp:revision>1</cp:revision>
  <dcterms:created xsi:type="dcterms:W3CDTF">2019-10-29T07:53:24Z</dcterms:created>
  <dcterms:modified xsi:type="dcterms:W3CDTF">2019-10-29T08:02:28Z</dcterms:modified>
</cp:coreProperties>
</file>