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38a5000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38a5000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38a5000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38a5000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38a5000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38a5000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8a5000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8a5000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917025"/>
            <a:ext cx="5380900" cy="37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3799" l="0" r="901" t="0"/>
          <a:stretch/>
        </p:blipFill>
        <p:spPr>
          <a:xfrm>
            <a:off x="2098300" y="784700"/>
            <a:ext cx="4028600" cy="39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135150" y="317175"/>
            <a:ext cx="48585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Today we are proud to  present you :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2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amazing escape room has 3 features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858700" y="1810225"/>
            <a:ext cx="3573900" cy="80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Dynamic sounds (yes, they are dynamic, don’t argue :)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072525" y="2011375"/>
            <a:ext cx="3573900" cy="8973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    </a:t>
            </a:r>
            <a:r>
              <a:rPr lang="en-GB" sz="1800">
                <a:solidFill>
                  <a:schemeClr val="dk2"/>
                </a:solidFill>
              </a:rPr>
              <a:t>Text to speech 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807650" y="3442550"/>
            <a:ext cx="3694800" cy="1095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Picture opening and CLOSING (</a:t>
            </a:r>
            <a:r>
              <a:rPr i="1" lang="en-GB" sz="1300">
                <a:solidFill>
                  <a:schemeClr val="dk2"/>
                </a:solidFill>
              </a:rPr>
              <a:t>welcome to the world where everything is complicated</a:t>
            </a:r>
            <a:r>
              <a:rPr lang="en-GB" sz="1800">
                <a:solidFill>
                  <a:schemeClr val="dk2"/>
                </a:solidFill>
              </a:rPr>
              <a:t>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73025" y="25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81700"/>
            <a:ext cx="5970000" cy="4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Sound libraries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Mixer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Picture libraries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Pillow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Psutil  : used to kill the program opening the picture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Text to speech libraries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gTTS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Mixer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BytesIo (from IO) : in order to play the speech from buffer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4770" l="0" r="-684" t="0"/>
          <a:stretch/>
        </p:blipFill>
        <p:spPr>
          <a:xfrm>
            <a:off x="1912250" y="844174"/>
            <a:ext cx="4794900" cy="32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