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4B037-E70E-4421-9111-6DB0F46A26EE}" v="11" dt="2019-11-05T02:08:05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Lizzette Barrera Rivera" userId="83dbd42254312787" providerId="LiveId" clId="{D5D4B037-E70E-4421-9111-6DB0F46A26EE}"/>
    <pc:docChg chg="undo custSel addSld delSld modSld sldOrd">
      <pc:chgData name="Karen Lizzette Barrera Rivera" userId="83dbd42254312787" providerId="LiveId" clId="{D5D4B037-E70E-4421-9111-6DB0F46A26EE}" dt="2019-11-05T02:09:50.845" v="300" actId="1035"/>
      <pc:docMkLst>
        <pc:docMk/>
      </pc:docMkLst>
      <pc:sldChg chg="addSp modSp">
        <pc:chgData name="Karen Lizzette Barrera Rivera" userId="83dbd42254312787" providerId="LiveId" clId="{D5D4B037-E70E-4421-9111-6DB0F46A26EE}" dt="2019-11-05T01:42:49.493" v="53" actId="1035"/>
        <pc:sldMkLst>
          <pc:docMk/>
          <pc:sldMk cId="4180710397" sldId="256"/>
        </pc:sldMkLst>
        <pc:spChg chg="add mod">
          <ac:chgData name="Karen Lizzette Barrera Rivera" userId="83dbd42254312787" providerId="LiveId" clId="{D5D4B037-E70E-4421-9111-6DB0F46A26EE}" dt="2019-11-05T01:42:49.493" v="53" actId="1035"/>
          <ac:spMkLst>
            <pc:docMk/>
            <pc:sldMk cId="4180710397" sldId="256"/>
            <ac:spMk id="3" creationId="{EBBAB1A1-E199-42A8-9682-8321D92A871C}"/>
          </ac:spMkLst>
        </pc:spChg>
      </pc:sldChg>
      <pc:sldChg chg="modSp add del ord">
        <pc:chgData name="Karen Lizzette Barrera Rivera" userId="83dbd42254312787" providerId="LiveId" clId="{D5D4B037-E70E-4421-9111-6DB0F46A26EE}" dt="2019-11-05T01:49:38.489" v="264" actId="2696"/>
        <pc:sldMkLst>
          <pc:docMk/>
          <pc:sldMk cId="878601710" sldId="259"/>
        </pc:sldMkLst>
        <pc:spChg chg="mod">
          <ac:chgData name="Karen Lizzette Barrera Rivera" userId="83dbd42254312787" providerId="LiveId" clId="{D5D4B037-E70E-4421-9111-6DB0F46A26EE}" dt="2019-11-05T01:47:12.671" v="86" actId="20577"/>
          <ac:spMkLst>
            <pc:docMk/>
            <pc:sldMk cId="878601710" sldId="259"/>
            <ac:spMk id="3" creationId="{24E75137-5590-402C-B1EC-962ABA6AC7D6}"/>
          </ac:spMkLst>
        </pc:spChg>
      </pc:sldChg>
      <pc:sldChg chg="add del">
        <pc:chgData name="Karen Lizzette Barrera Rivera" userId="83dbd42254312787" providerId="LiveId" clId="{D5D4B037-E70E-4421-9111-6DB0F46A26EE}" dt="2019-11-05T01:41:43.555" v="1" actId="2696"/>
        <pc:sldMkLst>
          <pc:docMk/>
          <pc:sldMk cId="1532399070" sldId="259"/>
        </pc:sldMkLst>
      </pc:sldChg>
      <pc:sldChg chg="modSp add">
        <pc:chgData name="Karen Lizzette Barrera Rivera" userId="83dbd42254312787" providerId="LiveId" clId="{D5D4B037-E70E-4421-9111-6DB0F46A26EE}" dt="2019-11-05T01:49:34.776" v="263" actId="1035"/>
        <pc:sldMkLst>
          <pc:docMk/>
          <pc:sldMk cId="3293931478" sldId="260"/>
        </pc:sldMkLst>
        <pc:spChg chg="mod">
          <ac:chgData name="Karen Lizzette Barrera Rivera" userId="83dbd42254312787" providerId="LiveId" clId="{D5D4B037-E70E-4421-9111-6DB0F46A26EE}" dt="2019-11-05T01:49:34.776" v="263" actId="1035"/>
          <ac:spMkLst>
            <pc:docMk/>
            <pc:sldMk cId="3293931478" sldId="260"/>
            <ac:spMk id="2" creationId="{83CFBCCD-53E3-4CE8-9432-62FBCB648DA1}"/>
          </ac:spMkLst>
        </pc:spChg>
        <pc:spChg chg="mod">
          <ac:chgData name="Karen Lizzette Barrera Rivera" userId="83dbd42254312787" providerId="LiveId" clId="{D5D4B037-E70E-4421-9111-6DB0F46A26EE}" dt="2019-11-05T01:49:34.776" v="263" actId="1035"/>
          <ac:spMkLst>
            <pc:docMk/>
            <pc:sldMk cId="3293931478" sldId="260"/>
            <ac:spMk id="3" creationId="{EBBAB1A1-E199-42A8-9682-8321D92A871C}"/>
          </ac:spMkLst>
        </pc:spChg>
      </pc:sldChg>
      <pc:sldChg chg="addSp delSp modSp add">
        <pc:chgData name="Karen Lizzette Barrera Rivera" userId="83dbd42254312787" providerId="LiveId" clId="{D5D4B037-E70E-4421-9111-6DB0F46A26EE}" dt="2019-11-05T02:09:50.845" v="300" actId="1035"/>
        <pc:sldMkLst>
          <pc:docMk/>
          <pc:sldMk cId="21704897" sldId="261"/>
        </pc:sldMkLst>
        <pc:spChg chg="del">
          <ac:chgData name="Karen Lizzette Barrera Rivera" userId="83dbd42254312787" providerId="LiveId" clId="{D5D4B037-E70E-4421-9111-6DB0F46A26EE}" dt="2019-11-05T02:06:47.028" v="266" actId="478"/>
          <ac:spMkLst>
            <pc:docMk/>
            <pc:sldMk cId="21704897" sldId="261"/>
            <ac:spMk id="2" creationId="{06A133AE-DA16-4147-A9DA-2BF4B4491A17}"/>
          </ac:spMkLst>
        </pc:spChg>
        <pc:spChg chg="del">
          <ac:chgData name="Karen Lizzette Barrera Rivera" userId="83dbd42254312787" providerId="LiveId" clId="{D5D4B037-E70E-4421-9111-6DB0F46A26EE}" dt="2019-11-05T02:06:47.028" v="266" actId="478"/>
          <ac:spMkLst>
            <pc:docMk/>
            <pc:sldMk cId="21704897" sldId="261"/>
            <ac:spMk id="3" creationId="{5F78A144-FC4B-426B-9152-0B136A44FD83}"/>
          </ac:spMkLst>
        </pc:spChg>
        <pc:picChg chg="add mod modCrop">
          <ac:chgData name="Karen Lizzette Barrera Rivera" userId="83dbd42254312787" providerId="LiveId" clId="{D5D4B037-E70E-4421-9111-6DB0F46A26EE}" dt="2019-11-05T02:09:39.971" v="297" actId="1076"/>
          <ac:picMkLst>
            <pc:docMk/>
            <pc:sldMk cId="21704897" sldId="261"/>
            <ac:picMk id="4" creationId="{FA4E4497-912A-45FB-B5A6-E405C52B3DB4}"/>
          </ac:picMkLst>
        </pc:picChg>
        <pc:picChg chg="add mod">
          <ac:chgData name="Karen Lizzette Barrera Rivera" userId="83dbd42254312787" providerId="LiveId" clId="{D5D4B037-E70E-4421-9111-6DB0F46A26EE}" dt="2019-11-05T02:09:50.845" v="300" actId="1035"/>
          <ac:picMkLst>
            <pc:docMk/>
            <pc:sldMk cId="21704897" sldId="261"/>
            <ac:picMk id="5" creationId="{EFEAA87A-A913-4C6A-8AF1-771B0763DF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3AA29-D3D3-43BC-A9B3-56E2959C7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E0A2BA-06E0-4243-A8BB-05785DB6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0D0B7A-525E-45CF-B13D-0FF9CDAE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F71604-9D89-400B-8608-044419A5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5EA230-68F0-44D0-91AF-BB1F9D30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80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9D589-19BC-4A68-9230-0C6743D8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25A5E0-FB0F-45DA-9750-DA138F045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E59BB-1A54-4D37-8D21-84540F25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FEC2FA-DE0F-42AE-BBB3-2F7A3703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D8D6C-05F8-4BB7-88A0-32BDC601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64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2E20F1-A8AB-4C03-A1B5-FC8B24586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ACD881-0D0F-42EB-87BF-CF7DA0CB9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0C15BA-B7BA-4EBA-9E02-D8515EA6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008C7-35AB-45A7-9666-A813CE14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9CC5B2-0009-4C1B-A057-E5DEC709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00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696B8-E3AF-4747-B1EB-E10927F2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2334A-B3D4-41ED-9F6C-A65CE5B3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901BC-63CC-4F16-BE77-AB5AD4BA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96E892-4437-4CF8-AF60-09EABBF6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5409D-DB15-42D1-8B3E-7B884283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54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C338-B237-4BC6-84EA-60E8D701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ED83F6-AD62-45A4-BA06-EC72F93C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0AE3D5-D4A7-4E51-8245-89C28F81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09B67-0880-4197-8251-77EA7975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77B3EA-5413-4420-87E9-523A35FA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0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EDFF0-B3B1-487C-A311-503B895C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2DE26-5280-418B-81E4-130F705D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272B15-55DF-4644-8480-4FB8ADC4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C600A8-4F9D-4076-B883-96A01F7C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AC4BA2-1BF3-40E5-9B56-CA99557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558EBA-C3BE-4999-8610-A1B44DC5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54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F2D2-3400-4DE0-ADB5-72E9183A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01454F-660E-4508-9E10-B531A8A0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FDAB4-1D45-4745-A289-16940D955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FB0D89-6B19-420E-8E3A-4F1EA627B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48FC0C-C4B0-48E9-862D-67CBA39B7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4F48D8-5165-4EDE-8489-66772DEF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AF990C-52F3-4340-B7D0-2FCC7715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E1A5E9-C0EE-4293-B4CD-454BCE03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72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436AF-61F5-42A4-AB6B-6EAA3AE5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5E9DB5-1220-43CC-BB95-DBBD14DE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AAD0B5-BD76-43DE-9342-7E3768E2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131066-0615-4BD0-BD7F-4444E73D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4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423EFC-9FA4-43C7-86C5-FCA8895E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263FE5-A052-4D0C-AAAA-201ABD81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1174AF-9565-48ED-9C84-70ED96AE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6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C943-EC91-4CB2-A478-8BD8CB4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75557-0A61-4619-B1BE-AB58A647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7CB1B-3158-4440-9E24-D10D6BC0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7EC644-4EA0-466A-A9AE-D2964AD9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D068E0-6384-49F5-BB30-8307CA65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C036C-5C3F-4B56-A4A7-26311DDD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95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F1CD1-AAD1-427C-A863-71B1BA94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68A79D-D376-4C8E-A1C5-5C6B2B3F7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836524-0029-4A2A-8C5A-2A06FA076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FEF32D-4112-4A34-9B23-0FEF5D0C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F7179-F7C9-4809-BC5B-C91EE0D4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9A78B-7EA1-44B6-A6A9-687BD1A3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95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604CDB-F2C1-467D-AB2C-CDDB34D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66BD5-1936-44FB-9994-BDB24CF2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80310-F408-4EAE-AF37-75779781E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8773-FD5F-4F84-9430-607DAB4964BF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F85E9D-D026-464F-9127-FC77AD039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7F3D9-7C12-4B45-B4D6-17167EB4D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EB53-130F-4E62-8250-28E4406A5F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02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FBCCD-53E3-4CE8-9432-62FBCB648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s-MX" dirty="0">
                <a:latin typeface="Arial Black" panose="020B0A04020102020204" pitchFamily="34" charset="0"/>
              </a:rPr>
              <a:t>MAKE YOUR TRIP!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BAB1A1-E199-42A8-9682-8321D92A871C}"/>
              </a:ext>
            </a:extLst>
          </p:cNvPr>
          <p:cNvSpPr txBox="1"/>
          <p:nvPr/>
        </p:nvSpPr>
        <p:spPr>
          <a:xfrm>
            <a:off x="4287078" y="4014931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Karen Lizzette Barrera Rivera</a:t>
            </a:r>
          </a:p>
        </p:txBody>
      </p:sp>
    </p:spTree>
    <p:extLst>
      <p:ext uri="{BB962C8B-B14F-4D97-AF65-F5344CB8AC3E}">
        <p14:creationId xmlns:p14="http://schemas.microsoft.com/office/powerpoint/2010/main" val="418071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FBCCD-53E3-4CE8-9432-62FBCB648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1336"/>
            <a:ext cx="9144000" cy="2387600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Arial Black" panose="020B0A04020102020204" pitchFamily="34" charset="0"/>
              </a:rPr>
              <a:t>OBJETIVO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BAB1A1-E199-42A8-9682-8321D92A871C}"/>
              </a:ext>
            </a:extLst>
          </p:cNvPr>
          <p:cNvSpPr txBox="1"/>
          <p:nvPr/>
        </p:nvSpPr>
        <p:spPr>
          <a:xfrm>
            <a:off x="715617" y="3648056"/>
            <a:ext cx="1076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Dar a conocer los destinos turísticos y eventos del país que el usuario quiere visitar.</a:t>
            </a:r>
          </a:p>
        </p:txBody>
      </p:sp>
    </p:spTree>
    <p:extLst>
      <p:ext uri="{BB962C8B-B14F-4D97-AF65-F5344CB8AC3E}">
        <p14:creationId xmlns:p14="http://schemas.microsoft.com/office/powerpoint/2010/main" val="329393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TICKETMASTER">
            <a:extLst>
              <a:ext uri="{FF2B5EF4-FFF2-40B4-BE49-F238E27FC236}">
                <a16:creationId xmlns:a16="http://schemas.microsoft.com/office/drawing/2014/main" id="{DC4FF7F7-AFE2-4FFB-9DB9-FF291E07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88" y="4362618"/>
            <a:ext cx="6369215" cy="192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2724F01-16B7-43D3-A8B9-09635EF61E56}"/>
              </a:ext>
            </a:extLst>
          </p:cNvPr>
          <p:cNvSpPr txBox="1">
            <a:spLocks/>
          </p:cNvSpPr>
          <p:nvPr/>
        </p:nvSpPr>
        <p:spPr>
          <a:xfrm>
            <a:off x="1285622" y="4214728"/>
            <a:ext cx="325654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latin typeface="Arial Black" panose="020B0A04020102020204" pitchFamily="34" charset="0"/>
              </a:rPr>
              <a:t>API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AB6AACF-2E77-4447-BA29-4B61D1D7CD35}"/>
              </a:ext>
            </a:extLst>
          </p:cNvPr>
          <p:cNvSpPr/>
          <p:nvPr/>
        </p:nvSpPr>
        <p:spPr>
          <a:xfrm>
            <a:off x="0" y="2925511"/>
            <a:ext cx="12192000" cy="10069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20535B0-2790-4BF8-8195-A009125AF793}"/>
              </a:ext>
            </a:extLst>
          </p:cNvPr>
          <p:cNvSpPr txBox="1">
            <a:spLocks/>
          </p:cNvSpPr>
          <p:nvPr/>
        </p:nvSpPr>
        <p:spPr>
          <a:xfrm>
            <a:off x="870783" y="255671"/>
            <a:ext cx="408622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latin typeface="Arial Black" panose="020B0A04020102020204" pitchFamily="34" charset="0"/>
              </a:rPr>
              <a:t>WEB SCRAPING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713350-D0F2-490C-BEDE-010A26BE7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91"/>
          <a:stretch/>
        </p:blipFill>
        <p:spPr>
          <a:xfrm>
            <a:off x="5815261" y="480260"/>
            <a:ext cx="5550068" cy="19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8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A4E4497-912A-45FB-B5A6-E405C52B3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53"/>
          <a:stretch/>
        </p:blipFill>
        <p:spPr>
          <a:xfrm>
            <a:off x="3598946" y="2834237"/>
            <a:ext cx="8382000" cy="37926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EAA87A-A913-4C6A-8AF1-771B0763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6" y="202079"/>
            <a:ext cx="8372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4E5C541-4812-4073-807F-3CDC04CAC0A7}"/>
              </a:ext>
            </a:extLst>
          </p:cNvPr>
          <p:cNvSpPr/>
          <p:nvPr/>
        </p:nvSpPr>
        <p:spPr>
          <a:xfrm>
            <a:off x="1106907" y="1339517"/>
            <a:ext cx="1106905" cy="11069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s-MX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7646D8-BFE6-446C-BBE0-9D0AEAFA1D45}"/>
              </a:ext>
            </a:extLst>
          </p:cNvPr>
          <p:cNvSpPr txBox="1"/>
          <p:nvPr/>
        </p:nvSpPr>
        <p:spPr>
          <a:xfrm>
            <a:off x="3144255" y="1677525"/>
            <a:ext cx="794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El usuario escribe el país que quiere visitar.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EFE761-21E0-450E-A3ED-EB16975BECE5}"/>
              </a:ext>
            </a:extLst>
          </p:cNvPr>
          <p:cNvSpPr txBox="1"/>
          <p:nvPr/>
        </p:nvSpPr>
        <p:spPr>
          <a:xfrm>
            <a:off x="3144255" y="3044279"/>
            <a:ext cx="794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El programa busca el país en el diccionario de destinos turísticos y en el de eventos.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441FA8-60FD-49B5-BE97-C6CFC9C3FDA0}"/>
              </a:ext>
            </a:extLst>
          </p:cNvPr>
          <p:cNvSpPr txBox="1"/>
          <p:nvPr/>
        </p:nvSpPr>
        <p:spPr>
          <a:xfrm>
            <a:off x="3144255" y="4580310"/>
            <a:ext cx="794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Despliega el/los destinos turísticos con la descripción y los eventos con la fecha y hora del país seleccionado. 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B84B95-0D9B-4D3E-92EF-F287B7380C19}"/>
              </a:ext>
            </a:extLst>
          </p:cNvPr>
          <p:cNvSpPr/>
          <p:nvPr/>
        </p:nvSpPr>
        <p:spPr>
          <a:xfrm>
            <a:off x="1106906" y="2875548"/>
            <a:ext cx="1106905" cy="11069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MX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EC004E6-C34F-4DD1-8099-96D14CE78947}"/>
              </a:ext>
            </a:extLst>
          </p:cNvPr>
          <p:cNvSpPr/>
          <p:nvPr/>
        </p:nvSpPr>
        <p:spPr>
          <a:xfrm>
            <a:off x="1106906" y="4411579"/>
            <a:ext cx="1106905" cy="11069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MX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4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78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MAKE YOUR TRIP!</vt:lpstr>
      <vt:lpstr>OBJETIVO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YOUR TRIP!</dc:title>
  <dc:creator>Karen Lizzette Barrera Rivera</dc:creator>
  <cp:lastModifiedBy>Karen Lizzette Barrera Rivera</cp:lastModifiedBy>
  <cp:revision>3</cp:revision>
  <dcterms:created xsi:type="dcterms:W3CDTF">2019-11-05T01:12:45Z</dcterms:created>
  <dcterms:modified xsi:type="dcterms:W3CDTF">2019-11-05T02:10:01Z</dcterms:modified>
</cp:coreProperties>
</file>