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Raleway Thin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FDE5BD-C322-459A-A93D-E6951BD52AC3}">
  <a:tblStyle styleId="{DDFDE5BD-C322-459A-A93D-E6951BD52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Thin-bold.fntdata"/><Relationship Id="rId30" Type="http://schemas.openxmlformats.org/officeDocument/2006/relationships/font" Target="fonts/RalewayThin-regular.fntdata"/><Relationship Id="rId11" Type="http://schemas.openxmlformats.org/officeDocument/2006/relationships/slide" Target="slides/slide6.xml"/><Relationship Id="rId33" Type="http://schemas.openxmlformats.org/officeDocument/2006/relationships/font" Target="fonts/RalewayThin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Thin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731ea88c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731ea88c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e731ea88c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e731ea88c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731ea88c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731ea88c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b1c2217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b1c2217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96d257566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96d257566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1c2217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1c2217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b1c2217c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b1c2217c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b1c2217c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b1c2217c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decc04aa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decc04aa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9536842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a9536842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decc04a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decc04a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25700" y="-1271500"/>
            <a:ext cx="2742900" cy="282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013050" y="505416"/>
            <a:ext cx="969226" cy="969226"/>
            <a:chOff x="2046850" y="539706"/>
            <a:chExt cx="969226" cy="969226"/>
          </a:xfrm>
        </p:grpSpPr>
        <p:sp>
          <p:nvSpPr>
            <p:cNvPr id="11" name="Google Shape;11;p2"/>
            <p:cNvSpPr/>
            <p:nvPr/>
          </p:nvSpPr>
          <p:spPr>
            <a:xfrm>
              <a:off x="2046850" y="539706"/>
              <a:ext cx="969226" cy="969226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96663" y="689513"/>
              <a:ext cx="669600" cy="66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6929961" y="167711"/>
            <a:ext cx="434771" cy="434188"/>
          </a:xfrm>
          <a:custGeom>
            <a:rect b="b" l="l" r="r" t="t"/>
            <a:pathLst>
              <a:path extrusionOk="0" fill="none" h="8193" w="8204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17350" y="-669751"/>
            <a:ext cx="1982948" cy="1980207"/>
          </a:xfrm>
          <a:custGeom>
            <a:rect b="b" l="l" r="r" t="t"/>
            <a:pathLst>
              <a:path extrusionOk="0" fill="none" h="8193" w="8204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86150" y="3768690"/>
            <a:ext cx="1781601" cy="1779130"/>
          </a:xfrm>
          <a:custGeom>
            <a:rect b="b" l="l" r="r" t="t"/>
            <a:pathLst>
              <a:path extrusionOk="0" fill="none" h="8193" w="8204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840170">
            <a:off x="7640957" y="3473899"/>
            <a:ext cx="2370544" cy="2820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162175" y="341825"/>
            <a:ext cx="815500" cy="648050"/>
            <a:chOff x="539375" y="662400"/>
            <a:chExt cx="815500" cy="648050"/>
          </a:xfrm>
        </p:grpSpPr>
        <p:sp>
          <p:nvSpPr>
            <p:cNvPr id="18" name="Google Shape;18;p2"/>
            <p:cNvSpPr/>
            <p:nvPr/>
          </p:nvSpPr>
          <p:spPr>
            <a:xfrm>
              <a:off x="974100" y="662400"/>
              <a:ext cx="380775" cy="471850"/>
            </a:xfrm>
            <a:custGeom>
              <a:rect b="b" l="l" r="r" t="t"/>
              <a:pathLst>
                <a:path extrusionOk="0" h="18874" w="15231">
                  <a:moveTo>
                    <a:pt x="7345" y="0"/>
                  </a:moveTo>
                  <a:cubicBezTo>
                    <a:pt x="3705" y="0"/>
                    <a:pt x="0" y="2959"/>
                    <a:pt x="1217" y="7563"/>
                  </a:cubicBezTo>
                  <a:cubicBezTo>
                    <a:pt x="2277" y="11587"/>
                    <a:pt x="5027" y="15719"/>
                    <a:pt x="10944" y="18874"/>
                  </a:cubicBezTo>
                  <a:cubicBezTo>
                    <a:pt x="10944" y="18874"/>
                    <a:pt x="15231" y="12004"/>
                    <a:pt x="13088" y="4420"/>
                  </a:cubicBezTo>
                  <a:cubicBezTo>
                    <a:pt x="12216" y="1340"/>
                    <a:pt x="9795" y="0"/>
                    <a:pt x="7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375" y="971075"/>
              <a:ext cx="520175" cy="339375"/>
            </a:xfrm>
            <a:custGeom>
              <a:rect b="b" l="l" r="r" t="t"/>
              <a:pathLst>
                <a:path extrusionOk="0" h="13575" w="20807">
                  <a:moveTo>
                    <a:pt x="8950" y="1"/>
                  </a:moveTo>
                  <a:cubicBezTo>
                    <a:pt x="3467" y="1"/>
                    <a:pt x="0" y="8157"/>
                    <a:pt x="5912" y="11503"/>
                  </a:cubicBezTo>
                  <a:cubicBezTo>
                    <a:pt x="8119" y="12748"/>
                    <a:pt x="10784" y="13575"/>
                    <a:pt x="13970" y="13575"/>
                  </a:cubicBezTo>
                  <a:cubicBezTo>
                    <a:pt x="16026" y="13575"/>
                    <a:pt x="18299" y="13230"/>
                    <a:pt x="20807" y="12432"/>
                  </a:cubicBezTo>
                  <a:cubicBezTo>
                    <a:pt x="20807" y="12432"/>
                    <a:pt x="18878" y="4562"/>
                    <a:pt x="11960" y="811"/>
                  </a:cubicBezTo>
                  <a:cubicBezTo>
                    <a:pt x="10922" y="248"/>
                    <a:pt x="9906" y="1"/>
                    <a:pt x="8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1013800" y="3548113"/>
            <a:ext cx="503400" cy="423975"/>
            <a:chOff x="4849700" y="2127775"/>
            <a:chExt cx="503400" cy="423975"/>
          </a:xfrm>
        </p:grpSpPr>
        <p:sp>
          <p:nvSpPr>
            <p:cNvPr id="21" name="Google Shape;21;p2"/>
            <p:cNvSpPr/>
            <p:nvPr/>
          </p:nvSpPr>
          <p:spPr>
            <a:xfrm>
              <a:off x="4849700" y="2287025"/>
              <a:ext cx="184875" cy="158125"/>
            </a:xfrm>
            <a:custGeom>
              <a:rect b="b" l="l" r="r" t="t"/>
              <a:pathLst>
                <a:path extrusionOk="0" h="6325" w="7395">
                  <a:moveTo>
                    <a:pt x="3156" y="0"/>
                  </a:moveTo>
                  <a:cubicBezTo>
                    <a:pt x="1417" y="0"/>
                    <a:pt x="1" y="1417"/>
                    <a:pt x="1" y="3155"/>
                  </a:cubicBezTo>
                  <a:cubicBezTo>
                    <a:pt x="1" y="5064"/>
                    <a:pt x="1559" y="6325"/>
                    <a:pt x="3183" y="6325"/>
                  </a:cubicBezTo>
                  <a:cubicBezTo>
                    <a:pt x="3960" y="6325"/>
                    <a:pt x="4751" y="6037"/>
                    <a:pt x="5394" y="5394"/>
                  </a:cubicBezTo>
                  <a:cubicBezTo>
                    <a:pt x="7394" y="3405"/>
                    <a:pt x="597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04800" y="2127775"/>
              <a:ext cx="124150" cy="106125"/>
            </a:xfrm>
            <a:custGeom>
              <a:rect b="b" l="l" r="r" t="t"/>
              <a:pathLst>
                <a:path extrusionOk="0" h="4245" w="4966">
                  <a:moveTo>
                    <a:pt x="2120" y="0"/>
                  </a:moveTo>
                  <a:cubicBezTo>
                    <a:pt x="953" y="0"/>
                    <a:pt x="0" y="941"/>
                    <a:pt x="0" y="2120"/>
                  </a:cubicBezTo>
                  <a:cubicBezTo>
                    <a:pt x="0" y="3400"/>
                    <a:pt x="1046" y="4245"/>
                    <a:pt x="2136" y="4245"/>
                  </a:cubicBezTo>
                  <a:cubicBezTo>
                    <a:pt x="2657" y="4245"/>
                    <a:pt x="3188" y="4051"/>
                    <a:pt x="3620" y="3620"/>
                  </a:cubicBezTo>
                  <a:cubicBezTo>
                    <a:pt x="4965" y="2286"/>
                    <a:pt x="4013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28950" y="2445300"/>
              <a:ext cx="124150" cy="106450"/>
            </a:xfrm>
            <a:custGeom>
              <a:rect b="b" l="l" r="r" t="t"/>
              <a:pathLst>
                <a:path extrusionOk="0" h="4258" w="4966">
                  <a:moveTo>
                    <a:pt x="2120" y="1"/>
                  </a:moveTo>
                  <a:cubicBezTo>
                    <a:pt x="953" y="1"/>
                    <a:pt x="0" y="953"/>
                    <a:pt x="0" y="2132"/>
                  </a:cubicBezTo>
                  <a:cubicBezTo>
                    <a:pt x="0" y="3412"/>
                    <a:pt x="1046" y="4257"/>
                    <a:pt x="2136" y="4257"/>
                  </a:cubicBezTo>
                  <a:cubicBezTo>
                    <a:pt x="2657" y="4257"/>
                    <a:pt x="3188" y="4064"/>
                    <a:pt x="3620" y="3632"/>
                  </a:cubicBezTo>
                  <a:cubicBezTo>
                    <a:pt x="4965" y="2287"/>
                    <a:pt x="401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984900" y="4070118"/>
            <a:ext cx="969226" cy="969226"/>
          </a:xfrm>
          <a:custGeom>
            <a:rect b="b" l="l" r="r" t="t"/>
            <a:pathLst>
              <a:path extrusionOk="0" fill="none" h="18289" w="18289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519348" y="3601361"/>
            <a:ext cx="434771" cy="434188"/>
          </a:xfrm>
          <a:custGeom>
            <a:rect b="b" l="l" r="r" t="t"/>
            <a:pathLst>
              <a:path extrusionOk="0" fill="none" h="8193" w="8204">
                <a:moveTo>
                  <a:pt x="0" y="3942"/>
                </a:moveTo>
                <a:cubicBezTo>
                  <a:pt x="0" y="5537"/>
                  <a:pt x="965" y="6978"/>
                  <a:pt x="2441" y="7585"/>
                </a:cubicBezTo>
                <a:cubicBezTo>
                  <a:pt x="3905" y="8192"/>
                  <a:pt x="5608" y="7859"/>
                  <a:pt x="6739" y="6728"/>
                </a:cubicBezTo>
                <a:cubicBezTo>
                  <a:pt x="7858" y="5597"/>
                  <a:pt x="8204" y="3906"/>
                  <a:pt x="7584" y="2430"/>
                </a:cubicBezTo>
                <a:cubicBezTo>
                  <a:pt x="6977" y="953"/>
                  <a:pt x="5537" y="1"/>
                  <a:pt x="3941" y="1"/>
                </a:cubicBezTo>
                <a:cubicBezTo>
                  <a:pt x="1762" y="1"/>
                  <a:pt x="0" y="1763"/>
                  <a:pt x="0" y="3942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550348" y="3291338"/>
            <a:ext cx="198201" cy="197565"/>
          </a:xfrm>
          <a:custGeom>
            <a:rect b="b" l="l" r="r" t="t"/>
            <a:pathLst>
              <a:path extrusionOk="0" fill="none" h="3728" w="3740">
                <a:moveTo>
                  <a:pt x="3739" y="1858"/>
                </a:moveTo>
                <a:cubicBezTo>
                  <a:pt x="3739" y="2894"/>
                  <a:pt x="2906" y="3727"/>
                  <a:pt x="1870" y="3727"/>
                </a:cubicBezTo>
                <a:cubicBezTo>
                  <a:pt x="846" y="3727"/>
                  <a:pt x="1" y="2894"/>
                  <a:pt x="1" y="1858"/>
                </a:cubicBezTo>
                <a:cubicBezTo>
                  <a:pt x="1" y="834"/>
                  <a:pt x="846" y="0"/>
                  <a:pt x="1870" y="0"/>
                </a:cubicBezTo>
                <a:cubicBezTo>
                  <a:pt x="2906" y="0"/>
                  <a:pt x="3739" y="834"/>
                  <a:pt x="3739" y="1858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378600" y="4554725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" name="Google Shape;28;p2"/>
          <p:cNvSpPr/>
          <p:nvPr/>
        </p:nvSpPr>
        <p:spPr>
          <a:xfrm>
            <a:off x="6115175" y="256950"/>
            <a:ext cx="1018897" cy="282746"/>
          </a:xfrm>
          <a:custGeom>
            <a:rect b="b" l="l" r="r" t="t"/>
            <a:pathLst>
              <a:path extrusionOk="0" h="16104" w="58032">
                <a:moveTo>
                  <a:pt x="35136" y="0"/>
                </a:moveTo>
                <a:cubicBezTo>
                  <a:pt x="28135" y="0"/>
                  <a:pt x="26349" y="4608"/>
                  <a:pt x="26051" y="8477"/>
                </a:cubicBezTo>
                <a:cubicBezTo>
                  <a:pt x="25364" y="8113"/>
                  <a:pt x="24591" y="7923"/>
                  <a:pt x="23830" y="7923"/>
                </a:cubicBezTo>
                <a:cubicBezTo>
                  <a:pt x="21928" y="7923"/>
                  <a:pt x="20107" y="9112"/>
                  <a:pt x="19920" y="11740"/>
                </a:cubicBezTo>
                <a:cubicBezTo>
                  <a:pt x="14693" y="11787"/>
                  <a:pt x="7680" y="11763"/>
                  <a:pt x="3036" y="12776"/>
                </a:cubicBezTo>
                <a:cubicBezTo>
                  <a:pt x="1215" y="13168"/>
                  <a:pt x="489" y="13799"/>
                  <a:pt x="227" y="14323"/>
                </a:cubicBezTo>
                <a:cubicBezTo>
                  <a:pt x="0" y="14764"/>
                  <a:pt x="155" y="15300"/>
                  <a:pt x="584" y="15562"/>
                </a:cubicBezTo>
                <a:cubicBezTo>
                  <a:pt x="1326" y="16019"/>
                  <a:pt x="2277" y="16103"/>
                  <a:pt x="3198" y="16103"/>
                </a:cubicBezTo>
                <a:cubicBezTo>
                  <a:pt x="3356" y="16103"/>
                  <a:pt x="3513" y="16101"/>
                  <a:pt x="3668" y="16097"/>
                </a:cubicBezTo>
                <a:cubicBezTo>
                  <a:pt x="10603" y="15944"/>
                  <a:pt x="17913" y="15918"/>
                  <a:pt x="25296" y="15918"/>
                </a:cubicBezTo>
                <a:cubicBezTo>
                  <a:pt x="29006" y="15918"/>
                  <a:pt x="32734" y="15924"/>
                  <a:pt x="36444" y="15924"/>
                </a:cubicBezTo>
                <a:cubicBezTo>
                  <a:pt x="43080" y="15924"/>
                  <a:pt x="49654" y="15904"/>
                  <a:pt x="55948" y="15788"/>
                </a:cubicBezTo>
                <a:cubicBezTo>
                  <a:pt x="57198" y="15764"/>
                  <a:pt x="58031" y="14454"/>
                  <a:pt x="57472" y="13335"/>
                </a:cubicBezTo>
                <a:lnTo>
                  <a:pt x="57460" y="13323"/>
                </a:lnTo>
                <a:cubicBezTo>
                  <a:pt x="57305" y="13002"/>
                  <a:pt x="57079" y="12728"/>
                  <a:pt x="56817" y="12490"/>
                </a:cubicBezTo>
                <a:cubicBezTo>
                  <a:pt x="56436" y="12216"/>
                  <a:pt x="56007" y="12037"/>
                  <a:pt x="55567" y="11942"/>
                </a:cubicBezTo>
                <a:cubicBezTo>
                  <a:pt x="54789" y="11767"/>
                  <a:pt x="53909" y="11713"/>
                  <a:pt x="53048" y="11713"/>
                </a:cubicBezTo>
                <a:cubicBezTo>
                  <a:pt x="52564" y="11713"/>
                  <a:pt x="52087" y="11730"/>
                  <a:pt x="51638" y="11752"/>
                </a:cubicBezTo>
                <a:cubicBezTo>
                  <a:pt x="51685" y="9644"/>
                  <a:pt x="50828" y="7584"/>
                  <a:pt x="48435" y="6691"/>
                </a:cubicBezTo>
                <a:cubicBezTo>
                  <a:pt x="47740" y="6432"/>
                  <a:pt x="46994" y="6299"/>
                  <a:pt x="46253" y="6299"/>
                </a:cubicBezTo>
                <a:cubicBezTo>
                  <a:pt x="44886" y="6299"/>
                  <a:pt x="43533" y="6750"/>
                  <a:pt x="42530" y="7692"/>
                </a:cubicBezTo>
                <a:cubicBezTo>
                  <a:pt x="42351" y="5632"/>
                  <a:pt x="41756" y="3382"/>
                  <a:pt x="39970" y="1810"/>
                </a:cubicBezTo>
                <a:cubicBezTo>
                  <a:pt x="38612" y="667"/>
                  <a:pt x="36910" y="24"/>
                  <a:pt x="351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2"/>
          <p:cNvCxnSpPr/>
          <p:nvPr/>
        </p:nvCxnSpPr>
        <p:spPr>
          <a:xfrm>
            <a:off x="8526054" y="4085695"/>
            <a:ext cx="166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>
            <a:off x="8146938" y="4368445"/>
            <a:ext cx="203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439450" y="4439750"/>
            <a:ext cx="47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" name="Google Shape;32;p2"/>
          <p:cNvSpPr/>
          <p:nvPr/>
        </p:nvSpPr>
        <p:spPr>
          <a:xfrm>
            <a:off x="1584473" y="4709475"/>
            <a:ext cx="198201" cy="197565"/>
          </a:xfrm>
          <a:custGeom>
            <a:rect b="b" l="l" r="r" t="t"/>
            <a:pathLst>
              <a:path extrusionOk="0" fill="none" h="3728" w="3740">
                <a:moveTo>
                  <a:pt x="3739" y="1858"/>
                </a:moveTo>
                <a:cubicBezTo>
                  <a:pt x="3739" y="2894"/>
                  <a:pt x="2906" y="3727"/>
                  <a:pt x="1870" y="3727"/>
                </a:cubicBezTo>
                <a:cubicBezTo>
                  <a:pt x="846" y="3727"/>
                  <a:pt x="1" y="2894"/>
                  <a:pt x="1" y="1858"/>
                </a:cubicBezTo>
                <a:cubicBezTo>
                  <a:pt x="1" y="834"/>
                  <a:pt x="846" y="0"/>
                  <a:pt x="1870" y="0"/>
                </a:cubicBezTo>
                <a:cubicBezTo>
                  <a:pt x="2906" y="0"/>
                  <a:pt x="3739" y="834"/>
                  <a:pt x="3739" y="1858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" name="Google Shape;33;p2"/>
          <p:cNvCxnSpPr/>
          <p:nvPr/>
        </p:nvCxnSpPr>
        <p:spPr>
          <a:xfrm>
            <a:off x="3672650" y="684323"/>
            <a:ext cx="66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" name="Google Shape;34;p2"/>
          <p:cNvCxnSpPr/>
          <p:nvPr/>
        </p:nvCxnSpPr>
        <p:spPr>
          <a:xfrm>
            <a:off x="3733500" y="569348"/>
            <a:ext cx="473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" name="Google Shape;35;p2"/>
          <p:cNvSpPr/>
          <p:nvPr/>
        </p:nvSpPr>
        <p:spPr>
          <a:xfrm rot="-131863">
            <a:off x="3288876" y="4245969"/>
            <a:ext cx="35340" cy="298558"/>
          </a:xfrm>
          <a:custGeom>
            <a:rect b="b" l="l" r="r" t="t"/>
            <a:pathLst>
              <a:path extrusionOk="0" fill="none" h="22278" w="2240">
                <a:moveTo>
                  <a:pt x="1" y="22277"/>
                </a:moveTo>
                <a:cubicBezTo>
                  <a:pt x="1" y="18562"/>
                  <a:pt x="2239" y="18562"/>
                  <a:pt x="2239" y="14848"/>
                </a:cubicBezTo>
                <a:cubicBezTo>
                  <a:pt x="2239" y="11145"/>
                  <a:pt x="1" y="11133"/>
                  <a:pt x="1" y="7430"/>
                </a:cubicBezTo>
                <a:cubicBezTo>
                  <a:pt x="1" y="3715"/>
                  <a:pt x="2239" y="3715"/>
                  <a:pt x="2239" y="1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445154" y="4140122"/>
            <a:ext cx="35142" cy="298295"/>
          </a:xfrm>
          <a:custGeom>
            <a:rect b="b" l="l" r="r" t="t"/>
            <a:pathLst>
              <a:path extrusionOk="0" fill="none" h="22265" w="2227">
                <a:moveTo>
                  <a:pt x="0" y="22265"/>
                </a:moveTo>
                <a:cubicBezTo>
                  <a:pt x="0" y="18562"/>
                  <a:pt x="2227" y="18562"/>
                  <a:pt x="2227" y="14847"/>
                </a:cubicBezTo>
                <a:cubicBezTo>
                  <a:pt x="2227" y="11132"/>
                  <a:pt x="0" y="11132"/>
                  <a:pt x="0" y="7418"/>
                </a:cubicBezTo>
                <a:cubicBezTo>
                  <a:pt x="0" y="3703"/>
                  <a:pt x="2227" y="3703"/>
                  <a:pt x="2227" y="0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 txBox="1"/>
          <p:nvPr>
            <p:ph type="ctrTitle"/>
          </p:nvPr>
        </p:nvSpPr>
        <p:spPr>
          <a:xfrm>
            <a:off x="906175" y="1405675"/>
            <a:ext cx="7331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1395450" y="2456968"/>
            <a:ext cx="6353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1"/>
          <p:cNvGrpSpPr/>
          <p:nvPr/>
        </p:nvGrpSpPr>
        <p:grpSpPr>
          <a:xfrm>
            <a:off x="-1126376" y="-634626"/>
            <a:ext cx="11260773" cy="6459401"/>
            <a:chOff x="-1126376" y="-634626"/>
            <a:chExt cx="11260773" cy="6459401"/>
          </a:xfrm>
        </p:grpSpPr>
        <p:sp>
          <p:nvSpPr>
            <p:cNvPr id="211" name="Google Shape;211;p11"/>
            <p:cNvSpPr/>
            <p:nvPr/>
          </p:nvSpPr>
          <p:spPr>
            <a:xfrm>
              <a:off x="-452250" y="1604974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11"/>
            <p:cNvGrpSpPr/>
            <p:nvPr/>
          </p:nvGrpSpPr>
          <p:grpSpPr>
            <a:xfrm>
              <a:off x="-1126376" y="-634626"/>
              <a:ext cx="11260773" cy="6459401"/>
              <a:chOff x="-1126376" y="-634626"/>
              <a:chExt cx="11260773" cy="6459401"/>
            </a:xfrm>
          </p:grpSpPr>
          <p:sp>
            <p:nvSpPr>
              <p:cNvPr id="213" name="Google Shape;213;p11"/>
              <p:cNvSpPr/>
              <p:nvPr/>
            </p:nvSpPr>
            <p:spPr>
              <a:xfrm>
                <a:off x="7376325" y="3004475"/>
                <a:ext cx="2742900" cy="2820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8151450" y="-634626"/>
                <a:ext cx="1982948" cy="1980207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-1126376" y="4143704"/>
                <a:ext cx="2561014" cy="746349"/>
              </a:xfrm>
              <a:custGeom>
                <a:rect b="b" l="l" r="r" t="t"/>
                <a:pathLst>
                  <a:path extrusionOk="0" h="21671" w="74367">
                    <a:moveTo>
                      <a:pt x="43518" y="1"/>
                    </a:moveTo>
                    <a:cubicBezTo>
                      <a:pt x="35409" y="1"/>
                      <a:pt x="33219" y="4228"/>
                      <a:pt x="32826" y="9454"/>
                    </a:cubicBezTo>
                    <a:cubicBezTo>
                      <a:pt x="31898" y="8965"/>
                      <a:pt x="30854" y="8709"/>
                      <a:pt x="29829" y="8709"/>
                    </a:cubicBezTo>
                    <a:cubicBezTo>
                      <a:pt x="27263" y="8709"/>
                      <a:pt x="24813" y="10309"/>
                      <a:pt x="24575" y="13848"/>
                    </a:cubicBezTo>
                    <a:cubicBezTo>
                      <a:pt x="24491" y="13193"/>
                      <a:pt x="23765" y="12514"/>
                      <a:pt x="23170" y="12229"/>
                    </a:cubicBezTo>
                    <a:cubicBezTo>
                      <a:pt x="22723" y="12027"/>
                      <a:pt x="22244" y="11929"/>
                      <a:pt x="21762" y="11929"/>
                    </a:cubicBezTo>
                    <a:cubicBezTo>
                      <a:pt x="21588" y="11929"/>
                      <a:pt x="21414" y="11942"/>
                      <a:pt x="21241" y="11967"/>
                    </a:cubicBezTo>
                    <a:cubicBezTo>
                      <a:pt x="20360" y="12050"/>
                      <a:pt x="19515" y="12383"/>
                      <a:pt x="18824" y="12931"/>
                    </a:cubicBezTo>
                    <a:cubicBezTo>
                      <a:pt x="18134" y="13503"/>
                      <a:pt x="17693" y="14312"/>
                      <a:pt x="17598" y="15205"/>
                    </a:cubicBezTo>
                    <a:cubicBezTo>
                      <a:pt x="17026" y="13776"/>
                      <a:pt x="15657" y="12752"/>
                      <a:pt x="14169" y="12371"/>
                    </a:cubicBezTo>
                    <a:cubicBezTo>
                      <a:pt x="13642" y="12242"/>
                      <a:pt x="13103" y="12183"/>
                      <a:pt x="12564" y="12183"/>
                    </a:cubicBezTo>
                    <a:cubicBezTo>
                      <a:pt x="11567" y="12183"/>
                      <a:pt x="10567" y="12385"/>
                      <a:pt x="9632" y="12717"/>
                    </a:cubicBezTo>
                    <a:cubicBezTo>
                      <a:pt x="8370" y="13169"/>
                      <a:pt x="7168" y="13848"/>
                      <a:pt x="6311" y="14872"/>
                    </a:cubicBezTo>
                    <a:cubicBezTo>
                      <a:pt x="5453" y="15896"/>
                      <a:pt x="4751" y="17098"/>
                      <a:pt x="5013" y="18408"/>
                    </a:cubicBezTo>
                    <a:cubicBezTo>
                      <a:pt x="4502" y="17871"/>
                      <a:pt x="3763" y="17595"/>
                      <a:pt x="3027" y="17595"/>
                    </a:cubicBezTo>
                    <a:cubicBezTo>
                      <a:pt x="2407" y="17595"/>
                      <a:pt x="1789" y="17791"/>
                      <a:pt x="1310" y="18194"/>
                    </a:cubicBezTo>
                    <a:cubicBezTo>
                      <a:pt x="1072" y="18396"/>
                      <a:pt x="869" y="18634"/>
                      <a:pt x="679" y="18884"/>
                    </a:cubicBezTo>
                    <a:cubicBezTo>
                      <a:pt x="488" y="19134"/>
                      <a:pt x="346" y="19408"/>
                      <a:pt x="238" y="19694"/>
                    </a:cubicBezTo>
                    <a:cubicBezTo>
                      <a:pt x="0" y="20432"/>
                      <a:pt x="488" y="21254"/>
                      <a:pt x="1143" y="21670"/>
                    </a:cubicBezTo>
                    <a:cubicBezTo>
                      <a:pt x="10563" y="21465"/>
                      <a:pt x="20489" y="21432"/>
                      <a:pt x="30511" y="21432"/>
                    </a:cubicBezTo>
                    <a:cubicBezTo>
                      <a:pt x="35252" y="21432"/>
                      <a:pt x="40014" y="21440"/>
                      <a:pt x="44755" y="21440"/>
                    </a:cubicBezTo>
                    <a:cubicBezTo>
                      <a:pt x="53871" y="21440"/>
                      <a:pt x="62907" y="21413"/>
                      <a:pt x="71557" y="21254"/>
                    </a:cubicBezTo>
                    <a:cubicBezTo>
                      <a:pt x="73224" y="21230"/>
                      <a:pt x="74367" y="19456"/>
                      <a:pt x="73605" y="17967"/>
                    </a:cubicBezTo>
                    <a:lnTo>
                      <a:pt x="73593" y="17944"/>
                    </a:lnTo>
                    <a:cubicBezTo>
                      <a:pt x="73379" y="17515"/>
                      <a:pt x="73081" y="17134"/>
                      <a:pt x="72712" y="16824"/>
                    </a:cubicBezTo>
                    <a:cubicBezTo>
                      <a:pt x="72212" y="16455"/>
                      <a:pt x="71640" y="16205"/>
                      <a:pt x="71033" y="16086"/>
                    </a:cubicBezTo>
                    <a:cubicBezTo>
                      <a:pt x="69998" y="15844"/>
                      <a:pt x="68824" y="15775"/>
                      <a:pt x="67675" y="15775"/>
                    </a:cubicBezTo>
                    <a:cubicBezTo>
                      <a:pt x="67013" y="15775"/>
                      <a:pt x="66360" y="15798"/>
                      <a:pt x="65747" y="15824"/>
                    </a:cubicBezTo>
                    <a:cubicBezTo>
                      <a:pt x="65818" y="12979"/>
                      <a:pt x="64663" y="10216"/>
                      <a:pt x="61437" y="9002"/>
                    </a:cubicBezTo>
                    <a:cubicBezTo>
                      <a:pt x="60504" y="8656"/>
                      <a:pt x="59503" y="8480"/>
                      <a:pt x="58509" y="8480"/>
                    </a:cubicBezTo>
                    <a:cubicBezTo>
                      <a:pt x="56660" y="8480"/>
                      <a:pt x="54830" y="9090"/>
                      <a:pt x="53483" y="10359"/>
                    </a:cubicBezTo>
                    <a:cubicBezTo>
                      <a:pt x="53233" y="7585"/>
                      <a:pt x="52435" y="4561"/>
                      <a:pt x="50042" y="2430"/>
                    </a:cubicBezTo>
                    <a:cubicBezTo>
                      <a:pt x="48209" y="894"/>
                      <a:pt x="45911" y="37"/>
                      <a:pt x="43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6" name="Google Shape;216;p11"/>
              <p:cNvGrpSpPr/>
              <p:nvPr/>
            </p:nvGrpSpPr>
            <p:grpSpPr>
              <a:xfrm>
                <a:off x="8430600" y="2742287"/>
                <a:ext cx="527550" cy="872263"/>
                <a:chOff x="4129775" y="3943512"/>
                <a:chExt cx="527550" cy="872263"/>
              </a:xfrm>
            </p:grpSpPr>
            <p:grpSp>
              <p:nvGrpSpPr>
                <p:cNvPr id="217" name="Google Shape;217;p11"/>
                <p:cNvGrpSpPr/>
                <p:nvPr/>
              </p:nvGrpSpPr>
              <p:grpSpPr>
                <a:xfrm>
                  <a:off x="4129775" y="4391800"/>
                  <a:ext cx="503400" cy="423975"/>
                  <a:chOff x="4849700" y="2127775"/>
                  <a:chExt cx="503400" cy="423975"/>
                </a:xfrm>
              </p:grpSpPr>
              <p:sp>
                <p:nvSpPr>
                  <p:cNvPr id="218" name="Google Shape;218;p11"/>
                  <p:cNvSpPr/>
                  <p:nvPr/>
                </p:nvSpPr>
                <p:spPr>
                  <a:xfrm>
                    <a:off x="4849700" y="2287025"/>
                    <a:ext cx="184875" cy="158125"/>
                  </a:xfrm>
                  <a:custGeom>
                    <a:rect b="b" l="l" r="r" t="t"/>
                    <a:pathLst>
                      <a:path extrusionOk="0" h="6325" w="7395">
                        <a:moveTo>
                          <a:pt x="3156" y="0"/>
                        </a:moveTo>
                        <a:cubicBezTo>
                          <a:pt x="1417" y="0"/>
                          <a:pt x="1" y="1417"/>
                          <a:pt x="1" y="3155"/>
                        </a:cubicBezTo>
                        <a:cubicBezTo>
                          <a:pt x="1" y="5064"/>
                          <a:pt x="1559" y="6325"/>
                          <a:pt x="3183" y="6325"/>
                        </a:cubicBezTo>
                        <a:cubicBezTo>
                          <a:pt x="3960" y="6325"/>
                          <a:pt x="4751" y="6037"/>
                          <a:pt x="5394" y="5394"/>
                        </a:cubicBezTo>
                        <a:cubicBezTo>
                          <a:pt x="7394" y="3405"/>
                          <a:pt x="5977" y="0"/>
                          <a:pt x="315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Google Shape;219;p11"/>
                  <p:cNvSpPr/>
                  <p:nvPr/>
                </p:nvSpPr>
                <p:spPr>
                  <a:xfrm>
                    <a:off x="5104800" y="2127775"/>
                    <a:ext cx="124150" cy="106125"/>
                  </a:xfrm>
                  <a:custGeom>
                    <a:rect b="b" l="l" r="r" t="t"/>
                    <a:pathLst>
                      <a:path extrusionOk="0" h="4245" w="4966">
                        <a:moveTo>
                          <a:pt x="2120" y="0"/>
                        </a:moveTo>
                        <a:cubicBezTo>
                          <a:pt x="953" y="0"/>
                          <a:pt x="0" y="941"/>
                          <a:pt x="0" y="2120"/>
                        </a:cubicBezTo>
                        <a:cubicBezTo>
                          <a:pt x="0" y="3400"/>
                          <a:pt x="1046" y="4245"/>
                          <a:pt x="2136" y="4245"/>
                        </a:cubicBezTo>
                        <a:cubicBezTo>
                          <a:pt x="2657" y="4245"/>
                          <a:pt x="3188" y="4051"/>
                          <a:pt x="3620" y="3620"/>
                        </a:cubicBezTo>
                        <a:cubicBezTo>
                          <a:pt x="4965" y="2286"/>
                          <a:pt x="4013" y="0"/>
                          <a:pt x="212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5228950" y="2445300"/>
                    <a:ext cx="124150" cy="106450"/>
                  </a:xfrm>
                  <a:custGeom>
                    <a:rect b="b" l="l" r="r" t="t"/>
                    <a:pathLst>
                      <a:path extrusionOk="0" h="4258" w="4966">
                        <a:moveTo>
                          <a:pt x="2120" y="1"/>
                        </a:moveTo>
                        <a:cubicBezTo>
                          <a:pt x="953" y="1"/>
                          <a:pt x="0" y="953"/>
                          <a:pt x="0" y="2132"/>
                        </a:cubicBezTo>
                        <a:cubicBezTo>
                          <a:pt x="0" y="3412"/>
                          <a:pt x="1046" y="4257"/>
                          <a:pt x="2136" y="4257"/>
                        </a:cubicBezTo>
                        <a:cubicBezTo>
                          <a:pt x="2657" y="4257"/>
                          <a:pt x="3188" y="4064"/>
                          <a:pt x="3620" y="3632"/>
                        </a:cubicBezTo>
                        <a:cubicBezTo>
                          <a:pt x="4965" y="2287"/>
                          <a:pt x="4013" y="1"/>
                          <a:pt x="212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1" name="Google Shape;221;p11"/>
                <p:cNvSpPr/>
                <p:nvPr/>
              </p:nvSpPr>
              <p:spPr>
                <a:xfrm>
                  <a:off x="4533175" y="4152900"/>
                  <a:ext cx="124150" cy="106125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1"/>
                <p:cNvSpPr/>
                <p:nvPr/>
              </p:nvSpPr>
              <p:spPr>
                <a:xfrm>
                  <a:off x="4319400" y="3943512"/>
                  <a:ext cx="213774" cy="182737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" name="Google Shape;223;p11"/>
              <p:cNvGrpSpPr/>
              <p:nvPr/>
            </p:nvGrpSpPr>
            <p:grpSpPr>
              <a:xfrm>
                <a:off x="6038296" y="4375839"/>
                <a:ext cx="2620906" cy="240960"/>
                <a:chOff x="-1423337" y="4085695"/>
                <a:chExt cx="2039615" cy="282750"/>
              </a:xfrm>
            </p:grpSpPr>
            <p:cxnSp>
              <p:nvCxnSpPr>
                <p:cNvPr id="224" name="Google Shape;224;p11"/>
                <p:cNvCxnSpPr/>
                <p:nvPr/>
              </p:nvCxnSpPr>
              <p:spPr>
                <a:xfrm>
                  <a:off x="-1044221" y="4085695"/>
                  <a:ext cx="16605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5" name="Google Shape;225;p11"/>
                <p:cNvCxnSpPr/>
                <p:nvPr/>
              </p:nvCxnSpPr>
              <p:spPr>
                <a:xfrm>
                  <a:off x="-1423337" y="4368445"/>
                  <a:ext cx="2039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6" name="Google Shape;226;p11"/>
              <p:cNvSpPr/>
              <p:nvPr/>
            </p:nvSpPr>
            <p:spPr>
              <a:xfrm>
                <a:off x="6597600" y="962761"/>
                <a:ext cx="1832961" cy="534136"/>
              </a:xfrm>
              <a:custGeom>
                <a:rect b="b" l="l" r="r" t="t"/>
                <a:pathLst>
                  <a:path extrusionOk="0" h="21671" w="74367">
                    <a:moveTo>
                      <a:pt x="43518" y="1"/>
                    </a:moveTo>
                    <a:cubicBezTo>
                      <a:pt x="35409" y="1"/>
                      <a:pt x="33219" y="4228"/>
                      <a:pt x="32826" y="9454"/>
                    </a:cubicBezTo>
                    <a:cubicBezTo>
                      <a:pt x="31898" y="8965"/>
                      <a:pt x="30854" y="8709"/>
                      <a:pt x="29829" y="8709"/>
                    </a:cubicBezTo>
                    <a:cubicBezTo>
                      <a:pt x="27263" y="8709"/>
                      <a:pt x="24813" y="10309"/>
                      <a:pt x="24575" y="13848"/>
                    </a:cubicBezTo>
                    <a:cubicBezTo>
                      <a:pt x="24491" y="13193"/>
                      <a:pt x="23765" y="12514"/>
                      <a:pt x="23170" y="12229"/>
                    </a:cubicBezTo>
                    <a:cubicBezTo>
                      <a:pt x="22723" y="12027"/>
                      <a:pt x="22244" y="11929"/>
                      <a:pt x="21762" y="11929"/>
                    </a:cubicBezTo>
                    <a:cubicBezTo>
                      <a:pt x="21588" y="11929"/>
                      <a:pt x="21414" y="11942"/>
                      <a:pt x="21241" y="11967"/>
                    </a:cubicBezTo>
                    <a:cubicBezTo>
                      <a:pt x="20360" y="12050"/>
                      <a:pt x="19515" y="12383"/>
                      <a:pt x="18824" y="12931"/>
                    </a:cubicBezTo>
                    <a:cubicBezTo>
                      <a:pt x="18134" y="13503"/>
                      <a:pt x="17693" y="14312"/>
                      <a:pt x="17598" y="15205"/>
                    </a:cubicBezTo>
                    <a:cubicBezTo>
                      <a:pt x="17026" y="13776"/>
                      <a:pt x="15657" y="12752"/>
                      <a:pt x="14169" y="12371"/>
                    </a:cubicBezTo>
                    <a:cubicBezTo>
                      <a:pt x="13642" y="12242"/>
                      <a:pt x="13103" y="12183"/>
                      <a:pt x="12564" y="12183"/>
                    </a:cubicBezTo>
                    <a:cubicBezTo>
                      <a:pt x="11567" y="12183"/>
                      <a:pt x="10567" y="12385"/>
                      <a:pt x="9632" y="12717"/>
                    </a:cubicBezTo>
                    <a:cubicBezTo>
                      <a:pt x="8370" y="13169"/>
                      <a:pt x="7168" y="13848"/>
                      <a:pt x="6311" y="14872"/>
                    </a:cubicBezTo>
                    <a:cubicBezTo>
                      <a:pt x="5453" y="15896"/>
                      <a:pt x="4751" y="17098"/>
                      <a:pt x="5013" y="18408"/>
                    </a:cubicBezTo>
                    <a:cubicBezTo>
                      <a:pt x="4502" y="17871"/>
                      <a:pt x="3763" y="17595"/>
                      <a:pt x="3027" y="17595"/>
                    </a:cubicBezTo>
                    <a:cubicBezTo>
                      <a:pt x="2407" y="17595"/>
                      <a:pt x="1789" y="17791"/>
                      <a:pt x="1310" y="18194"/>
                    </a:cubicBezTo>
                    <a:cubicBezTo>
                      <a:pt x="1072" y="18396"/>
                      <a:pt x="869" y="18634"/>
                      <a:pt x="679" y="18884"/>
                    </a:cubicBezTo>
                    <a:cubicBezTo>
                      <a:pt x="488" y="19134"/>
                      <a:pt x="346" y="19408"/>
                      <a:pt x="238" y="19694"/>
                    </a:cubicBezTo>
                    <a:cubicBezTo>
                      <a:pt x="0" y="20432"/>
                      <a:pt x="488" y="21254"/>
                      <a:pt x="1143" y="21670"/>
                    </a:cubicBezTo>
                    <a:cubicBezTo>
                      <a:pt x="10563" y="21465"/>
                      <a:pt x="20489" y="21432"/>
                      <a:pt x="30511" y="21432"/>
                    </a:cubicBezTo>
                    <a:cubicBezTo>
                      <a:pt x="35252" y="21432"/>
                      <a:pt x="40014" y="21440"/>
                      <a:pt x="44755" y="21440"/>
                    </a:cubicBezTo>
                    <a:cubicBezTo>
                      <a:pt x="53871" y="21440"/>
                      <a:pt x="62907" y="21413"/>
                      <a:pt x="71557" y="21254"/>
                    </a:cubicBezTo>
                    <a:cubicBezTo>
                      <a:pt x="73224" y="21230"/>
                      <a:pt x="74367" y="19456"/>
                      <a:pt x="73605" y="17967"/>
                    </a:cubicBezTo>
                    <a:lnTo>
                      <a:pt x="73593" y="17944"/>
                    </a:lnTo>
                    <a:cubicBezTo>
                      <a:pt x="73379" y="17515"/>
                      <a:pt x="73081" y="17134"/>
                      <a:pt x="72712" y="16824"/>
                    </a:cubicBezTo>
                    <a:cubicBezTo>
                      <a:pt x="72212" y="16455"/>
                      <a:pt x="71640" y="16205"/>
                      <a:pt x="71033" y="16086"/>
                    </a:cubicBezTo>
                    <a:cubicBezTo>
                      <a:pt x="69998" y="15844"/>
                      <a:pt x="68824" y="15775"/>
                      <a:pt x="67675" y="15775"/>
                    </a:cubicBezTo>
                    <a:cubicBezTo>
                      <a:pt x="67013" y="15775"/>
                      <a:pt x="66360" y="15798"/>
                      <a:pt x="65747" y="15824"/>
                    </a:cubicBezTo>
                    <a:cubicBezTo>
                      <a:pt x="65818" y="12979"/>
                      <a:pt x="64663" y="10216"/>
                      <a:pt x="61437" y="9002"/>
                    </a:cubicBezTo>
                    <a:cubicBezTo>
                      <a:pt x="60504" y="8656"/>
                      <a:pt x="59503" y="8480"/>
                      <a:pt x="58509" y="8480"/>
                    </a:cubicBezTo>
                    <a:cubicBezTo>
                      <a:pt x="56660" y="8480"/>
                      <a:pt x="54830" y="9090"/>
                      <a:pt x="53483" y="10359"/>
                    </a:cubicBezTo>
                    <a:cubicBezTo>
                      <a:pt x="53233" y="7585"/>
                      <a:pt x="52435" y="4561"/>
                      <a:pt x="50042" y="2430"/>
                    </a:cubicBezTo>
                    <a:cubicBezTo>
                      <a:pt x="48209" y="894"/>
                      <a:pt x="45911" y="37"/>
                      <a:pt x="43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7" name="Google Shape;227;p11"/>
              <p:cNvGrpSpPr/>
              <p:nvPr/>
            </p:nvGrpSpPr>
            <p:grpSpPr>
              <a:xfrm>
                <a:off x="432252" y="109300"/>
                <a:ext cx="2415239" cy="2415158"/>
                <a:chOff x="2631886" y="1020223"/>
                <a:chExt cx="813540" cy="813540"/>
              </a:xfrm>
            </p:grpSpPr>
            <p:sp>
              <p:nvSpPr>
                <p:cNvPr id="228" name="Google Shape;228;p11"/>
                <p:cNvSpPr/>
                <p:nvPr/>
              </p:nvSpPr>
              <p:spPr>
                <a:xfrm>
                  <a:off x="2631886" y="1020223"/>
                  <a:ext cx="813540" cy="813540"/>
                </a:xfrm>
                <a:custGeom>
                  <a:rect b="b" l="l" r="r" t="t"/>
                  <a:pathLst>
                    <a:path extrusionOk="0" fill="none" h="18289" w="18289">
                      <a:moveTo>
                        <a:pt x="17241" y="7251"/>
                      </a:moveTo>
                      <a:cubicBezTo>
                        <a:pt x="18289" y="11716"/>
                        <a:pt x="15515" y="16193"/>
                        <a:pt x="11050" y="17241"/>
                      </a:cubicBezTo>
                      <a:cubicBezTo>
                        <a:pt x="6573" y="18288"/>
                        <a:pt x="2108" y="15514"/>
                        <a:pt x="1049" y="11049"/>
                      </a:cubicBezTo>
                      <a:cubicBezTo>
                        <a:pt x="1" y="6573"/>
                        <a:pt x="2775" y="2108"/>
                        <a:pt x="7252" y="1048"/>
                      </a:cubicBezTo>
                      <a:cubicBezTo>
                        <a:pt x="11717" y="0"/>
                        <a:pt x="16193" y="2774"/>
                        <a:pt x="17241" y="7251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1"/>
                <p:cNvSpPr/>
                <p:nvPr/>
              </p:nvSpPr>
              <p:spPr>
                <a:xfrm>
                  <a:off x="2757631" y="1145964"/>
                  <a:ext cx="561900" cy="5619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30" name="Google Shape;230;p11"/>
          <p:cNvSpPr txBox="1"/>
          <p:nvPr>
            <p:ph hasCustomPrompt="1" type="title"/>
          </p:nvPr>
        </p:nvSpPr>
        <p:spPr>
          <a:xfrm>
            <a:off x="1791200" y="1454275"/>
            <a:ext cx="5561700" cy="17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1863700" y="3419525"/>
            <a:ext cx="54165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3"/>
          <p:cNvGrpSpPr/>
          <p:nvPr/>
        </p:nvGrpSpPr>
        <p:grpSpPr>
          <a:xfrm>
            <a:off x="-1368627" y="-786999"/>
            <a:ext cx="2214777" cy="2214680"/>
            <a:chOff x="2046850" y="539706"/>
            <a:chExt cx="969226" cy="969226"/>
          </a:xfrm>
        </p:grpSpPr>
        <p:sp>
          <p:nvSpPr>
            <p:cNvPr id="235" name="Google Shape;235;p13"/>
            <p:cNvSpPr/>
            <p:nvPr/>
          </p:nvSpPr>
          <p:spPr>
            <a:xfrm>
              <a:off x="2046850" y="539706"/>
              <a:ext cx="969226" cy="969226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196663" y="689513"/>
              <a:ext cx="669600" cy="66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3"/>
          <p:cNvSpPr/>
          <p:nvPr/>
        </p:nvSpPr>
        <p:spPr>
          <a:xfrm rot="840170">
            <a:off x="8064232" y="3473899"/>
            <a:ext cx="2370544" cy="2820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3"/>
          <p:cNvGrpSpPr/>
          <p:nvPr/>
        </p:nvGrpSpPr>
        <p:grpSpPr>
          <a:xfrm>
            <a:off x="8485700" y="196488"/>
            <a:ext cx="503400" cy="423975"/>
            <a:chOff x="4849700" y="2127775"/>
            <a:chExt cx="503400" cy="423975"/>
          </a:xfrm>
        </p:grpSpPr>
        <p:sp>
          <p:nvSpPr>
            <p:cNvPr id="239" name="Google Shape;239;p13"/>
            <p:cNvSpPr/>
            <p:nvPr/>
          </p:nvSpPr>
          <p:spPr>
            <a:xfrm>
              <a:off x="4849700" y="2287025"/>
              <a:ext cx="184875" cy="158125"/>
            </a:xfrm>
            <a:custGeom>
              <a:rect b="b" l="l" r="r" t="t"/>
              <a:pathLst>
                <a:path extrusionOk="0" h="6325" w="7395">
                  <a:moveTo>
                    <a:pt x="3156" y="0"/>
                  </a:moveTo>
                  <a:cubicBezTo>
                    <a:pt x="1417" y="0"/>
                    <a:pt x="1" y="1417"/>
                    <a:pt x="1" y="3155"/>
                  </a:cubicBezTo>
                  <a:cubicBezTo>
                    <a:pt x="1" y="5064"/>
                    <a:pt x="1559" y="6325"/>
                    <a:pt x="3183" y="6325"/>
                  </a:cubicBezTo>
                  <a:cubicBezTo>
                    <a:pt x="3960" y="6325"/>
                    <a:pt x="4751" y="6037"/>
                    <a:pt x="5394" y="5394"/>
                  </a:cubicBezTo>
                  <a:cubicBezTo>
                    <a:pt x="7394" y="3405"/>
                    <a:pt x="597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104800" y="2127775"/>
              <a:ext cx="124150" cy="106125"/>
            </a:xfrm>
            <a:custGeom>
              <a:rect b="b" l="l" r="r" t="t"/>
              <a:pathLst>
                <a:path extrusionOk="0" h="4245" w="4966">
                  <a:moveTo>
                    <a:pt x="2120" y="0"/>
                  </a:moveTo>
                  <a:cubicBezTo>
                    <a:pt x="953" y="0"/>
                    <a:pt x="0" y="941"/>
                    <a:pt x="0" y="2120"/>
                  </a:cubicBezTo>
                  <a:cubicBezTo>
                    <a:pt x="0" y="3400"/>
                    <a:pt x="1046" y="4245"/>
                    <a:pt x="2136" y="4245"/>
                  </a:cubicBezTo>
                  <a:cubicBezTo>
                    <a:pt x="2657" y="4245"/>
                    <a:pt x="3188" y="4051"/>
                    <a:pt x="3620" y="3620"/>
                  </a:cubicBezTo>
                  <a:cubicBezTo>
                    <a:pt x="4965" y="2286"/>
                    <a:pt x="4013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228950" y="2445300"/>
              <a:ext cx="124150" cy="106450"/>
            </a:xfrm>
            <a:custGeom>
              <a:rect b="b" l="l" r="r" t="t"/>
              <a:pathLst>
                <a:path extrusionOk="0" h="4258" w="4966">
                  <a:moveTo>
                    <a:pt x="2120" y="1"/>
                  </a:moveTo>
                  <a:cubicBezTo>
                    <a:pt x="953" y="1"/>
                    <a:pt x="0" y="953"/>
                    <a:pt x="0" y="2132"/>
                  </a:cubicBezTo>
                  <a:cubicBezTo>
                    <a:pt x="0" y="3412"/>
                    <a:pt x="1046" y="4257"/>
                    <a:pt x="2136" y="4257"/>
                  </a:cubicBezTo>
                  <a:cubicBezTo>
                    <a:pt x="2657" y="4257"/>
                    <a:pt x="3188" y="4064"/>
                    <a:pt x="3620" y="3632"/>
                  </a:cubicBezTo>
                  <a:cubicBezTo>
                    <a:pt x="4965" y="2287"/>
                    <a:pt x="401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2" name="Google Shape;242;p13"/>
          <p:cNvCxnSpPr/>
          <p:nvPr/>
        </p:nvCxnSpPr>
        <p:spPr>
          <a:xfrm>
            <a:off x="-1346925" y="3039313"/>
            <a:ext cx="1648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3"/>
          <p:cNvCxnSpPr/>
          <p:nvPr/>
        </p:nvCxnSpPr>
        <p:spPr>
          <a:xfrm>
            <a:off x="-587509" y="2756238"/>
            <a:ext cx="116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4" name="Google Shape;244;p13"/>
          <p:cNvSpPr/>
          <p:nvPr/>
        </p:nvSpPr>
        <p:spPr>
          <a:xfrm>
            <a:off x="-1041498" y="4229300"/>
            <a:ext cx="2563616" cy="747054"/>
          </a:xfrm>
          <a:custGeom>
            <a:rect b="b" l="l" r="r" t="t"/>
            <a:pathLst>
              <a:path extrusionOk="0" h="21671" w="74367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3"/>
          <p:cNvGrpSpPr/>
          <p:nvPr/>
        </p:nvGrpSpPr>
        <p:grpSpPr>
          <a:xfrm>
            <a:off x="8541865" y="1548226"/>
            <a:ext cx="1279498" cy="2307641"/>
            <a:chOff x="8541865" y="1548226"/>
            <a:chExt cx="1279498" cy="2307641"/>
          </a:xfrm>
        </p:grpSpPr>
        <p:sp>
          <p:nvSpPr>
            <p:cNvPr id="246" name="Google Shape;246;p13"/>
            <p:cNvSpPr/>
            <p:nvPr/>
          </p:nvSpPr>
          <p:spPr>
            <a:xfrm flipH="1">
              <a:off x="8541865" y="2576323"/>
              <a:ext cx="1279498" cy="1279544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 flipH="1">
              <a:off x="8541873" y="1957499"/>
              <a:ext cx="573952" cy="573203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 flipH="1">
              <a:off x="8813250" y="1548226"/>
              <a:ext cx="261650" cy="260820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3"/>
          <p:cNvSpPr txBox="1"/>
          <p:nvPr>
            <p:ph hasCustomPrompt="1" type="title"/>
          </p:nvPr>
        </p:nvSpPr>
        <p:spPr>
          <a:xfrm>
            <a:off x="846150" y="1548225"/>
            <a:ext cx="899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3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idx="2" type="title"/>
          </p:nvPr>
        </p:nvSpPr>
        <p:spPr>
          <a:xfrm>
            <a:off x="1745925" y="1432400"/>
            <a:ext cx="2757300" cy="7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" name="Google Shape;251;p13"/>
          <p:cNvSpPr txBox="1"/>
          <p:nvPr>
            <p:ph idx="3" type="title"/>
          </p:nvPr>
        </p:nvSpPr>
        <p:spPr>
          <a:xfrm>
            <a:off x="1745925" y="2085690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hasCustomPrompt="1" idx="4" type="title"/>
          </p:nvPr>
        </p:nvSpPr>
        <p:spPr>
          <a:xfrm>
            <a:off x="4568075" y="1548225"/>
            <a:ext cx="899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3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idx="5" type="title"/>
          </p:nvPr>
        </p:nvSpPr>
        <p:spPr>
          <a:xfrm>
            <a:off x="5467800" y="1432400"/>
            <a:ext cx="2757300" cy="7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13"/>
          <p:cNvSpPr txBox="1"/>
          <p:nvPr>
            <p:ph idx="6" type="title"/>
          </p:nvPr>
        </p:nvSpPr>
        <p:spPr>
          <a:xfrm>
            <a:off x="5467800" y="2085690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hasCustomPrompt="1" idx="7" type="title"/>
          </p:nvPr>
        </p:nvSpPr>
        <p:spPr>
          <a:xfrm>
            <a:off x="846150" y="3061725"/>
            <a:ext cx="899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3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idx="8" type="title"/>
          </p:nvPr>
        </p:nvSpPr>
        <p:spPr>
          <a:xfrm>
            <a:off x="1745925" y="2945875"/>
            <a:ext cx="2757300" cy="7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7" name="Google Shape;257;p13"/>
          <p:cNvSpPr txBox="1"/>
          <p:nvPr>
            <p:ph idx="9" type="title"/>
          </p:nvPr>
        </p:nvSpPr>
        <p:spPr>
          <a:xfrm>
            <a:off x="1745925" y="3599190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hasCustomPrompt="1" idx="13" type="title"/>
          </p:nvPr>
        </p:nvSpPr>
        <p:spPr>
          <a:xfrm>
            <a:off x="4568075" y="3061725"/>
            <a:ext cx="899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3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idx="14" type="title"/>
          </p:nvPr>
        </p:nvSpPr>
        <p:spPr>
          <a:xfrm>
            <a:off x="5467800" y="2945875"/>
            <a:ext cx="2757300" cy="7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13"/>
          <p:cNvSpPr txBox="1"/>
          <p:nvPr>
            <p:ph idx="15" type="title"/>
          </p:nvPr>
        </p:nvSpPr>
        <p:spPr>
          <a:xfrm>
            <a:off x="5467800" y="3599190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61" name="Google Shape;261;p13"/>
          <p:cNvSpPr txBox="1"/>
          <p:nvPr>
            <p:ph idx="16"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14"/>
          <p:cNvGrpSpPr/>
          <p:nvPr/>
        </p:nvGrpSpPr>
        <p:grpSpPr>
          <a:xfrm>
            <a:off x="-2390638" y="-1369557"/>
            <a:ext cx="13131410" cy="7908831"/>
            <a:chOff x="-2390638" y="-1369557"/>
            <a:chExt cx="13131410" cy="7908831"/>
          </a:xfrm>
        </p:grpSpPr>
        <p:grpSp>
          <p:nvGrpSpPr>
            <p:cNvPr id="264" name="Google Shape;264;p14"/>
            <p:cNvGrpSpPr/>
            <p:nvPr/>
          </p:nvGrpSpPr>
          <p:grpSpPr>
            <a:xfrm>
              <a:off x="-2390638" y="-1293253"/>
              <a:ext cx="3535444" cy="3535444"/>
              <a:chOff x="2046850" y="539706"/>
              <a:chExt cx="969226" cy="969226"/>
            </a:xfrm>
          </p:grpSpPr>
          <p:sp>
            <p:nvSpPr>
              <p:cNvPr id="265" name="Google Shape;265;p14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7" name="Google Shape;267;p14"/>
            <p:cNvCxnSpPr/>
            <p:nvPr/>
          </p:nvCxnSpPr>
          <p:spPr>
            <a:xfrm>
              <a:off x="-774546" y="4538470"/>
              <a:ext cx="166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-1153662" y="4821220"/>
              <a:ext cx="2039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14"/>
            <p:cNvSpPr/>
            <p:nvPr/>
          </p:nvSpPr>
          <p:spPr>
            <a:xfrm rot="840232">
              <a:off x="7100762" y="3355613"/>
              <a:ext cx="3348520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14"/>
            <p:cNvGrpSpPr/>
            <p:nvPr/>
          </p:nvGrpSpPr>
          <p:grpSpPr>
            <a:xfrm>
              <a:off x="8251348" y="1695701"/>
              <a:ext cx="1570016" cy="2160166"/>
              <a:chOff x="8251348" y="1695701"/>
              <a:chExt cx="1570016" cy="2160166"/>
            </a:xfrm>
          </p:grpSpPr>
          <p:sp>
            <p:nvSpPr>
              <p:cNvPr id="271" name="Google Shape;271;p14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 flipH="1">
                <a:off x="8251348" y="20639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>
                <a:off x="8556700" y="1695701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 flipH="1">
              <a:off x="221950" y="658950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122163" y="2990450"/>
              <a:ext cx="2626818" cy="867160"/>
            </a:xfrm>
            <a:custGeom>
              <a:rect b="b" l="l" r="r" t="t"/>
              <a:pathLst>
                <a:path extrusionOk="0" h="16104" w="58032">
                  <a:moveTo>
                    <a:pt x="35136" y="0"/>
                  </a:moveTo>
                  <a:cubicBezTo>
                    <a:pt x="28135" y="0"/>
                    <a:pt x="26349" y="4608"/>
                    <a:pt x="26051" y="8477"/>
                  </a:cubicBezTo>
                  <a:cubicBezTo>
                    <a:pt x="25364" y="8113"/>
                    <a:pt x="24591" y="7923"/>
                    <a:pt x="23830" y="7923"/>
                  </a:cubicBezTo>
                  <a:cubicBezTo>
                    <a:pt x="21928" y="7923"/>
                    <a:pt x="20107" y="9112"/>
                    <a:pt x="19920" y="11740"/>
                  </a:cubicBezTo>
                  <a:cubicBezTo>
                    <a:pt x="14693" y="11787"/>
                    <a:pt x="7680" y="11763"/>
                    <a:pt x="3036" y="12776"/>
                  </a:cubicBezTo>
                  <a:cubicBezTo>
                    <a:pt x="1215" y="13168"/>
                    <a:pt x="489" y="13799"/>
                    <a:pt x="227" y="14323"/>
                  </a:cubicBezTo>
                  <a:cubicBezTo>
                    <a:pt x="0" y="14764"/>
                    <a:pt x="155" y="15300"/>
                    <a:pt x="584" y="15562"/>
                  </a:cubicBezTo>
                  <a:cubicBezTo>
                    <a:pt x="1326" y="16019"/>
                    <a:pt x="2277" y="16103"/>
                    <a:pt x="3198" y="16103"/>
                  </a:cubicBezTo>
                  <a:cubicBezTo>
                    <a:pt x="3356" y="16103"/>
                    <a:pt x="3513" y="16101"/>
                    <a:pt x="3668" y="16097"/>
                  </a:cubicBezTo>
                  <a:cubicBezTo>
                    <a:pt x="10603" y="15944"/>
                    <a:pt x="17913" y="15918"/>
                    <a:pt x="25296" y="15918"/>
                  </a:cubicBezTo>
                  <a:cubicBezTo>
                    <a:pt x="29006" y="15918"/>
                    <a:pt x="32734" y="15924"/>
                    <a:pt x="36444" y="15924"/>
                  </a:cubicBezTo>
                  <a:cubicBezTo>
                    <a:pt x="43080" y="15924"/>
                    <a:pt x="49654" y="15904"/>
                    <a:pt x="55948" y="15788"/>
                  </a:cubicBezTo>
                  <a:cubicBezTo>
                    <a:pt x="57198" y="15764"/>
                    <a:pt x="58031" y="14454"/>
                    <a:pt x="57472" y="13335"/>
                  </a:cubicBezTo>
                  <a:lnTo>
                    <a:pt x="57460" y="13323"/>
                  </a:lnTo>
                  <a:cubicBezTo>
                    <a:pt x="57305" y="13002"/>
                    <a:pt x="57079" y="12728"/>
                    <a:pt x="56817" y="12490"/>
                  </a:cubicBezTo>
                  <a:cubicBezTo>
                    <a:pt x="56436" y="12216"/>
                    <a:pt x="56007" y="12037"/>
                    <a:pt x="55567" y="11942"/>
                  </a:cubicBezTo>
                  <a:cubicBezTo>
                    <a:pt x="54789" y="11767"/>
                    <a:pt x="53909" y="11713"/>
                    <a:pt x="53048" y="11713"/>
                  </a:cubicBezTo>
                  <a:cubicBezTo>
                    <a:pt x="52564" y="11713"/>
                    <a:pt x="52087" y="11730"/>
                    <a:pt x="51638" y="11752"/>
                  </a:cubicBezTo>
                  <a:cubicBezTo>
                    <a:pt x="51685" y="9644"/>
                    <a:pt x="50828" y="7584"/>
                    <a:pt x="48435" y="6691"/>
                  </a:cubicBezTo>
                  <a:cubicBezTo>
                    <a:pt x="47740" y="6432"/>
                    <a:pt x="46994" y="6299"/>
                    <a:pt x="46253" y="6299"/>
                  </a:cubicBezTo>
                  <a:cubicBezTo>
                    <a:pt x="44886" y="6299"/>
                    <a:pt x="43533" y="6750"/>
                    <a:pt x="42530" y="7692"/>
                  </a:cubicBezTo>
                  <a:cubicBezTo>
                    <a:pt x="42351" y="5632"/>
                    <a:pt x="41756" y="3382"/>
                    <a:pt x="39970" y="1810"/>
                  </a:cubicBezTo>
                  <a:cubicBezTo>
                    <a:pt x="38612" y="667"/>
                    <a:pt x="36910" y="24"/>
                    <a:pt x="35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6284437" y="-1369557"/>
              <a:ext cx="2272271" cy="2272363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" name="Google Shape;277;p14"/>
            <p:cNvGrpSpPr/>
            <p:nvPr/>
          </p:nvGrpSpPr>
          <p:grpSpPr>
            <a:xfrm rot="-5812150">
              <a:off x="7132433" y="2444582"/>
              <a:ext cx="769932" cy="254221"/>
              <a:chOff x="4140111" y="4538477"/>
              <a:chExt cx="769949" cy="254226"/>
            </a:xfrm>
          </p:grpSpPr>
          <p:sp>
            <p:nvSpPr>
              <p:cNvPr id="278" name="Google Shape;278;p14"/>
              <p:cNvSpPr/>
              <p:nvPr/>
            </p:nvSpPr>
            <p:spPr>
              <a:xfrm rot="5203576">
                <a:off x="4402332" y="4287435"/>
                <a:ext cx="45109" cy="567335"/>
              </a:xfrm>
              <a:custGeom>
                <a:rect b="b" l="l" r="r" t="t"/>
                <a:pathLst>
                  <a:path extrusionOk="0" fill="none" h="22278" w="2240">
                    <a:moveTo>
                      <a:pt x="1" y="22277"/>
                    </a:moveTo>
                    <a:cubicBezTo>
                      <a:pt x="1" y="18562"/>
                      <a:pt x="2239" y="18562"/>
                      <a:pt x="2239" y="14848"/>
                    </a:cubicBezTo>
                    <a:cubicBezTo>
                      <a:pt x="2239" y="11145"/>
                      <a:pt x="1" y="11133"/>
                      <a:pt x="1" y="7430"/>
                    </a:cubicBezTo>
                    <a:cubicBezTo>
                      <a:pt x="1" y="3715"/>
                      <a:pt x="2239" y="3715"/>
                      <a:pt x="2239" y="1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rot="5400000">
                <a:off x="4604023" y="4486666"/>
                <a:ext cx="44818" cy="567257"/>
              </a:xfrm>
              <a:custGeom>
                <a:rect b="b" l="l" r="r" t="t"/>
                <a:pathLst>
                  <a:path extrusionOk="0" fill="none" h="22265" w="2227">
                    <a:moveTo>
                      <a:pt x="0" y="22265"/>
                    </a:moveTo>
                    <a:cubicBezTo>
                      <a:pt x="0" y="18562"/>
                      <a:pt x="2227" y="18562"/>
                      <a:pt x="2227" y="14847"/>
                    </a:cubicBezTo>
                    <a:cubicBezTo>
                      <a:pt x="2227" y="11132"/>
                      <a:pt x="0" y="11132"/>
                      <a:pt x="0" y="7418"/>
                    </a:cubicBezTo>
                    <a:cubicBezTo>
                      <a:pt x="0" y="3703"/>
                      <a:pt x="2227" y="3703"/>
                      <a:pt x="2227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0" name="Google Shape;280;p14"/>
            <p:cNvSpPr/>
            <p:nvPr/>
          </p:nvSpPr>
          <p:spPr>
            <a:xfrm flipH="1">
              <a:off x="8251354" y="4105225"/>
              <a:ext cx="1860540" cy="1860586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14"/>
          <p:cNvSpPr txBox="1"/>
          <p:nvPr>
            <p:ph type="title"/>
          </p:nvPr>
        </p:nvSpPr>
        <p:spPr>
          <a:xfrm>
            <a:off x="1144800" y="1750998"/>
            <a:ext cx="4553700" cy="15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2" name="Google Shape;282;p14"/>
          <p:cNvSpPr txBox="1"/>
          <p:nvPr>
            <p:ph idx="1" type="subTitle"/>
          </p:nvPr>
        </p:nvSpPr>
        <p:spPr>
          <a:xfrm>
            <a:off x="682875" y="3540850"/>
            <a:ext cx="54777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4"/>
          <p:cNvSpPr txBox="1"/>
          <p:nvPr>
            <p:ph hasCustomPrompt="1" idx="2" type="title"/>
          </p:nvPr>
        </p:nvSpPr>
        <p:spPr>
          <a:xfrm>
            <a:off x="5337801" y="1065296"/>
            <a:ext cx="15738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5"/>
          <p:cNvGrpSpPr/>
          <p:nvPr/>
        </p:nvGrpSpPr>
        <p:grpSpPr>
          <a:xfrm>
            <a:off x="-1304602" y="-1317213"/>
            <a:ext cx="11439000" cy="6207266"/>
            <a:chOff x="-1304602" y="-1317213"/>
            <a:chExt cx="11439000" cy="6207266"/>
          </a:xfrm>
        </p:grpSpPr>
        <p:sp>
          <p:nvSpPr>
            <p:cNvPr id="286" name="Google Shape;286;p15"/>
            <p:cNvSpPr/>
            <p:nvPr/>
          </p:nvSpPr>
          <p:spPr>
            <a:xfrm>
              <a:off x="8151450" y="-634626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-1126376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5"/>
            <p:cNvGrpSpPr/>
            <p:nvPr/>
          </p:nvGrpSpPr>
          <p:grpSpPr>
            <a:xfrm>
              <a:off x="-1304602" y="-1317213"/>
              <a:ext cx="2877437" cy="2877340"/>
              <a:chOff x="2046850" y="539706"/>
              <a:chExt cx="969226" cy="969226"/>
            </a:xfrm>
          </p:grpSpPr>
          <p:sp>
            <p:nvSpPr>
              <p:cNvPr id="289" name="Google Shape;289;p15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1" name="Google Shape;291;p15"/>
          <p:cNvSpPr txBox="1"/>
          <p:nvPr>
            <p:ph type="title"/>
          </p:nvPr>
        </p:nvSpPr>
        <p:spPr>
          <a:xfrm>
            <a:off x="2487675" y="3067082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92" name="Google Shape;292;p15"/>
          <p:cNvSpPr txBox="1"/>
          <p:nvPr>
            <p:ph idx="2" type="title"/>
          </p:nvPr>
        </p:nvSpPr>
        <p:spPr>
          <a:xfrm>
            <a:off x="1696875" y="1624050"/>
            <a:ext cx="57504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2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4847753" y="879760"/>
            <a:ext cx="3071400" cy="21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4401953" y="3148494"/>
            <a:ext cx="39630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96" name="Google Shape;296;p16"/>
          <p:cNvGrpSpPr/>
          <p:nvPr/>
        </p:nvGrpSpPr>
        <p:grpSpPr>
          <a:xfrm>
            <a:off x="-869759" y="-12"/>
            <a:ext cx="2455624" cy="5820033"/>
            <a:chOff x="8329666" y="-12"/>
            <a:chExt cx="2455624" cy="5820033"/>
          </a:xfrm>
        </p:grpSpPr>
        <p:sp>
          <p:nvSpPr>
            <p:cNvPr id="297" name="Google Shape;297;p16"/>
            <p:cNvSpPr/>
            <p:nvPr/>
          </p:nvSpPr>
          <p:spPr>
            <a:xfrm flipH="1">
              <a:off x="8513007" y="-1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8329666" y="40408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9080057" y="754877"/>
              <a:ext cx="1138187" cy="331675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7"/>
          <p:cNvGrpSpPr/>
          <p:nvPr/>
        </p:nvGrpSpPr>
        <p:grpSpPr>
          <a:xfrm>
            <a:off x="-1835947" y="-786999"/>
            <a:ext cx="12560190" cy="7326210"/>
            <a:chOff x="-1835947" y="-786999"/>
            <a:chExt cx="12560190" cy="7326210"/>
          </a:xfrm>
        </p:grpSpPr>
        <p:grpSp>
          <p:nvGrpSpPr>
            <p:cNvPr id="302" name="Google Shape;302;p17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303" name="Google Shape;303;p17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" name="Google Shape;305;p17"/>
            <p:cNvSpPr/>
            <p:nvPr/>
          </p:nvSpPr>
          <p:spPr>
            <a:xfrm>
              <a:off x="-139500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840170">
              <a:off x="-152991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17"/>
            <p:cNvGrpSpPr/>
            <p:nvPr/>
          </p:nvGrpSpPr>
          <p:grpSpPr>
            <a:xfrm>
              <a:off x="-1423337" y="4085695"/>
              <a:ext cx="2039615" cy="282750"/>
              <a:chOff x="-1423337" y="4085695"/>
              <a:chExt cx="2039615" cy="282750"/>
            </a:xfrm>
          </p:grpSpPr>
          <p:cxnSp>
            <p:nvCxnSpPr>
              <p:cNvPr id="308" name="Google Shape;308;p17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17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10" name="Google Shape;310;p17"/>
            <p:cNvSpPr/>
            <p:nvPr/>
          </p:nvSpPr>
          <p:spPr>
            <a:xfrm rot="-131837">
              <a:off x="7561385" y="4797774"/>
              <a:ext cx="57986" cy="48986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7817789" y="4624104"/>
              <a:ext cx="57657" cy="489440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17"/>
            <p:cNvGrpSpPr/>
            <p:nvPr/>
          </p:nvGrpSpPr>
          <p:grpSpPr>
            <a:xfrm>
              <a:off x="210000" y="1991413"/>
              <a:ext cx="503400" cy="423975"/>
              <a:chOff x="4804325" y="1883925"/>
              <a:chExt cx="503400" cy="423975"/>
            </a:xfrm>
          </p:grpSpPr>
          <p:sp>
            <p:nvSpPr>
              <p:cNvPr id="313" name="Google Shape;313;p17"/>
              <p:cNvSpPr/>
              <p:nvPr/>
            </p:nvSpPr>
            <p:spPr>
              <a:xfrm>
                <a:off x="4804325" y="204317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5059425" y="188392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5183575" y="220145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6" name="Google Shape;316;p17"/>
            <p:cNvCxnSpPr/>
            <p:nvPr/>
          </p:nvCxnSpPr>
          <p:spPr>
            <a:xfrm>
              <a:off x="8514600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7"/>
            <p:cNvCxnSpPr/>
            <p:nvPr/>
          </p:nvCxnSpPr>
          <p:spPr>
            <a:xfrm>
              <a:off x="8664416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17"/>
            <p:cNvSpPr/>
            <p:nvPr/>
          </p:nvSpPr>
          <p:spPr>
            <a:xfrm>
              <a:off x="8160627" y="422930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8"/>
          <p:cNvGrpSpPr/>
          <p:nvPr/>
        </p:nvGrpSpPr>
        <p:grpSpPr>
          <a:xfrm>
            <a:off x="-1610397" y="-1518651"/>
            <a:ext cx="12282383" cy="8024751"/>
            <a:chOff x="-1610397" y="-1518651"/>
            <a:chExt cx="12282383" cy="8024751"/>
          </a:xfrm>
        </p:grpSpPr>
        <p:sp>
          <p:nvSpPr>
            <p:cNvPr id="322" name="Google Shape;322;p18"/>
            <p:cNvSpPr/>
            <p:nvPr/>
          </p:nvSpPr>
          <p:spPr>
            <a:xfrm flipH="1">
              <a:off x="-22984" y="-608933"/>
              <a:ext cx="1724195" cy="1724287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840254">
              <a:off x="-1298182" y="3491189"/>
              <a:ext cx="1953770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375363" y="-1518651"/>
              <a:ext cx="2310862" cy="230764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18"/>
            <p:cNvGrpSpPr/>
            <p:nvPr/>
          </p:nvGrpSpPr>
          <p:grpSpPr>
            <a:xfrm>
              <a:off x="-759810" y="1560076"/>
              <a:ext cx="1279498" cy="2277129"/>
              <a:chOff x="8475365" y="1548226"/>
              <a:chExt cx="1279498" cy="2277129"/>
            </a:xfrm>
          </p:grpSpPr>
          <p:sp>
            <p:nvSpPr>
              <p:cNvPr id="326" name="Google Shape;326;p18"/>
              <p:cNvSpPr/>
              <p:nvPr/>
            </p:nvSpPr>
            <p:spPr>
              <a:xfrm flipH="1">
                <a:off x="8475365" y="2545810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18"/>
            <p:cNvSpPr/>
            <p:nvPr/>
          </p:nvSpPr>
          <p:spPr>
            <a:xfrm flipH="1">
              <a:off x="-119350" y="1455326"/>
              <a:ext cx="261650" cy="260820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7806124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" name="Google Shape;331;p18"/>
            <p:cNvGrpSpPr/>
            <p:nvPr/>
          </p:nvGrpSpPr>
          <p:grpSpPr>
            <a:xfrm>
              <a:off x="8585125" y="2987048"/>
              <a:ext cx="422896" cy="699223"/>
              <a:chOff x="4284300" y="4188273"/>
              <a:chExt cx="422896" cy="699223"/>
            </a:xfrm>
          </p:grpSpPr>
          <p:grpSp>
            <p:nvGrpSpPr>
              <p:cNvPr id="332" name="Google Shape;332;p18"/>
              <p:cNvGrpSpPr/>
              <p:nvPr/>
            </p:nvGrpSpPr>
            <p:grpSpPr>
              <a:xfrm>
                <a:off x="4284300" y="4547630"/>
                <a:ext cx="403537" cy="339865"/>
                <a:chOff x="5004225" y="2283605"/>
                <a:chExt cx="403537" cy="339865"/>
              </a:xfrm>
            </p:grpSpPr>
            <p:sp>
              <p:nvSpPr>
                <p:cNvPr id="333" name="Google Shape;333;p18"/>
                <p:cNvSpPr/>
                <p:nvPr/>
              </p:nvSpPr>
              <p:spPr>
                <a:xfrm>
                  <a:off x="5004225" y="2411263"/>
                  <a:ext cx="148196" cy="126753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8"/>
                <p:cNvSpPr/>
                <p:nvPr/>
              </p:nvSpPr>
              <p:spPr>
                <a:xfrm>
                  <a:off x="5208721" y="2283605"/>
                  <a:ext cx="99519" cy="85070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8"/>
                <p:cNvSpPr/>
                <p:nvPr/>
              </p:nvSpPr>
              <p:spPr>
                <a:xfrm>
                  <a:off x="5308243" y="2538140"/>
                  <a:ext cx="99519" cy="8533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6" name="Google Shape;336;p18"/>
              <p:cNvSpPr/>
              <p:nvPr/>
            </p:nvSpPr>
            <p:spPr>
              <a:xfrm>
                <a:off x="4607678" y="4356122"/>
                <a:ext cx="99519" cy="85070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4436309" y="4188273"/>
                <a:ext cx="171364" cy="146484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18"/>
            <p:cNvGrpSpPr/>
            <p:nvPr/>
          </p:nvGrpSpPr>
          <p:grpSpPr>
            <a:xfrm>
              <a:off x="7794550" y="-1317213"/>
              <a:ext cx="2877437" cy="2877340"/>
              <a:chOff x="2046850" y="539706"/>
              <a:chExt cx="969226" cy="969226"/>
            </a:xfrm>
          </p:grpSpPr>
          <p:sp>
            <p:nvSpPr>
              <p:cNvPr id="339" name="Google Shape;339;p18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1" name="Google Shape;341;p18"/>
            <p:cNvSpPr/>
            <p:nvPr/>
          </p:nvSpPr>
          <p:spPr>
            <a:xfrm rot="5252242">
              <a:off x="4156099" y="4425070"/>
              <a:ext cx="57997" cy="54949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rot="5400000">
              <a:off x="4358134" y="4586623"/>
              <a:ext cx="57657" cy="549222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8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9"/>
          <p:cNvGrpSpPr/>
          <p:nvPr/>
        </p:nvGrpSpPr>
        <p:grpSpPr>
          <a:xfrm>
            <a:off x="-1483825" y="-1317213"/>
            <a:ext cx="12269115" cy="8882342"/>
            <a:chOff x="-1483825" y="-1317213"/>
            <a:chExt cx="12269115" cy="8882342"/>
          </a:xfrm>
        </p:grpSpPr>
        <p:grpSp>
          <p:nvGrpSpPr>
            <p:cNvPr id="346" name="Google Shape;346;p19"/>
            <p:cNvGrpSpPr/>
            <p:nvPr/>
          </p:nvGrpSpPr>
          <p:grpSpPr>
            <a:xfrm>
              <a:off x="-1483825" y="-1317213"/>
              <a:ext cx="2877437" cy="2877340"/>
              <a:chOff x="2046850" y="539706"/>
              <a:chExt cx="969226" cy="969226"/>
            </a:xfrm>
          </p:grpSpPr>
          <p:sp>
            <p:nvSpPr>
              <p:cNvPr id="347" name="Google Shape;347;p19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9" name="Google Shape;349;p19"/>
            <p:cNvSpPr/>
            <p:nvPr/>
          </p:nvSpPr>
          <p:spPr>
            <a:xfrm flipH="1">
              <a:off x="8513007" y="-1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8329666" y="40408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9080057" y="754877"/>
              <a:ext cx="1138187" cy="331675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-1472251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19"/>
            <p:cNvGrpSpPr/>
            <p:nvPr/>
          </p:nvGrpSpPr>
          <p:grpSpPr>
            <a:xfrm>
              <a:off x="93700" y="1357748"/>
              <a:ext cx="422896" cy="699223"/>
              <a:chOff x="4284300" y="4188273"/>
              <a:chExt cx="422896" cy="699223"/>
            </a:xfrm>
          </p:grpSpPr>
          <p:grpSp>
            <p:nvGrpSpPr>
              <p:cNvPr id="354" name="Google Shape;354;p19"/>
              <p:cNvGrpSpPr/>
              <p:nvPr/>
            </p:nvGrpSpPr>
            <p:grpSpPr>
              <a:xfrm>
                <a:off x="4284300" y="4547630"/>
                <a:ext cx="403537" cy="339865"/>
                <a:chOff x="5004225" y="2283605"/>
                <a:chExt cx="403537" cy="339865"/>
              </a:xfrm>
            </p:grpSpPr>
            <p:sp>
              <p:nvSpPr>
                <p:cNvPr id="355" name="Google Shape;355;p19"/>
                <p:cNvSpPr/>
                <p:nvPr/>
              </p:nvSpPr>
              <p:spPr>
                <a:xfrm>
                  <a:off x="5004225" y="2411263"/>
                  <a:ext cx="148196" cy="126753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19"/>
                <p:cNvSpPr/>
                <p:nvPr/>
              </p:nvSpPr>
              <p:spPr>
                <a:xfrm>
                  <a:off x="5208721" y="2283605"/>
                  <a:ext cx="99519" cy="85070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9"/>
                <p:cNvSpPr/>
                <p:nvPr/>
              </p:nvSpPr>
              <p:spPr>
                <a:xfrm>
                  <a:off x="5308243" y="2538140"/>
                  <a:ext cx="99519" cy="8533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8" name="Google Shape;358;p19"/>
              <p:cNvSpPr/>
              <p:nvPr/>
            </p:nvSpPr>
            <p:spPr>
              <a:xfrm>
                <a:off x="4607678" y="4356122"/>
                <a:ext cx="99519" cy="85070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4436309" y="4188273"/>
                <a:ext cx="171364" cy="146484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0" name="Google Shape;360;p19"/>
            <p:cNvSpPr/>
            <p:nvPr/>
          </p:nvSpPr>
          <p:spPr>
            <a:xfrm rot="4120194">
              <a:off x="4244722" y="4537958"/>
              <a:ext cx="2370370" cy="2820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19"/>
          <p:cNvSpPr txBox="1"/>
          <p:nvPr>
            <p:ph type="title"/>
          </p:nvPr>
        </p:nvSpPr>
        <p:spPr>
          <a:xfrm>
            <a:off x="953850" y="446225"/>
            <a:ext cx="723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0"/>
          <p:cNvGrpSpPr/>
          <p:nvPr/>
        </p:nvGrpSpPr>
        <p:grpSpPr>
          <a:xfrm>
            <a:off x="-1825375" y="-1317213"/>
            <a:ext cx="12374062" cy="7141988"/>
            <a:chOff x="-1825375" y="-1317213"/>
            <a:chExt cx="12374062" cy="7141988"/>
          </a:xfrm>
        </p:grpSpPr>
        <p:grpSp>
          <p:nvGrpSpPr>
            <p:cNvPr id="364" name="Google Shape;364;p20"/>
            <p:cNvGrpSpPr/>
            <p:nvPr/>
          </p:nvGrpSpPr>
          <p:grpSpPr>
            <a:xfrm>
              <a:off x="7671250" y="-1317213"/>
              <a:ext cx="2877437" cy="6104692"/>
              <a:chOff x="-1483825" y="-1317213"/>
              <a:chExt cx="2877437" cy="6104692"/>
            </a:xfrm>
          </p:grpSpPr>
          <p:grpSp>
            <p:nvGrpSpPr>
              <p:cNvPr id="365" name="Google Shape;365;p20"/>
              <p:cNvGrpSpPr/>
              <p:nvPr/>
            </p:nvGrpSpPr>
            <p:grpSpPr>
              <a:xfrm>
                <a:off x="-1483825" y="-1317213"/>
                <a:ext cx="2877437" cy="2877340"/>
                <a:chOff x="2046850" y="539706"/>
                <a:chExt cx="969226" cy="969226"/>
              </a:xfrm>
            </p:grpSpPr>
            <p:sp>
              <p:nvSpPr>
                <p:cNvPr id="366" name="Google Shape;366;p20"/>
                <p:cNvSpPr/>
                <p:nvPr/>
              </p:nvSpPr>
              <p:spPr>
                <a:xfrm>
                  <a:off x="2046850" y="539706"/>
                  <a:ext cx="969226" cy="969226"/>
                </a:xfrm>
                <a:custGeom>
                  <a:rect b="b" l="l" r="r" t="t"/>
                  <a:pathLst>
                    <a:path extrusionOk="0" fill="none" h="18289" w="18289">
                      <a:moveTo>
                        <a:pt x="17241" y="7251"/>
                      </a:moveTo>
                      <a:cubicBezTo>
                        <a:pt x="18289" y="11716"/>
                        <a:pt x="15515" y="16193"/>
                        <a:pt x="11050" y="17241"/>
                      </a:cubicBezTo>
                      <a:cubicBezTo>
                        <a:pt x="6573" y="18288"/>
                        <a:pt x="2108" y="15514"/>
                        <a:pt x="1049" y="11049"/>
                      </a:cubicBezTo>
                      <a:cubicBezTo>
                        <a:pt x="1" y="6573"/>
                        <a:pt x="2775" y="2108"/>
                        <a:pt x="7252" y="1048"/>
                      </a:cubicBezTo>
                      <a:cubicBezTo>
                        <a:pt x="11717" y="0"/>
                        <a:pt x="16193" y="2774"/>
                        <a:pt x="17241" y="7251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0"/>
                <p:cNvSpPr/>
                <p:nvPr/>
              </p:nvSpPr>
              <p:spPr>
                <a:xfrm>
                  <a:off x="2196663" y="689513"/>
                  <a:ext cx="669600" cy="669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8" name="Google Shape;368;p20"/>
              <p:cNvSpPr/>
              <p:nvPr/>
            </p:nvSpPr>
            <p:spPr>
              <a:xfrm>
                <a:off x="-724467" y="4239311"/>
                <a:ext cx="1880927" cy="548168"/>
              </a:xfrm>
              <a:custGeom>
                <a:rect b="b" l="l" r="r" t="t"/>
                <a:pathLst>
                  <a:path extrusionOk="0" h="21671" w="74367">
                    <a:moveTo>
                      <a:pt x="43518" y="1"/>
                    </a:moveTo>
                    <a:cubicBezTo>
                      <a:pt x="35409" y="1"/>
                      <a:pt x="33219" y="4228"/>
                      <a:pt x="32826" y="9454"/>
                    </a:cubicBezTo>
                    <a:cubicBezTo>
                      <a:pt x="31898" y="8965"/>
                      <a:pt x="30854" y="8709"/>
                      <a:pt x="29829" y="8709"/>
                    </a:cubicBezTo>
                    <a:cubicBezTo>
                      <a:pt x="27263" y="8709"/>
                      <a:pt x="24813" y="10309"/>
                      <a:pt x="24575" y="13848"/>
                    </a:cubicBezTo>
                    <a:cubicBezTo>
                      <a:pt x="24491" y="13193"/>
                      <a:pt x="23765" y="12514"/>
                      <a:pt x="23170" y="12229"/>
                    </a:cubicBezTo>
                    <a:cubicBezTo>
                      <a:pt x="22723" y="12027"/>
                      <a:pt x="22244" y="11929"/>
                      <a:pt x="21762" y="11929"/>
                    </a:cubicBezTo>
                    <a:cubicBezTo>
                      <a:pt x="21588" y="11929"/>
                      <a:pt x="21414" y="11942"/>
                      <a:pt x="21241" y="11967"/>
                    </a:cubicBezTo>
                    <a:cubicBezTo>
                      <a:pt x="20360" y="12050"/>
                      <a:pt x="19515" y="12383"/>
                      <a:pt x="18824" y="12931"/>
                    </a:cubicBezTo>
                    <a:cubicBezTo>
                      <a:pt x="18134" y="13503"/>
                      <a:pt x="17693" y="14312"/>
                      <a:pt x="17598" y="15205"/>
                    </a:cubicBezTo>
                    <a:cubicBezTo>
                      <a:pt x="17026" y="13776"/>
                      <a:pt x="15657" y="12752"/>
                      <a:pt x="14169" y="12371"/>
                    </a:cubicBezTo>
                    <a:cubicBezTo>
                      <a:pt x="13642" y="12242"/>
                      <a:pt x="13103" y="12183"/>
                      <a:pt x="12564" y="12183"/>
                    </a:cubicBezTo>
                    <a:cubicBezTo>
                      <a:pt x="11567" y="12183"/>
                      <a:pt x="10567" y="12385"/>
                      <a:pt x="9632" y="12717"/>
                    </a:cubicBezTo>
                    <a:cubicBezTo>
                      <a:pt x="8370" y="13169"/>
                      <a:pt x="7168" y="13848"/>
                      <a:pt x="6311" y="14872"/>
                    </a:cubicBezTo>
                    <a:cubicBezTo>
                      <a:pt x="5453" y="15896"/>
                      <a:pt x="4751" y="17098"/>
                      <a:pt x="5013" y="18408"/>
                    </a:cubicBezTo>
                    <a:cubicBezTo>
                      <a:pt x="4502" y="17871"/>
                      <a:pt x="3763" y="17595"/>
                      <a:pt x="3027" y="17595"/>
                    </a:cubicBezTo>
                    <a:cubicBezTo>
                      <a:pt x="2407" y="17595"/>
                      <a:pt x="1789" y="17791"/>
                      <a:pt x="1310" y="18194"/>
                    </a:cubicBezTo>
                    <a:cubicBezTo>
                      <a:pt x="1072" y="18396"/>
                      <a:pt x="869" y="18634"/>
                      <a:pt x="679" y="18884"/>
                    </a:cubicBezTo>
                    <a:cubicBezTo>
                      <a:pt x="488" y="19134"/>
                      <a:pt x="346" y="19408"/>
                      <a:pt x="238" y="19694"/>
                    </a:cubicBezTo>
                    <a:cubicBezTo>
                      <a:pt x="0" y="20432"/>
                      <a:pt x="488" y="21254"/>
                      <a:pt x="1143" y="21670"/>
                    </a:cubicBezTo>
                    <a:cubicBezTo>
                      <a:pt x="10563" y="21465"/>
                      <a:pt x="20489" y="21432"/>
                      <a:pt x="30511" y="21432"/>
                    </a:cubicBezTo>
                    <a:cubicBezTo>
                      <a:pt x="35252" y="21432"/>
                      <a:pt x="40014" y="21440"/>
                      <a:pt x="44755" y="21440"/>
                    </a:cubicBezTo>
                    <a:cubicBezTo>
                      <a:pt x="53871" y="21440"/>
                      <a:pt x="62907" y="21413"/>
                      <a:pt x="71557" y="21254"/>
                    </a:cubicBezTo>
                    <a:cubicBezTo>
                      <a:pt x="73224" y="21230"/>
                      <a:pt x="74367" y="19456"/>
                      <a:pt x="73605" y="17967"/>
                    </a:cubicBezTo>
                    <a:lnTo>
                      <a:pt x="73593" y="17944"/>
                    </a:lnTo>
                    <a:cubicBezTo>
                      <a:pt x="73379" y="17515"/>
                      <a:pt x="73081" y="17134"/>
                      <a:pt x="72712" y="16824"/>
                    </a:cubicBezTo>
                    <a:cubicBezTo>
                      <a:pt x="72212" y="16455"/>
                      <a:pt x="71640" y="16205"/>
                      <a:pt x="71033" y="16086"/>
                    </a:cubicBezTo>
                    <a:cubicBezTo>
                      <a:pt x="69998" y="15844"/>
                      <a:pt x="68824" y="15775"/>
                      <a:pt x="67675" y="15775"/>
                    </a:cubicBezTo>
                    <a:cubicBezTo>
                      <a:pt x="67013" y="15775"/>
                      <a:pt x="66360" y="15798"/>
                      <a:pt x="65747" y="15824"/>
                    </a:cubicBezTo>
                    <a:cubicBezTo>
                      <a:pt x="65818" y="12979"/>
                      <a:pt x="64663" y="10216"/>
                      <a:pt x="61437" y="9002"/>
                    </a:cubicBezTo>
                    <a:cubicBezTo>
                      <a:pt x="60504" y="8656"/>
                      <a:pt x="59503" y="8480"/>
                      <a:pt x="58509" y="8480"/>
                    </a:cubicBezTo>
                    <a:cubicBezTo>
                      <a:pt x="56660" y="8480"/>
                      <a:pt x="54830" y="9090"/>
                      <a:pt x="53483" y="10359"/>
                    </a:cubicBezTo>
                    <a:cubicBezTo>
                      <a:pt x="53233" y="7585"/>
                      <a:pt x="52435" y="4561"/>
                      <a:pt x="50042" y="2430"/>
                    </a:cubicBezTo>
                    <a:cubicBezTo>
                      <a:pt x="48209" y="894"/>
                      <a:pt x="45911" y="37"/>
                      <a:pt x="43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0"/>
              <p:cNvGrpSpPr/>
              <p:nvPr/>
            </p:nvGrpSpPr>
            <p:grpSpPr>
              <a:xfrm>
                <a:off x="-371825" y="1549810"/>
                <a:ext cx="422896" cy="613769"/>
                <a:chOff x="3818775" y="4380335"/>
                <a:chExt cx="422896" cy="613769"/>
              </a:xfrm>
            </p:grpSpPr>
            <p:grpSp>
              <p:nvGrpSpPr>
                <p:cNvPr id="370" name="Google Shape;370;p20"/>
                <p:cNvGrpSpPr/>
                <p:nvPr/>
              </p:nvGrpSpPr>
              <p:grpSpPr>
                <a:xfrm>
                  <a:off x="3818775" y="4739692"/>
                  <a:ext cx="304014" cy="254411"/>
                  <a:chOff x="4538700" y="2475667"/>
                  <a:chExt cx="304014" cy="254411"/>
                </a:xfrm>
              </p:grpSpPr>
              <p:sp>
                <p:nvSpPr>
                  <p:cNvPr id="371" name="Google Shape;371;p20"/>
                  <p:cNvSpPr/>
                  <p:nvPr/>
                </p:nvSpPr>
                <p:spPr>
                  <a:xfrm>
                    <a:off x="4538700" y="2603326"/>
                    <a:ext cx="148196" cy="126753"/>
                  </a:xfrm>
                  <a:custGeom>
                    <a:rect b="b" l="l" r="r" t="t"/>
                    <a:pathLst>
                      <a:path extrusionOk="0" h="6325" w="7395">
                        <a:moveTo>
                          <a:pt x="3156" y="0"/>
                        </a:moveTo>
                        <a:cubicBezTo>
                          <a:pt x="1417" y="0"/>
                          <a:pt x="1" y="1417"/>
                          <a:pt x="1" y="3155"/>
                        </a:cubicBezTo>
                        <a:cubicBezTo>
                          <a:pt x="1" y="5064"/>
                          <a:pt x="1559" y="6325"/>
                          <a:pt x="3183" y="6325"/>
                        </a:cubicBezTo>
                        <a:cubicBezTo>
                          <a:pt x="3960" y="6325"/>
                          <a:pt x="4751" y="6037"/>
                          <a:pt x="5394" y="5394"/>
                        </a:cubicBezTo>
                        <a:cubicBezTo>
                          <a:pt x="7394" y="3405"/>
                          <a:pt x="5977" y="0"/>
                          <a:pt x="315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p20"/>
                  <p:cNvSpPr/>
                  <p:nvPr/>
                </p:nvSpPr>
                <p:spPr>
                  <a:xfrm>
                    <a:off x="4743196" y="2475667"/>
                    <a:ext cx="99519" cy="85070"/>
                  </a:xfrm>
                  <a:custGeom>
                    <a:rect b="b" l="l" r="r" t="t"/>
                    <a:pathLst>
                      <a:path extrusionOk="0" h="4245" w="4966">
                        <a:moveTo>
                          <a:pt x="2120" y="0"/>
                        </a:moveTo>
                        <a:cubicBezTo>
                          <a:pt x="953" y="0"/>
                          <a:pt x="0" y="941"/>
                          <a:pt x="0" y="2120"/>
                        </a:cubicBezTo>
                        <a:cubicBezTo>
                          <a:pt x="0" y="3400"/>
                          <a:pt x="1046" y="4245"/>
                          <a:pt x="2136" y="4245"/>
                        </a:cubicBezTo>
                        <a:cubicBezTo>
                          <a:pt x="2657" y="4245"/>
                          <a:pt x="3188" y="4051"/>
                          <a:pt x="3620" y="3620"/>
                        </a:cubicBezTo>
                        <a:cubicBezTo>
                          <a:pt x="4965" y="2286"/>
                          <a:pt x="4013" y="0"/>
                          <a:pt x="212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3" name="Google Shape;373;p20"/>
                <p:cNvSpPr/>
                <p:nvPr/>
              </p:nvSpPr>
              <p:spPr>
                <a:xfrm>
                  <a:off x="4142153" y="4548185"/>
                  <a:ext cx="99519" cy="85070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0"/>
                <p:cNvSpPr/>
                <p:nvPr/>
              </p:nvSpPr>
              <p:spPr>
                <a:xfrm>
                  <a:off x="3970784" y="4380335"/>
                  <a:ext cx="171364" cy="146484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5" name="Google Shape;375;p20"/>
            <p:cNvGrpSpPr/>
            <p:nvPr/>
          </p:nvGrpSpPr>
          <p:grpSpPr>
            <a:xfrm>
              <a:off x="-1825375" y="-634626"/>
              <a:ext cx="2758073" cy="6459401"/>
              <a:chOff x="7376325" y="-634626"/>
              <a:chExt cx="2758073" cy="6459401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7376325" y="3004475"/>
                <a:ext cx="2742900" cy="2820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8151450" y="-634626"/>
                <a:ext cx="1982948" cy="1980207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" name="Google Shape;378;p20"/>
          <p:cNvSpPr txBox="1"/>
          <p:nvPr>
            <p:ph hasCustomPrompt="1" type="title"/>
          </p:nvPr>
        </p:nvSpPr>
        <p:spPr>
          <a:xfrm>
            <a:off x="4533000" y="1986136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79" name="Google Shape;379;p20"/>
          <p:cNvSpPr txBox="1"/>
          <p:nvPr>
            <p:ph idx="1" type="subTitle"/>
          </p:nvPr>
        </p:nvSpPr>
        <p:spPr>
          <a:xfrm>
            <a:off x="4437800" y="2760484"/>
            <a:ext cx="3773400" cy="2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hasCustomPrompt="1" idx="2" type="title"/>
          </p:nvPr>
        </p:nvSpPr>
        <p:spPr>
          <a:xfrm>
            <a:off x="4533000" y="567132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1" name="Google Shape;381;p20"/>
          <p:cNvSpPr txBox="1"/>
          <p:nvPr>
            <p:ph idx="3" type="subTitle"/>
          </p:nvPr>
        </p:nvSpPr>
        <p:spPr>
          <a:xfrm>
            <a:off x="4437800" y="1341480"/>
            <a:ext cx="3773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0"/>
          <p:cNvSpPr txBox="1"/>
          <p:nvPr>
            <p:ph hasCustomPrompt="1" idx="4" type="title"/>
          </p:nvPr>
        </p:nvSpPr>
        <p:spPr>
          <a:xfrm>
            <a:off x="4533000" y="340514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3" name="Google Shape;383;p20"/>
          <p:cNvSpPr txBox="1"/>
          <p:nvPr>
            <p:ph idx="5" type="subTitle"/>
          </p:nvPr>
        </p:nvSpPr>
        <p:spPr>
          <a:xfrm>
            <a:off x="4437800" y="4179529"/>
            <a:ext cx="3773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0"/>
          <p:cNvSpPr txBox="1"/>
          <p:nvPr>
            <p:ph idx="6" type="subTitle"/>
          </p:nvPr>
        </p:nvSpPr>
        <p:spPr>
          <a:xfrm>
            <a:off x="4437800" y="2973418"/>
            <a:ext cx="3773400" cy="2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7" type="subTitle"/>
          </p:nvPr>
        </p:nvSpPr>
        <p:spPr>
          <a:xfrm>
            <a:off x="4437800" y="1564706"/>
            <a:ext cx="3773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0"/>
          <p:cNvSpPr txBox="1"/>
          <p:nvPr>
            <p:ph idx="8" type="subTitle"/>
          </p:nvPr>
        </p:nvSpPr>
        <p:spPr>
          <a:xfrm>
            <a:off x="4437800" y="4402700"/>
            <a:ext cx="3773400" cy="2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-1012455" y="236538"/>
            <a:ext cx="11450862" cy="6412761"/>
            <a:chOff x="-1012455" y="236538"/>
            <a:chExt cx="11450862" cy="6412761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-1012455" y="236538"/>
              <a:ext cx="11450862" cy="6412761"/>
              <a:chOff x="-1012455" y="236538"/>
              <a:chExt cx="11450862" cy="6412761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228121" y="4184898"/>
                <a:ext cx="1225196" cy="1221274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-4866940">
                <a:off x="7462004" y="3666427"/>
                <a:ext cx="2742808" cy="282024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6507075" y="845726"/>
                <a:ext cx="1466527" cy="1464478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" name="Google Shape;45;p3"/>
              <p:cNvGrpSpPr/>
              <p:nvPr/>
            </p:nvGrpSpPr>
            <p:grpSpPr>
              <a:xfrm>
                <a:off x="713326" y="746345"/>
                <a:ext cx="2163990" cy="2163893"/>
                <a:chOff x="2046850" y="539706"/>
                <a:chExt cx="969226" cy="969226"/>
              </a:xfrm>
            </p:grpSpPr>
            <p:sp>
              <p:nvSpPr>
                <p:cNvPr id="46" name="Google Shape;46;p3"/>
                <p:cNvSpPr/>
                <p:nvPr/>
              </p:nvSpPr>
              <p:spPr>
                <a:xfrm>
                  <a:off x="2046850" y="539706"/>
                  <a:ext cx="969226" cy="969226"/>
                </a:xfrm>
                <a:custGeom>
                  <a:rect b="b" l="l" r="r" t="t"/>
                  <a:pathLst>
                    <a:path extrusionOk="0" fill="none" h="18289" w="18289">
                      <a:moveTo>
                        <a:pt x="17241" y="7251"/>
                      </a:moveTo>
                      <a:cubicBezTo>
                        <a:pt x="18289" y="11716"/>
                        <a:pt x="15515" y="16193"/>
                        <a:pt x="11050" y="17241"/>
                      </a:cubicBezTo>
                      <a:cubicBezTo>
                        <a:pt x="6573" y="18288"/>
                        <a:pt x="2108" y="15514"/>
                        <a:pt x="1049" y="11049"/>
                      </a:cubicBezTo>
                      <a:cubicBezTo>
                        <a:pt x="1" y="6573"/>
                        <a:pt x="2775" y="2108"/>
                        <a:pt x="7252" y="1048"/>
                      </a:cubicBezTo>
                      <a:cubicBezTo>
                        <a:pt x="11717" y="0"/>
                        <a:pt x="16193" y="2774"/>
                        <a:pt x="17241" y="7251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2196663" y="689513"/>
                  <a:ext cx="669600" cy="669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48" name="Google Shape;48;p3"/>
              <p:cNvCxnSpPr/>
              <p:nvPr/>
            </p:nvCxnSpPr>
            <p:spPr>
              <a:xfrm>
                <a:off x="-633339" y="4085695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-1012455" y="4368445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" name="Google Shape;50;p3"/>
              <p:cNvSpPr/>
              <p:nvPr/>
            </p:nvSpPr>
            <p:spPr>
              <a:xfrm flipH="1">
                <a:off x="8029777" y="762948"/>
                <a:ext cx="2077070" cy="605271"/>
              </a:xfrm>
              <a:custGeom>
                <a:rect b="b" l="l" r="r" t="t"/>
                <a:pathLst>
                  <a:path extrusionOk="0" h="21671" w="74367">
                    <a:moveTo>
                      <a:pt x="43518" y="1"/>
                    </a:moveTo>
                    <a:cubicBezTo>
                      <a:pt x="35409" y="1"/>
                      <a:pt x="33219" y="4228"/>
                      <a:pt x="32826" y="9454"/>
                    </a:cubicBezTo>
                    <a:cubicBezTo>
                      <a:pt x="31898" y="8965"/>
                      <a:pt x="30854" y="8709"/>
                      <a:pt x="29829" y="8709"/>
                    </a:cubicBezTo>
                    <a:cubicBezTo>
                      <a:pt x="27263" y="8709"/>
                      <a:pt x="24813" y="10309"/>
                      <a:pt x="24575" y="13848"/>
                    </a:cubicBezTo>
                    <a:cubicBezTo>
                      <a:pt x="24491" y="13193"/>
                      <a:pt x="23765" y="12514"/>
                      <a:pt x="23170" y="12229"/>
                    </a:cubicBezTo>
                    <a:cubicBezTo>
                      <a:pt x="22723" y="12027"/>
                      <a:pt x="22244" y="11929"/>
                      <a:pt x="21762" y="11929"/>
                    </a:cubicBezTo>
                    <a:cubicBezTo>
                      <a:pt x="21588" y="11929"/>
                      <a:pt x="21414" y="11942"/>
                      <a:pt x="21241" y="11967"/>
                    </a:cubicBezTo>
                    <a:cubicBezTo>
                      <a:pt x="20360" y="12050"/>
                      <a:pt x="19515" y="12383"/>
                      <a:pt x="18824" y="12931"/>
                    </a:cubicBezTo>
                    <a:cubicBezTo>
                      <a:pt x="18134" y="13503"/>
                      <a:pt x="17693" y="14312"/>
                      <a:pt x="17598" y="15205"/>
                    </a:cubicBezTo>
                    <a:cubicBezTo>
                      <a:pt x="17026" y="13776"/>
                      <a:pt x="15657" y="12752"/>
                      <a:pt x="14169" y="12371"/>
                    </a:cubicBezTo>
                    <a:cubicBezTo>
                      <a:pt x="13642" y="12242"/>
                      <a:pt x="13103" y="12183"/>
                      <a:pt x="12564" y="12183"/>
                    </a:cubicBezTo>
                    <a:cubicBezTo>
                      <a:pt x="11567" y="12183"/>
                      <a:pt x="10567" y="12385"/>
                      <a:pt x="9632" y="12717"/>
                    </a:cubicBezTo>
                    <a:cubicBezTo>
                      <a:pt x="8370" y="13169"/>
                      <a:pt x="7168" y="13848"/>
                      <a:pt x="6311" y="14872"/>
                    </a:cubicBezTo>
                    <a:cubicBezTo>
                      <a:pt x="5453" y="15896"/>
                      <a:pt x="4751" y="17098"/>
                      <a:pt x="5013" y="18408"/>
                    </a:cubicBezTo>
                    <a:cubicBezTo>
                      <a:pt x="4502" y="17871"/>
                      <a:pt x="3763" y="17595"/>
                      <a:pt x="3027" y="17595"/>
                    </a:cubicBezTo>
                    <a:cubicBezTo>
                      <a:pt x="2407" y="17595"/>
                      <a:pt x="1789" y="17791"/>
                      <a:pt x="1310" y="18194"/>
                    </a:cubicBezTo>
                    <a:cubicBezTo>
                      <a:pt x="1072" y="18396"/>
                      <a:pt x="869" y="18634"/>
                      <a:pt x="679" y="18884"/>
                    </a:cubicBezTo>
                    <a:cubicBezTo>
                      <a:pt x="488" y="19134"/>
                      <a:pt x="346" y="19408"/>
                      <a:pt x="238" y="19694"/>
                    </a:cubicBezTo>
                    <a:cubicBezTo>
                      <a:pt x="0" y="20432"/>
                      <a:pt x="488" y="21254"/>
                      <a:pt x="1143" y="21670"/>
                    </a:cubicBezTo>
                    <a:cubicBezTo>
                      <a:pt x="10563" y="21465"/>
                      <a:pt x="20489" y="21432"/>
                      <a:pt x="30511" y="21432"/>
                    </a:cubicBezTo>
                    <a:cubicBezTo>
                      <a:pt x="35252" y="21432"/>
                      <a:pt x="40014" y="21440"/>
                      <a:pt x="44755" y="21440"/>
                    </a:cubicBezTo>
                    <a:cubicBezTo>
                      <a:pt x="53871" y="21440"/>
                      <a:pt x="62907" y="21413"/>
                      <a:pt x="71557" y="21254"/>
                    </a:cubicBezTo>
                    <a:cubicBezTo>
                      <a:pt x="73224" y="21230"/>
                      <a:pt x="74367" y="19456"/>
                      <a:pt x="73605" y="17967"/>
                    </a:cubicBezTo>
                    <a:lnTo>
                      <a:pt x="73593" y="17944"/>
                    </a:lnTo>
                    <a:cubicBezTo>
                      <a:pt x="73379" y="17515"/>
                      <a:pt x="73081" y="17134"/>
                      <a:pt x="72712" y="16824"/>
                    </a:cubicBezTo>
                    <a:cubicBezTo>
                      <a:pt x="72212" y="16455"/>
                      <a:pt x="71640" y="16205"/>
                      <a:pt x="71033" y="16086"/>
                    </a:cubicBezTo>
                    <a:cubicBezTo>
                      <a:pt x="69998" y="15844"/>
                      <a:pt x="68824" y="15775"/>
                      <a:pt x="67675" y="15775"/>
                    </a:cubicBezTo>
                    <a:cubicBezTo>
                      <a:pt x="67013" y="15775"/>
                      <a:pt x="66360" y="15798"/>
                      <a:pt x="65747" y="15824"/>
                    </a:cubicBezTo>
                    <a:cubicBezTo>
                      <a:pt x="65818" y="12979"/>
                      <a:pt x="64663" y="10216"/>
                      <a:pt x="61437" y="9002"/>
                    </a:cubicBezTo>
                    <a:cubicBezTo>
                      <a:pt x="60504" y="8656"/>
                      <a:pt x="59503" y="8480"/>
                      <a:pt x="58509" y="8480"/>
                    </a:cubicBezTo>
                    <a:cubicBezTo>
                      <a:pt x="56660" y="8480"/>
                      <a:pt x="54830" y="9090"/>
                      <a:pt x="53483" y="10359"/>
                    </a:cubicBezTo>
                    <a:cubicBezTo>
                      <a:pt x="53233" y="7585"/>
                      <a:pt x="52435" y="4561"/>
                      <a:pt x="50042" y="2430"/>
                    </a:cubicBezTo>
                    <a:cubicBezTo>
                      <a:pt x="48209" y="894"/>
                      <a:pt x="45911" y="37"/>
                      <a:pt x="435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" name="Google Shape;51;p3"/>
              <p:cNvGrpSpPr/>
              <p:nvPr/>
            </p:nvGrpSpPr>
            <p:grpSpPr>
              <a:xfrm>
                <a:off x="403175" y="236538"/>
                <a:ext cx="503400" cy="423975"/>
                <a:chOff x="4849700" y="2127775"/>
                <a:chExt cx="503400" cy="423975"/>
              </a:xfrm>
            </p:grpSpPr>
            <p:sp>
              <p:nvSpPr>
                <p:cNvPr id="52" name="Google Shape;52;p3"/>
                <p:cNvSpPr/>
                <p:nvPr/>
              </p:nvSpPr>
              <p:spPr>
                <a:xfrm>
                  <a:off x="4849700" y="2287025"/>
                  <a:ext cx="184875" cy="158125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5104800" y="2127775"/>
                  <a:ext cx="124150" cy="106125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5228950" y="2445300"/>
                  <a:ext cx="124150" cy="10645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" name="Google Shape;55;p3"/>
              <p:cNvGrpSpPr/>
              <p:nvPr/>
            </p:nvGrpSpPr>
            <p:grpSpPr>
              <a:xfrm flipH="1">
                <a:off x="8968300" y="3004462"/>
                <a:ext cx="969226" cy="1748006"/>
                <a:chOff x="6984900" y="3291338"/>
                <a:chExt cx="969226" cy="1748006"/>
              </a:xfrm>
            </p:grpSpPr>
            <p:sp>
              <p:nvSpPr>
                <p:cNvPr id="56" name="Google Shape;56;p3"/>
                <p:cNvSpPr/>
                <p:nvPr/>
              </p:nvSpPr>
              <p:spPr>
                <a:xfrm>
                  <a:off x="6984900" y="4070118"/>
                  <a:ext cx="969226" cy="969226"/>
                </a:xfrm>
                <a:custGeom>
                  <a:rect b="b" l="l" r="r" t="t"/>
                  <a:pathLst>
                    <a:path extrusionOk="0" fill="none" h="18289" w="18289">
                      <a:moveTo>
                        <a:pt x="17241" y="7251"/>
                      </a:moveTo>
                      <a:cubicBezTo>
                        <a:pt x="18289" y="11716"/>
                        <a:pt x="15515" y="16193"/>
                        <a:pt x="11050" y="17241"/>
                      </a:cubicBezTo>
                      <a:cubicBezTo>
                        <a:pt x="6573" y="18288"/>
                        <a:pt x="2108" y="15514"/>
                        <a:pt x="1049" y="11049"/>
                      </a:cubicBezTo>
                      <a:cubicBezTo>
                        <a:pt x="1" y="6573"/>
                        <a:pt x="2775" y="2108"/>
                        <a:pt x="7252" y="1048"/>
                      </a:cubicBezTo>
                      <a:cubicBezTo>
                        <a:pt x="11717" y="0"/>
                        <a:pt x="16193" y="2774"/>
                        <a:pt x="17241" y="7251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7519348" y="3601361"/>
                  <a:ext cx="434771" cy="434188"/>
                </a:xfrm>
                <a:custGeom>
                  <a:rect b="b" l="l" r="r" t="t"/>
                  <a:pathLst>
                    <a:path extrusionOk="0" fill="none" h="8193" w="8204">
                      <a:moveTo>
                        <a:pt x="0" y="3942"/>
                      </a:moveTo>
                      <a:cubicBezTo>
                        <a:pt x="0" y="5537"/>
                        <a:pt x="965" y="6978"/>
                        <a:pt x="2441" y="7585"/>
                      </a:cubicBezTo>
                      <a:cubicBezTo>
                        <a:pt x="3905" y="8192"/>
                        <a:pt x="5608" y="7859"/>
                        <a:pt x="6739" y="6728"/>
                      </a:cubicBezTo>
                      <a:cubicBezTo>
                        <a:pt x="7858" y="5597"/>
                        <a:pt x="8204" y="3906"/>
                        <a:pt x="7584" y="2430"/>
                      </a:cubicBezTo>
                      <a:cubicBezTo>
                        <a:pt x="6977" y="953"/>
                        <a:pt x="5537" y="1"/>
                        <a:pt x="3941" y="1"/>
                      </a:cubicBezTo>
                      <a:cubicBezTo>
                        <a:pt x="1762" y="1"/>
                        <a:pt x="0" y="1763"/>
                        <a:pt x="0" y="3942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7550348" y="3291338"/>
                  <a:ext cx="198201" cy="197565"/>
                </a:xfrm>
                <a:custGeom>
                  <a:rect b="b" l="l" r="r" t="t"/>
                  <a:pathLst>
                    <a:path extrusionOk="0" fill="none" h="3728" w="3740">
                      <a:moveTo>
                        <a:pt x="3739" y="1858"/>
                      </a:moveTo>
                      <a:cubicBezTo>
                        <a:pt x="3739" y="2894"/>
                        <a:pt x="2906" y="3727"/>
                        <a:pt x="1870" y="3727"/>
                      </a:cubicBezTo>
                      <a:cubicBezTo>
                        <a:pt x="846" y="3727"/>
                        <a:pt x="1" y="2894"/>
                        <a:pt x="1" y="1858"/>
                      </a:cubicBezTo>
                      <a:cubicBezTo>
                        <a:pt x="1" y="834"/>
                        <a:pt x="846" y="0"/>
                        <a:pt x="1870" y="0"/>
                      </a:cubicBezTo>
                      <a:cubicBezTo>
                        <a:pt x="2906" y="0"/>
                        <a:pt x="3739" y="834"/>
                        <a:pt x="3739" y="1858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l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59" name="Google Shape;59;p3"/>
              <p:cNvCxnSpPr/>
              <p:nvPr/>
            </p:nvCxnSpPr>
            <p:spPr>
              <a:xfrm>
                <a:off x="8514586" y="2569320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135470" y="2775870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" name="Google Shape;61;p3"/>
            <p:cNvGrpSpPr/>
            <p:nvPr/>
          </p:nvGrpSpPr>
          <p:grpSpPr>
            <a:xfrm>
              <a:off x="7973600" y="3597738"/>
              <a:ext cx="503400" cy="423975"/>
              <a:chOff x="4849700" y="2127775"/>
              <a:chExt cx="503400" cy="42397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3"/>
          <p:cNvSpPr txBox="1"/>
          <p:nvPr>
            <p:ph type="title"/>
          </p:nvPr>
        </p:nvSpPr>
        <p:spPr>
          <a:xfrm>
            <a:off x="1692450" y="2100913"/>
            <a:ext cx="5759100" cy="14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2674000" y="3857650"/>
            <a:ext cx="37959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hasCustomPrompt="1" idx="2" type="title"/>
          </p:nvPr>
        </p:nvSpPr>
        <p:spPr>
          <a:xfrm>
            <a:off x="3746546" y="1009450"/>
            <a:ext cx="1650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1"/>
          <p:cNvGrpSpPr/>
          <p:nvPr/>
        </p:nvGrpSpPr>
        <p:grpSpPr>
          <a:xfrm>
            <a:off x="-2160900" y="-634626"/>
            <a:ext cx="12347454" cy="6459401"/>
            <a:chOff x="-2160900" y="-634626"/>
            <a:chExt cx="12347454" cy="6459401"/>
          </a:xfrm>
        </p:grpSpPr>
        <p:sp>
          <p:nvSpPr>
            <p:cNvPr id="389" name="Google Shape;389;p21"/>
            <p:cNvSpPr/>
            <p:nvPr/>
          </p:nvSpPr>
          <p:spPr>
            <a:xfrm>
              <a:off x="-2160900" y="3004475"/>
              <a:ext cx="2742900" cy="282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-949950" y="-634626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6594600" y="56973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" name="Google Shape;392;p21"/>
            <p:cNvGrpSpPr/>
            <p:nvPr/>
          </p:nvGrpSpPr>
          <p:grpSpPr>
            <a:xfrm>
              <a:off x="7814650" y="3004462"/>
              <a:ext cx="969226" cy="1748006"/>
              <a:chOff x="6984900" y="3291338"/>
              <a:chExt cx="969226" cy="1748006"/>
            </a:xfrm>
          </p:grpSpPr>
          <p:sp>
            <p:nvSpPr>
              <p:cNvPr id="393" name="Google Shape;393;p21"/>
              <p:cNvSpPr/>
              <p:nvPr/>
            </p:nvSpPr>
            <p:spPr>
              <a:xfrm>
                <a:off x="6984900" y="4070118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519348" y="3601361"/>
                <a:ext cx="434771" cy="434188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7550348" y="3291338"/>
                <a:ext cx="198201" cy="197565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21"/>
            <p:cNvSpPr/>
            <p:nvPr/>
          </p:nvSpPr>
          <p:spPr>
            <a:xfrm rot="5268137">
              <a:off x="8696839" y="143938"/>
              <a:ext cx="35340" cy="298558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 rot="5400000">
              <a:off x="8802916" y="300248"/>
              <a:ext cx="35142" cy="298295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8" name="Google Shape;398;p21"/>
            <p:cNvCxnSpPr/>
            <p:nvPr/>
          </p:nvCxnSpPr>
          <p:spPr>
            <a:xfrm>
              <a:off x="8526054" y="4085695"/>
              <a:ext cx="166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1"/>
            <p:cNvCxnSpPr/>
            <p:nvPr/>
          </p:nvCxnSpPr>
          <p:spPr>
            <a:xfrm>
              <a:off x="8146938" y="4368445"/>
              <a:ext cx="2039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00" name="Google Shape;400;p21"/>
            <p:cNvSpPr/>
            <p:nvPr/>
          </p:nvSpPr>
          <p:spPr>
            <a:xfrm>
              <a:off x="-1094612" y="196243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21"/>
            <p:cNvGrpSpPr/>
            <p:nvPr/>
          </p:nvGrpSpPr>
          <p:grpSpPr>
            <a:xfrm>
              <a:off x="1013800" y="3548113"/>
              <a:ext cx="503400" cy="423975"/>
              <a:chOff x="4849700" y="2127775"/>
              <a:chExt cx="503400" cy="423975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5" name="Google Shape;405;p21"/>
          <p:cNvSpPr txBox="1"/>
          <p:nvPr>
            <p:ph type="title"/>
          </p:nvPr>
        </p:nvSpPr>
        <p:spPr>
          <a:xfrm>
            <a:off x="2549400" y="1121610"/>
            <a:ext cx="40452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6" name="Google Shape;406;p21"/>
          <p:cNvSpPr txBox="1"/>
          <p:nvPr>
            <p:ph idx="1" type="subTitle"/>
          </p:nvPr>
        </p:nvSpPr>
        <p:spPr>
          <a:xfrm>
            <a:off x="2233150" y="2159487"/>
            <a:ext cx="46776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1_1_1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22"/>
          <p:cNvGrpSpPr/>
          <p:nvPr/>
        </p:nvGrpSpPr>
        <p:grpSpPr>
          <a:xfrm>
            <a:off x="-1368627" y="-786999"/>
            <a:ext cx="12109430" cy="7326210"/>
            <a:chOff x="-1368627" y="-786999"/>
            <a:chExt cx="12109430" cy="7326210"/>
          </a:xfrm>
        </p:grpSpPr>
        <p:grpSp>
          <p:nvGrpSpPr>
            <p:cNvPr id="409" name="Google Shape;409;p22"/>
            <p:cNvGrpSpPr/>
            <p:nvPr/>
          </p:nvGrpSpPr>
          <p:grpSpPr>
            <a:xfrm>
              <a:off x="-1368627" y="-786999"/>
              <a:ext cx="2214777" cy="2214680"/>
              <a:chOff x="2046850" y="539706"/>
              <a:chExt cx="969226" cy="969226"/>
            </a:xfrm>
          </p:grpSpPr>
          <p:sp>
            <p:nvSpPr>
              <p:cNvPr id="410" name="Google Shape;410;p22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22"/>
            <p:cNvSpPr/>
            <p:nvPr/>
          </p:nvSpPr>
          <p:spPr>
            <a:xfrm rot="840170">
              <a:off x="8064232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3" name="Google Shape;413;p22"/>
            <p:cNvGrpSpPr/>
            <p:nvPr/>
          </p:nvGrpSpPr>
          <p:grpSpPr>
            <a:xfrm>
              <a:off x="8485700" y="196488"/>
              <a:ext cx="503400" cy="423975"/>
              <a:chOff x="4849700" y="2127775"/>
              <a:chExt cx="503400" cy="423975"/>
            </a:xfrm>
          </p:grpSpPr>
          <p:sp>
            <p:nvSpPr>
              <p:cNvPr id="414" name="Google Shape;414;p22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2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7" name="Google Shape;417;p22"/>
            <p:cNvCxnSpPr/>
            <p:nvPr/>
          </p:nvCxnSpPr>
          <p:spPr>
            <a:xfrm>
              <a:off x="-1346925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22"/>
            <p:cNvCxnSpPr/>
            <p:nvPr/>
          </p:nvCxnSpPr>
          <p:spPr>
            <a:xfrm>
              <a:off x="-587509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19" name="Google Shape;419;p22"/>
            <p:cNvSpPr/>
            <p:nvPr/>
          </p:nvSpPr>
          <p:spPr>
            <a:xfrm>
              <a:off x="-1041498" y="422930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22"/>
            <p:cNvGrpSpPr/>
            <p:nvPr/>
          </p:nvGrpSpPr>
          <p:grpSpPr>
            <a:xfrm>
              <a:off x="8541865" y="1548226"/>
              <a:ext cx="1279498" cy="2307641"/>
              <a:chOff x="8541865" y="1548226"/>
              <a:chExt cx="1279498" cy="2307641"/>
            </a:xfrm>
          </p:grpSpPr>
          <p:sp>
            <p:nvSpPr>
              <p:cNvPr id="421" name="Google Shape;421;p22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22"/>
          <p:cNvSpPr txBox="1"/>
          <p:nvPr>
            <p:ph idx="1" type="subTitle"/>
          </p:nvPr>
        </p:nvSpPr>
        <p:spPr>
          <a:xfrm>
            <a:off x="1439025" y="2128175"/>
            <a:ext cx="57930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425" name="Google Shape;425;p22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6" name="Google Shape;426;p22"/>
          <p:cNvSpPr txBox="1"/>
          <p:nvPr>
            <p:ph idx="2" type="title"/>
          </p:nvPr>
        </p:nvSpPr>
        <p:spPr>
          <a:xfrm>
            <a:off x="1439025" y="1596575"/>
            <a:ext cx="4978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427" name="Google Shape;427;p22"/>
          <p:cNvGrpSpPr/>
          <p:nvPr/>
        </p:nvGrpSpPr>
        <p:grpSpPr>
          <a:xfrm>
            <a:off x="7233401" y="2302268"/>
            <a:ext cx="790985" cy="1148054"/>
            <a:chOff x="4284300" y="4188273"/>
            <a:chExt cx="422896" cy="613769"/>
          </a:xfrm>
        </p:grpSpPr>
        <p:grpSp>
          <p:nvGrpSpPr>
            <p:cNvPr id="428" name="Google Shape;428;p22"/>
            <p:cNvGrpSpPr/>
            <p:nvPr/>
          </p:nvGrpSpPr>
          <p:grpSpPr>
            <a:xfrm>
              <a:off x="4284300" y="4547630"/>
              <a:ext cx="304014" cy="254411"/>
              <a:chOff x="5004225" y="2283605"/>
              <a:chExt cx="304014" cy="254411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5004225" y="2411263"/>
                <a:ext cx="148196" cy="126753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>
                <a:off x="5208721" y="2283605"/>
                <a:ext cx="99519" cy="85070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" name="Google Shape;431;p22"/>
            <p:cNvSpPr/>
            <p:nvPr/>
          </p:nvSpPr>
          <p:spPr>
            <a:xfrm>
              <a:off x="4607678" y="4356122"/>
              <a:ext cx="99519" cy="85070"/>
            </a:xfrm>
            <a:custGeom>
              <a:rect b="b" l="l" r="r" t="t"/>
              <a:pathLst>
                <a:path extrusionOk="0" h="4245" w="4966">
                  <a:moveTo>
                    <a:pt x="2120" y="0"/>
                  </a:moveTo>
                  <a:cubicBezTo>
                    <a:pt x="953" y="0"/>
                    <a:pt x="0" y="941"/>
                    <a:pt x="0" y="2120"/>
                  </a:cubicBezTo>
                  <a:cubicBezTo>
                    <a:pt x="0" y="3400"/>
                    <a:pt x="1046" y="4245"/>
                    <a:pt x="2136" y="4245"/>
                  </a:cubicBezTo>
                  <a:cubicBezTo>
                    <a:pt x="2657" y="4245"/>
                    <a:pt x="3188" y="4051"/>
                    <a:pt x="3620" y="3620"/>
                  </a:cubicBezTo>
                  <a:cubicBezTo>
                    <a:pt x="4965" y="2286"/>
                    <a:pt x="4013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4436309" y="4188273"/>
              <a:ext cx="171364" cy="146484"/>
            </a:xfrm>
            <a:custGeom>
              <a:rect b="b" l="l" r="r" t="t"/>
              <a:pathLst>
                <a:path extrusionOk="0" h="4245" w="4966">
                  <a:moveTo>
                    <a:pt x="2120" y="0"/>
                  </a:moveTo>
                  <a:cubicBezTo>
                    <a:pt x="953" y="0"/>
                    <a:pt x="0" y="941"/>
                    <a:pt x="0" y="2120"/>
                  </a:cubicBezTo>
                  <a:cubicBezTo>
                    <a:pt x="0" y="3400"/>
                    <a:pt x="1046" y="4245"/>
                    <a:pt x="2136" y="4245"/>
                  </a:cubicBezTo>
                  <a:cubicBezTo>
                    <a:pt x="2657" y="4245"/>
                    <a:pt x="3188" y="4051"/>
                    <a:pt x="3620" y="3620"/>
                  </a:cubicBezTo>
                  <a:cubicBezTo>
                    <a:pt x="4965" y="2286"/>
                    <a:pt x="4013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3"/>
          <p:cNvGrpSpPr/>
          <p:nvPr/>
        </p:nvGrpSpPr>
        <p:grpSpPr>
          <a:xfrm>
            <a:off x="-1483825" y="-1317213"/>
            <a:ext cx="12269115" cy="8882342"/>
            <a:chOff x="-1483825" y="-1317213"/>
            <a:chExt cx="12269115" cy="8882342"/>
          </a:xfrm>
        </p:grpSpPr>
        <p:grpSp>
          <p:nvGrpSpPr>
            <p:cNvPr id="435" name="Google Shape;435;p23"/>
            <p:cNvGrpSpPr/>
            <p:nvPr/>
          </p:nvGrpSpPr>
          <p:grpSpPr>
            <a:xfrm>
              <a:off x="-1483825" y="-1317213"/>
              <a:ext cx="2877437" cy="2877340"/>
              <a:chOff x="2046850" y="539706"/>
              <a:chExt cx="969226" cy="969226"/>
            </a:xfrm>
          </p:grpSpPr>
          <p:sp>
            <p:nvSpPr>
              <p:cNvPr id="436" name="Google Shape;436;p23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3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" name="Google Shape;438;p23"/>
            <p:cNvSpPr/>
            <p:nvPr/>
          </p:nvSpPr>
          <p:spPr>
            <a:xfrm flipH="1">
              <a:off x="8513007" y="-1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8329666" y="40408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9080057" y="754877"/>
              <a:ext cx="1138187" cy="331675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-1472251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23"/>
            <p:cNvGrpSpPr/>
            <p:nvPr/>
          </p:nvGrpSpPr>
          <p:grpSpPr>
            <a:xfrm>
              <a:off x="93700" y="1357748"/>
              <a:ext cx="422896" cy="699223"/>
              <a:chOff x="4284300" y="4188273"/>
              <a:chExt cx="422896" cy="699223"/>
            </a:xfrm>
          </p:grpSpPr>
          <p:grpSp>
            <p:nvGrpSpPr>
              <p:cNvPr id="443" name="Google Shape;443;p23"/>
              <p:cNvGrpSpPr/>
              <p:nvPr/>
            </p:nvGrpSpPr>
            <p:grpSpPr>
              <a:xfrm>
                <a:off x="4284300" y="4547630"/>
                <a:ext cx="403537" cy="339865"/>
                <a:chOff x="5004225" y="2283605"/>
                <a:chExt cx="403537" cy="339865"/>
              </a:xfrm>
            </p:grpSpPr>
            <p:sp>
              <p:nvSpPr>
                <p:cNvPr id="444" name="Google Shape;444;p23"/>
                <p:cNvSpPr/>
                <p:nvPr/>
              </p:nvSpPr>
              <p:spPr>
                <a:xfrm>
                  <a:off x="5004225" y="2411263"/>
                  <a:ext cx="148196" cy="126753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>
                  <a:off x="5208721" y="2283605"/>
                  <a:ext cx="99519" cy="85070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3"/>
                <p:cNvSpPr/>
                <p:nvPr/>
              </p:nvSpPr>
              <p:spPr>
                <a:xfrm>
                  <a:off x="5308243" y="2538140"/>
                  <a:ext cx="99519" cy="8533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7" name="Google Shape;447;p23"/>
              <p:cNvSpPr/>
              <p:nvPr/>
            </p:nvSpPr>
            <p:spPr>
              <a:xfrm>
                <a:off x="4607678" y="4356122"/>
                <a:ext cx="99519" cy="85070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4436309" y="4188273"/>
                <a:ext cx="171364" cy="146484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9" name="Google Shape;449;p23"/>
            <p:cNvSpPr/>
            <p:nvPr/>
          </p:nvSpPr>
          <p:spPr>
            <a:xfrm rot="4120194">
              <a:off x="4244722" y="4537958"/>
              <a:ext cx="2370370" cy="2820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23"/>
          <p:cNvSpPr txBox="1"/>
          <p:nvPr>
            <p:ph type="title"/>
          </p:nvPr>
        </p:nvSpPr>
        <p:spPr>
          <a:xfrm>
            <a:off x="758775" y="44621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1" name="Google Shape;451;p23"/>
          <p:cNvSpPr txBox="1"/>
          <p:nvPr>
            <p:ph idx="2" type="title"/>
          </p:nvPr>
        </p:nvSpPr>
        <p:spPr>
          <a:xfrm>
            <a:off x="4782288" y="3302402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2" name="Google Shape;452;p23"/>
          <p:cNvSpPr txBox="1"/>
          <p:nvPr>
            <p:ph idx="3" type="title"/>
          </p:nvPr>
        </p:nvSpPr>
        <p:spPr>
          <a:xfrm>
            <a:off x="4839588" y="3757802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53" name="Google Shape;453;p23"/>
          <p:cNvSpPr txBox="1"/>
          <p:nvPr>
            <p:ph idx="4" type="title"/>
          </p:nvPr>
        </p:nvSpPr>
        <p:spPr>
          <a:xfrm>
            <a:off x="1728312" y="3302402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" name="Google Shape;454;p23"/>
          <p:cNvSpPr txBox="1"/>
          <p:nvPr>
            <p:ph idx="5" type="title"/>
          </p:nvPr>
        </p:nvSpPr>
        <p:spPr>
          <a:xfrm>
            <a:off x="1785713" y="3757802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7" name="Google Shape;457;p24"/>
          <p:cNvSpPr txBox="1"/>
          <p:nvPr>
            <p:ph idx="2" type="title"/>
          </p:nvPr>
        </p:nvSpPr>
        <p:spPr>
          <a:xfrm>
            <a:off x="5713863" y="1377738"/>
            <a:ext cx="2518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24"/>
          <p:cNvSpPr txBox="1"/>
          <p:nvPr>
            <p:ph idx="3" type="title"/>
          </p:nvPr>
        </p:nvSpPr>
        <p:spPr>
          <a:xfrm>
            <a:off x="5713875" y="1833138"/>
            <a:ext cx="2518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59" name="Google Shape;459;p24"/>
          <p:cNvSpPr txBox="1"/>
          <p:nvPr>
            <p:ph idx="4" type="title"/>
          </p:nvPr>
        </p:nvSpPr>
        <p:spPr>
          <a:xfrm>
            <a:off x="941988" y="138346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24"/>
          <p:cNvSpPr txBox="1"/>
          <p:nvPr>
            <p:ph idx="5" type="title"/>
          </p:nvPr>
        </p:nvSpPr>
        <p:spPr>
          <a:xfrm>
            <a:off x="942000" y="1838865"/>
            <a:ext cx="25188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461" name="Google Shape;461;p24"/>
          <p:cNvGrpSpPr/>
          <p:nvPr/>
        </p:nvGrpSpPr>
        <p:grpSpPr>
          <a:xfrm>
            <a:off x="-1835947" y="-786999"/>
            <a:ext cx="12560190" cy="7326210"/>
            <a:chOff x="-1835947" y="-786999"/>
            <a:chExt cx="12560190" cy="7326210"/>
          </a:xfrm>
        </p:grpSpPr>
        <p:grpSp>
          <p:nvGrpSpPr>
            <p:cNvPr id="462" name="Google Shape;462;p24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463" name="Google Shape;463;p24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5" name="Google Shape;465;p24"/>
            <p:cNvSpPr/>
            <p:nvPr/>
          </p:nvSpPr>
          <p:spPr>
            <a:xfrm>
              <a:off x="-139500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 rot="840170">
              <a:off x="-152991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24"/>
            <p:cNvGrpSpPr/>
            <p:nvPr/>
          </p:nvGrpSpPr>
          <p:grpSpPr>
            <a:xfrm>
              <a:off x="-1423337" y="4085695"/>
              <a:ext cx="2039615" cy="282750"/>
              <a:chOff x="-1423337" y="4085695"/>
              <a:chExt cx="2039615" cy="282750"/>
            </a:xfrm>
          </p:grpSpPr>
          <p:cxnSp>
            <p:nvCxnSpPr>
              <p:cNvPr id="468" name="Google Shape;468;p24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24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70" name="Google Shape;470;p24"/>
            <p:cNvSpPr/>
            <p:nvPr/>
          </p:nvSpPr>
          <p:spPr>
            <a:xfrm rot="-131837">
              <a:off x="7661135" y="4531774"/>
              <a:ext cx="57986" cy="48986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7917539" y="4358104"/>
              <a:ext cx="57657" cy="489440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24"/>
            <p:cNvGrpSpPr/>
            <p:nvPr/>
          </p:nvGrpSpPr>
          <p:grpSpPr>
            <a:xfrm>
              <a:off x="255375" y="2235263"/>
              <a:ext cx="503400" cy="423975"/>
              <a:chOff x="4849700" y="2127775"/>
              <a:chExt cx="503400" cy="423975"/>
            </a:xfrm>
          </p:grpSpPr>
          <p:sp>
            <p:nvSpPr>
              <p:cNvPr id="473" name="Google Shape;473;p24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76" name="Google Shape;476;p24"/>
            <p:cNvCxnSpPr/>
            <p:nvPr/>
          </p:nvCxnSpPr>
          <p:spPr>
            <a:xfrm>
              <a:off x="8514600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4"/>
            <p:cNvCxnSpPr/>
            <p:nvPr/>
          </p:nvCxnSpPr>
          <p:spPr>
            <a:xfrm>
              <a:off x="8664416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78" name="Google Shape;478;p24"/>
            <p:cNvSpPr/>
            <p:nvPr/>
          </p:nvSpPr>
          <p:spPr>
            <a:xfrm>
              <a:off x="8160627" y="422930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5"/>
          <p:cNvGrpSpPr/>
          <p:nvPr/>
        </p:nvGrpSpPr>
        <p:grpSpPr>
          <a:xfrm>
            <a:off x="-1454377" y="-786999"/>
            <a:ext cx="11867924" cy="5763352"/>
            <a:chOff x="-1454377" y="-786999"/>
            <a:chExt cx="11867924" cy="5763352"/>
          </a:xfrm>
        </p:grpSpPr>
        <p:grpSp>
          <p:nvGrpSpPr>
            <p:cNvPr id="481" name="Google Shape;481;p25"/>
            <p:cNvGrpSpPr/>
            <p:nvPr/>
          </p:nvGrpSpPr>
          <p:grpSpPr>
            <a:xfrm>
              <a:off x="-1454377" y="-786999"/>
              <a:ext cx="2897470" cy="5763352"/>
              <a:chOff x="7826773" y="-786999"/>
              <a:chExt cx="2897470" cy="5763352"/>
            </a:xfrm>
          </p:grpSpPr>
          <p:grpSp>
            <p:nvGrpSpPr>
              <p:cNvPr id="482" name="Google Shape;482;p25"/>
              <p:cNvGrpSpPr/>
              <p:nvPr/>
            </p:nvGrpSpPr>
            <p:grpSpPr>
              <a:xfrm>
                <a:off x="7826773" y="-786999"/>
                <a:ext cx="2214777" cy="2214680"/>
                <a:chOff x="2046850" y="539706"/>
                <a:chExt cx="969226" cy="969226"/>
              </a:xfrm>
            </p:grpSpPr>
            <p:sp>
              <p:nvSpPr>
                <p:cNvPr id="483" name="Google Shape;483;p25"/>
                <p:cNvSpPr/>
                <p:nvPr/>
              </p:nvSpPr>
              <p:spPr>
                <a:xfrm>
                  <a:off x="2046850" y="539706"/>
                  <a:ext cx="969226" cy="969226"/>
                </a:xfrm>
                <a:custGeom>
                  <a:rect b="b" l="l" r="r" t="t"/>
                  <a:pathLst>
                    <a:path extrusionOk="0" fill="none" h="18289" w="18289">
                      <a:moveTo>
                        <a:pt x="17241" y="7251"/>
                      </a:moveTo>
                      <a:cubicBezTo>
                        <a:pt x="18289" y="11716"/>
                        <a:pt x="15515" y="16193"/>
                        <a:pt x="11050" y="17241"/>
                      </a:cubicBezTo>
                      <a:cubicBezTo>
                        <a:pt x="6573" y="18288"/>
                        <a:pt x="2108" y="15514"/>
                        <a:pt x="1049" y="11049"/>
                      </a:cubicBezTo>
                      <a:cubicBezTo>
                        <a:pt x="1" y="6573"/>
                        <a:pt x="2775" y="2108"/>
                        <a:pt x="7252" y="1048"/>
                      </a:cubicBezTo>
                      <a:cubicBezTo>
                        <a:pt x="11717" y="0"/>
                        <a:pt x="16193" y="2774"/>
                        <a:pt x="17241" y="7251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5"/>
                <p:cNvSpPr/>
                <p:nvPr/>
              </p:nvSpPr>
              <p:spPr>
                <a:xfrm>
                  <a:off x="2196663" y="689513"/>
                  <a:ext cx="669600" cy="669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485" name="Google Shape;485;p25"/>
              <p:cNvCxnSpPr/>
              <p:nvPr/>
            </p:nvCxnSpPr>
            <p:spPr>
              <a:xfrm>
                <a:off x="7962050" y="3039313"/>
                <a:ext cx="1648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25"/>
              <p:cNvCxnSpPr/>
              <p:nvPr/>
            </p:nvCxnSpPr>
            <p:spPr>
              <a:xfrm>
                <a:off x="8111866" y="2756238"/>
                <a:ext cx="1165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7" name="Google Shape;487;p25"/>
              <p:cNvSpPr/>
              <p:nvPr/>
            </p:nvSpPr>
            <p:spPr>
              <a:xfrm>
                <a:off x="8160627" y="4229300"/>
                <a:ext cx="2563616" cy="747054"/>
              </a:xfrm>
              <a:custGeom>
                <a:rect b="b" l="l" r="r" t="t"/>
                <a:pathLst>
                  <a:path extrusionOk="0" h="21671" w="74367">
                    <a:moveTo>
                      <a:pt x="43518" y="1"/>
                    </a:moveTo>
                    <a:cubicBezTo>
                      <a:pt x="35409" y="1"/>
                      <a:pt x="33219" y="4228"/>
                      <a:pt x="32826" y="9454"/>
                    </a:cubicBezTo>
                    <a:cubicBezTo>
                      <a:pt x="31898" y="8965"/>
                      <a:pt x="30854" y="8709"/>
                      <a:pt x="29829" y="8709"/>
                    </a:cubicBezTo>
                    <a:cubicBezTo>
                      <a:pt x="27263" y="8709"/>
                      <a:pt x="24813" y="10309"/>
                      <a:pt x="24575" y="13848"/>
                    </a:cubicBezTo>
                    <a:cubicBezTo>
                      <a:pt x="24491" y="13193"/>
                      <a:pt x="23765" y="12514"/>
                      <a:pt x="23170" y="12229"/>
                    </a:cubicBezTo>
                    <a:cubicBezTo>
                      <a:pt x="22723" y="12027"/>
                      <a:pt x="22244" y="11929"/>
                      <a:pt x="21762" y="11929"/>
                    </a:cubicBezTo>
                    <a:cubicBezTo>
                      <a:pt x="21588" y="11929"/>
                      <a:pt x="21414" y="11942"/>
                      <a:pt x="21241" y="11967"/>
                    </a:cubicBezTo>
                    <a:cubicBezTo>
                      <a:pt x="20360" y="12050"/>
                      <a:pt x="19515" y="12383"/>
                      <a:pt x="18824" y="12931"/>
                    </a:cubicBezTo>
                    <a:cubicBezTo>
                      <a:pt x="18134" y="13503"/>
                      <a:pt x="17693" y="14312"/>
                      <a:pt x="17598" y="15205"/>
                    </a:cubicBezTo>
                    <a:cubicBezTo>
                      <a:pt x="17026" y="13776"/>
                      <a:pt x="15657" y="12752"/>
                      <a:pt x="14169" y="12371"/>
                    </a:cubicBezTo>
                    <a:cubicBezTo>
                      <a:pt x="13642" y="12242"/>
                      <a:pt x="13103" y="12183"/>
                      <a:pt x="12564" y="12183"/>
                    </a:cubicBezTo>
                    <a:cubicBezTo>
                      <a:pt x="11567" y="12183"/>
                      <a:pt x="10567" y="12385"/>
                      <a:pt x="9632" y="12717"/>
                    </a:cubicBezTo>
                    <a:cubicBezTo>
                      <a:pt x="8370" y="13169"/>
                      <a:pt x="7168" y="13848"/>
                      <a:pt x="6311" y="14872"/>
                    </a:cubicBezTo>
                    <a:cubicBezTo>
                      <a:pt x="5453" y="15896"/>
                      <a:pt x="4751" y="17098"/>
                      <a:pt x="5013" y="18408"/>
                    </a:cubicBezTo>
                    <a:cubicBezTo>
                      <a:pt x="4502" y="17871"/>
                      <a:pt x="3763" y="17595"/>
                      <a:pt x="3027" y="17595"/>
                    </a:cubicBezTo>
                    <a:cubicBezTo>
                      <a:pt x="2407" y="17595"/>
                      <a:pt x="1789" y="17791"/>
                      <a:pt x="1310" y="18194"/>
                    </a:cubicBezTo>
                    <a:cubicBezTo>
                      <a:pt x="1072" y="18396"/>
                      <a:pt x="869" y="18634"/>
                      <a:pt x="679" y="18884"/>
                    </a:cubicBezTo>
                    <a:cubicBezTo>
                      <a:pt x="488" y="19134"/>
                      <a:pt x="346" y="19408"/>
                      <a:pt x="238" y="19694"/>
                    </a:cubicBezTo>
                    <a:cubicBezTo>
                      <a:pt x="0" y="20432"/>
                      <a:pt x="488" y="21254"/>
                      <a:pt x="1143" y="21670"/>
                    </a:cubicBezTo>
                    <a:cubicBezTo>
                      <a:pt x="10563" y="21465"/>
                      <a:pt x="20489" y="21432"/>
                      <a:pt x="30511" y="21432"/>
                    </a:cubicBezTo>
                    <a:cubicBezTo>
                      <a:pt x="35252" y="21432"/>
                      <a:pt x="40014" y="21440"/>
                      <a:pt x="44755" y="21440"/>
                    </a:cubicBezTo>
                    <a:cubicBezTo>
                      <a:pt x="53871" y="21440"/>
                      <a:pt x="62907" y="21413"/>
                      <a:pt x="71557" y="21254"/>
                    </a:cubicBezTo>
                    <a:cubicBezTo>
                      <a:pt x="73224" y="21230"/>
                      <a:pt x="74367" y="19456"/>
                      <a:pt x="73605" y="17967"/>
                    </a:cubicBezTo>
                    <a:lnTo>
                      <a:pt x="73593" y="17944"/>
                    </a:lnTo>
                    <a:cubicBezTo>
                      <a:pt x="73379" y="17515"/>
                      <a:pt x="73081" y="17134"/>
                      <a:pt x="72712" y="16824"/>
                    </a:cubicBezTo>
                    <a:cubicBezTo>
                      <a:pt x="72212" y="16455"/>
                      <a:pt x="71640" y="16205"/>
                      <a:pt x="71033" y="16086"/>
                    </a:cubicBezTo>
                    <a:cubicBezTo>
                      <a:pt x="69998" y="15844"/>
                      <a:pt x="68824" y="15775"/>
                      <a:pt x="67675" y="15775"/>
                    </a:cubicBezTo>
                    <a:cubicBezTo>
                      <a:pt x="67013" y="15775"/>
                      <a:pt x="66360" y="15798"/>
                      <a:pt x="65747" y="15824"/>
                    </a:cubicBezTo>
                    <a:cubicBezTo>
                      <a:pt x="65818" y="12979"/>
                      <a:pt x="64663" y="10216"/>
                      <a:pt x="61437" y="9002"/>
                    </a:cubicBezTo>
                    <a:cubicBezTo>
                      <a:pt x="60504" y="8656"/>
                      <a:pt x="59503" y="8480"/>
                      <a:pt x="58509" y="8480"/>
                    </a:cubicBezTo>
                    <a:cubicBezTo>
                      <a:pt x="56660" y="8480"/>
                      <a:pt x="54830" y="9090"/>
                      <a:pt x="53483" y="10359"/>
                    </a:cubicBezTo>
                    <a:cubicBezTo>
                      <a:pt x="53233" y="7585"/>
                      <a:pt x="52435" y="4561"/>
                      <a:pt x="50042" y="2430"/>
                    </a:cubicBezTo>
                    <a:cubicBezTo>
                      <a:pt x="48209" y="894"/>
                      <a:pt x="45911" y="37"/>
                      <a:pt x="435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25"/>
            <p:cNvSpPr/>
            <p:nvPr/>
          </p:nvSpPr>
          <p:spPr>
            <a:xfrm>
              <a:off x="8430600" y="1604974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5"/>
            <p:cNvGrpSpPr/>
            <p:nvPr/>
          </p:nvGrpSpPr>
          <p:grpSpPr>
            <a:xfrm>
              <a:off x="8430600" y="4411663"/>
              <a:ext cx="503400" cy="423975"/>
              <a:chOff x="4804325" y="1883925"/>
              <a:chExt cx="503400" cy="423975"/>
            </a:xfrm>
          </p:grpSpPr>
          <p:sp>
            <p:nvSpPr>
              <p:cNvPr id="490" name="Google Shape;490;p25"/>
              <p:cNvSpPr/>
              <p:nvPr/>
            </p:nvSpPr>
            <p:spPr>
              <a:xfrm>
                <a:off x="4804325" y="204317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5059425" y="188392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>
                <a:off x="5183575" y="220145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3" name="Google Shape;493;p25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94" name="Google Shape;494;p25"/>
          <p:cNvSpPr txBox="1"/>
          <p:nvPr>
            <p:ph idx="2" type="title"/>
          </p:nvPr>
        </p:nvSpPr>
        <p:spPr>
          <a:xfrm>
            <a:off x="5354209" y="1443146"/>
            <a:ext cx="25185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5" name="Google Shape;495;p25"/>
          <p:cNvSpPr txBox="1"/>
          <p:nvPr>
            <p:ph idx="3" type="title"/>
          </p:nvPr>
        </p:nvSpPr>
        <p:spPr>
          <a:xfrm>
            <a:off x="5064696" y="1898558"/>
            <a:ext cx="30978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96" name="Google Shape;496;p25"/>
          <p:cNvSpPr txBox="1"/>
          <p:nvPr>
            <p:ph idx="4" type="title"/>
          </p:nvPr>
        </p:nvSpPr>
        <p:spPr>
          <a:xfrm>
            <a:off x="5354059" y="3067673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25"/>
          <p:cNvSpPr txBox="1"/>
          <p:nvPr>
            <p:ph idx="5" type="title"/>
          </p:nvPr>
        </p:nvSpPr>
        <p:spPr>
          <a:xfrm>
            <a:off x="5064446" y="3523083"/>
            <a:ext cx="30981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26"/>
          <p:cNvGrpSpPr/>
          <p:nvPr/>
        </p:nvGrpSpPr>
        <p:grpSpPr>
          <a:xfrm>
            <a:off x="-1610397" y="-1518651"/>
            <a:ext cx="12282383" cy="8024751"/>
            <a:chOff x="-1610397" y="-1518651"/>
            <a:chExt cx="12282383" cy="8024751"/>
          </a:xfrm>
        </p:grpSpPr>
        <p:sp>
          <p:nvSpPr>
            <p:cNvPr id="500" name="Google Shape;500;p26"/>
            <p:cNvSpPr/>
            <p:nvPr/>
          </p:nvSpPr>
          <p:spPr>
            <a:xfrm flipH="1">
              <a:off x="-22984" y="-608933"/>
              <a:ext cx="1724195" cy="1724287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 rot="840254">
              <a:off x="-1298182" y="3491189"/>
              <a:ext cx="1953770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3375363" y="-1518651"/>
              <a:ext cx="2310862" cy="230764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3" name="Google Shape;503;p26"/>
            <p:cNvGrpSpPr/>
            <p:nvPr/>
          </p:nvGrpSpPr>
          <p:grpSpPr>
            <a:xfrm>
              <a:off x="-759810" y="1560076"/>
              <a:ext cx="1279498" cy="2277129"/>
              <a:chOff x="8475365" y="1548226"/>
              <a:chExt cx="1279498" cy="2277129"/>
            </a:xfrm>
          </p:grpSpPr>
          <p:sp>
            <p:nvSpPr>
              <p:cNvPr id="504" name="Google Shape;504;p26"/>
              <p:cNvSpPr/>
              <p:nvPr/>
            </p:nvSpPr>
            <p:spPr>
              <a:xfrm flipH="1">
                <a:off x="8475365" y="2545810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6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6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7" name="Google Shape;507;p26"/>
            <p:cNvSpPr/>
            <p:nvPr/>
          </p:nvSpPr>
          <p:spPr>
            <a:xfrm flipH="1">
              <a:off x="-119350" y="1455326"/>
              <a:ext cx="261650" cy="260820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7806124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26"/>
            <p:cNvGrpSpPr/>
            <p:nvPr/>
          </p:nvGrpSpPr>
          <p:grpSpPr>
            <a:xfrm>
              <a:off x="8585125" y="2987048"/>
              <a:ext cx="422896" cy="699223"/>
              <a:chOff x="4284300" y="4188273"/>
              <a:chExt cx="422896" cy="699223"/>
            </a:xfrm>
          </p:grpSpPr>
          <p:grpSp>
            <p:nvGrpSpPr>
              <p:cNvPr id="510" name="Google Shape;510;p26"/>
              <p:cNvGrpSpPr/>
              <p:nvPr/>
            </p:nvGrpSpPr>
            <p:grpSpPr>
              <a:xfrm>
                <a:off x="4284300" y="4547630"/>
                <a:ext cx="403537" cy="339865"/>
                <a:chOff x="5004225" y="2283605"/>
                <a:chExt cx="403537" cy="339865"/>
              </a:xfrm>
            </p:grpSpPr>
            <p:sp>
              <p:nvSpPr>
                <p:cNvPr id="511" name="Google Shape;511;p26"/>
                <p:cNvSpPr/>
                <p:nvPr/>
              </p:nvSpPr>
              <p:spPr>
                <a:xfrm>
                  <a:off x="5004225" y="2411263"/>
                  <a:ext cx="148196" cy="126753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5208721" y="2283605"/>
                  <a:ext cx="99519" cy="85070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5308243" y="2538140"/>
                  <a:ext cx="99519" cy="8533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4" name="Google Shape;514;p26"/>
              <p:cNvSpPr/>
              <p:nvPr/>
            </p:nvSpPr>
            <p:spPr>
              <a:xfrm>
                <a:off x="4607678" y="4356122"/>
                <a:ext cx="99519" cy="85070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>
                <a:off x="4436309" y="4188273"/>
                <a:ext cx="171364" cy="146484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6"/>
            <p:cNvGrpSpPr/>
            <p:nvPr/>
          </p:nvGrpSpPr>
          <p:grpSpPr>
            <a:xfrm>
              <a:off x="7794550" y="-1317213"/>
              <a:ext cx="2877437" cy="2877340"/>
              <a:chOff x="2046850" y="539706"/>
              <a:chExt cx="969226" cy="969226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26"/>
            <p:cNvSpPr/>
            <p:nvPr/>
          </p:nvSpPr>
          <p:spPr>
            <a:xfrm rot="5252242">
              <a:off x="4156099" y="4425070"/>
              <a:ext cx="57997" cy="54949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 rot="5400000">
              <a:off x="4358134" y="4586623"/>
              <a:ext cx="57657" cy="549222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6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2" name="Google Shape;522;p26"/>
          <p:cNvSpPr txBox="1"/>
          <p:nvPr>
            <p:ph hasCustomPrompt="1" idx="2" type="title"/>
          </p:nvPr>
        </p:nvSpPr>
        <p:spPr>
          <a:xfrm>
            <a:off x="3955501" y="175965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3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3" name="Google Shape;523;p26"/>
          <p:cNvSpPr txBox="1"/>
          <p:nvPr>
            <p:ph idx="3" type="title"/>
          </p:nvPr>
        </p:nvSpPr>
        <p:spPr>
          <a:xfrm>
            <a:off x="3341475" y="2398737"/>
            <a:ext cx="2461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4" name="Google Shape;524;p26"/>
          <p:cNvSpPr txBox="1"/>
          <p:nvPr>
            <p:ph idx="4" type="title"/>
          </p:nvPr>
        </p:nvSpPr>
        <p:spPr>
          <a:xfrm>
            <a:off x="3341387" y="2860394"/>
            <a:ext cx="2461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5" name="Google Shape;525;p26"/>
          <p:cNvSpPr txBox="1"/>
          <p:nvPr>
            <p:ph hasCustomPrompt="1" idx="5" type="title"/>
          </p:nvPr>
        </p:nvSpPr>
        <p:spPr>
          <a:xfrm>
            <a:off x="1206418" y="175965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3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26"/>
          <p:cNvSpPr txBox="1"/>
          <p:nvPr>
            <p:ph idx="6" type="title"/>
          </p:nvPr>
        </p:nvSpPr>
        <p:spPr>
          <a:xfrm>
            <a:off x="592438" y="2398737"/>
            <a:ext cx="2461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7" name="Google Shape;527;p26"/>
          <p:cNvSpPr txBox="1"/>
          <p:nvPr>
            <p:ph idx="7" type="title"/>
          </p:nvPr>
        </p:nvSpPr>
        <p:spPr>
          <a:xfrm>
            <a:off x="592263" y="2860394"/>
            <a:ext cx="2461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8" name="Google Shape;528;p26"/>
          <p:cNvSpPr txBox="1"/>
          <p:nvPr>
            <p:ph hasCustomPrompt="1" idx="8" type="title"/>
          </p:nvPr>
        </p:nvSpPr>
        <p:spPr>
          <a:xfrm>
            <a:off x="6704585" y="1759650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300">
                <a:solidFill>
                  <a:schemeClr val="l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9" name="Google Shape;529;p26"/>
          <p:cNvSpPr txBox="1"/>
          <p:nvPr>
            <p:ph idx="9" type="title"/>
          </p:nvPr>
        </p:nvSpPr>
        <p:spPr>
          <a:xfrm>
            <a:off x="6090562" y="2398737"/>
            <a:ext cx="2461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0" name="Google Shape;530;p26"/>
          <p:cNvSpPr txBox="1"/>
          <p:nvPr>
            <p:ph idx="13" type="title"/>
          </p:nvPr>
        </p:nvSpPr>
        <p:spPr>
          <a:xfrm>
            <a:off x="6090500" y="2860394"/>
            <a:ext cx="2461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7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533" name="Google Shape;533;p27"/>
          <p:cNvGrpSpPr/>
          <p:nvPr/>
        </p:nvGrpSpPr>
        <p:grpSpPr>
          <a:xfrm>
            <a:off x="-1368627" y="-786999"/>
            <a:ext cx="12109298" cy="7326149"/>
            <a:chOff x="-1368627" y="-786999"/>
            <a:chExt cx="12109298" cy="7326149"/>
          </a:xfrm>
        </p:grpSpPr>
        <p:grpSp>
          <p:nvGrpSpPr>
            <p:cNvPr id="534" name="Google Shape;534;p27"/>
            <p:cNvGrpSpPr/>
            <p:nvPr/>
          </p:nvGrpSpPr>
          <p:grpSpPr>
            <a:xfrm>
              <a:off x="-1368627" y="-786999"/>
              <a:ext cx="2214777" cy="2214680"/>
              <a:chOff x="2046850" y="539706"/>
              <a:chExt cx="969226" cy="969226"/>
            </a:xfrm>
          </p:grpSpPr>
          <p:sp>
            <p:nvSpPr>
              <p:cNvPr id="535" name="Google Shape;535;p27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7" name="Google Shape;537;p27"/>
            <p:cNvSpPr/>
            <p:nvPr/>
          </p:nvSpPr>
          <p:spPr>
            <a:xfrm rot="840111">
              <a:off x="8369307" y="3511339"/>
              <a:ext cx="2060729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27"/>
            <p:cNvGrpSpPr/>
            <p:nvPr/>
          </p:nvGrpSpPr>
          <p:grpSpPr>
            <a:xfrm>
              <a:off x="8485700" y="196488"/>
              <a:ext cx="503400" cy="423975"/>
              <a:chOff x="4849700" y="2127775"/>
              <a:chExt cx="503400" cy="423975"/>
            </a:xfrm>
          </p:grpSpPr>
          <p:sp>
            <p:nvSpPr>
              <p:cNvPr id="539" name="Google Shape;539;p27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2" name="Google Shape;542;p27"/>
            <p:cNvCxnSpPr/>
            <p:nvPr/>
          </p:nvCxnSpPr>
          <p:spPr>
            <a:xfrm>
              <a:off x="-1346925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27"/>
            <p:cNvCxnSpPr/>
            <p:nvPr/>
          </p:nvCxnSpPr>
          <p:spPr>
            <a:xfrm>
              <a:off x="-587509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44" name="Google Shape;544;p27"/>
            <p:cNvSpPr/>
            <p:nvPr/>
          </p:nvSpPr>
          <p:spPr>
            <a:xfrm>
              <a:off x="-1041498" y="422930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27"/>
            <p:cNvGrpSpPr/>
            <p:nvPr/>
          </p:nvGrpSpPr>
          <p:grpSpPr>
            <a:xfrm>
              <a:off x="8541865" y="1548226"/>
              <a:ext cx="1279498" cy="2307641"/>
              <a:chOff x="8541865" y="1548226"/>
              <a:chExt cx="1279498" cy="2307641"/>
            </a:xfrm>
          </p:grpSpPr>
          <p:sp>
            <p:nvSpPr>
              <p:cNvPr id="546" name="Google Shape;546;p27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9" name="Google Shape;549;p27"/>
          <p:cNvSpPr txBox="1"/>
          <p:nvPr>
            <p:ph idx="2" type="title"/>
          </p:nvPr>
        </p:nvSpPr>
        <p:spPr>
          <a:xfrm>
            <a:off x="3594000" y="3088072"/>
            <a:ext cx="19560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0" name="Google Shape;550;p27"/>
          <p:cNvSpPr txBox="1"/>
          <p:nvPr>
            <p:ph idx="3" type="title"/>
          </p:nvPr>
        </p:nvSpPr>
        <p:spPr>
          <a:xfrm>
            <a:off x="3312600" y="3733885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1" name="Google Shape;551;p27"/>
          <p:cNvSpPr txBox="1"/>
          <p:nvPr>
            <p:ph idx="4" type="title"/>
          </p:nvPr>
        </p:nvSpPr>
        <p:spPr>
          <a:xfrm>
            <a:off x="1073650" y="3088072"/>
            <a:ext cx="19560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27"/>
          <p:cNvSpPr txBox="1"/>
          <p:nvPr>
            <p:ph idx="5" type="title"/>
          </p:nvPr>
        </p:nvSpPr>
        <p:spPr>
          <a:xfrm>
            <a:off x="792125" y="3733885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3" name="Google Shape;553;p27"/>
          <p:cNvSpPr txBox="1"/>
          <p:nvPr>
            <p:ph idx="6" type="title"/>
          </p:nvPr>
        </p:nvSpPr>
        <p:spPr>
          <a:xfrm>
            <a:off x="6114350" y="3088072"/>
            <a:ext cx="19560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4" name="Google Shape;554;p27"/>
          <p:cNvSpPr txBox="1"/>
          <p:nvPr>
            <p:ph idx="7" type="title"/>
          </p:nvPr>
        </p:nvSpPr>
        <p:spPr>
          <a:xfrm>
            <a:off x="5833092" y="3733885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5" name="Google Shape;555;p27"/>
          <p:cNvSpPr txBox="1"/>
          <p:nvPr>
            <p:ph hasCustomPrompt="1" idx="8" type="title"/>
          </p:nvPr>
        </p:nvSpPr>
        <p:spPr>
          <a:xfrm>
            <a:off x="1569450" y="1917525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27"/>
          <p:cNvSpPr txBox="1"/>
          <p:nvPr>
            <p:ph hasCustomPrompt="1" idx="9" type="title"/>
          </p:nvPr>
        </p:nvSpPr>
        <p:spPr>
          <a:xfrm>
            <a:off x="4089875" y="1917522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27"/>
          <p:cNvSpPr txBox="1"/>
          <p:nvPr>
            <p:ph hasCustomPrompt="1" idx="13" type="title"/>
          </p:nvPr>
        </p:nvSpPr>
        <p:spPr>
          <a:xfrm>
            <a:off x="6610225" y="1917522"/>
            <a:ext cx="96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2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8"/>
          <p:cNvGrpSpPr/>
          <p:nvPr/>
        </p:nvGrpSpPr>
        <p:grpSpPr>
          <a:xfrm>
            <a:off x="-1610397" y="-1518651"/>
            <a:ext cx="12282383" cy="8024751"/>
            <a:chOff x="-1610397" y="-1518651"/>
            <a:chExt cx="12282383" cy="8024751"/>
          </a:xfrm>
        </p:grpSpPr>
        <p:sp>
          <p:nvSpPr>
            <p:cNvPr id="560" name="Google Shape;560;p28"/>
            <p:cNvSpPr/>
            <p:nvPr/>
          </p:nvSpPr>
          <p:spPr>
            <a:xfrm flipH="1">
              <a:off x="-22984" y="-608933"/>
              <a:ext cx="1724195" cy="1724287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 rot="840254">
              <a:off x="-1298182" y="3491189"/>
              <a:ext cx="1953770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375363" y="-1518651"/>
              <a:ext cx="2310862" cy="230764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3" name="Google Shape;563;p28"/>
            <p:cNvGrpSpPr/>
            <p:nvPr/>
          </p:nvGrpSpPr>
          <p:grpSpPr>
            <a:xfrm>
              <a:off x="-759810" y="1560076"/>
              <a:ext cx="1279498" cy="2277129"/>
              <a:chOff x="8475365" y="1548226"/>
              <a:chExt cx="1279498" cy="2277129"/>
            </a:xfrm>
          </p:grpSpPr>
          <p:sp>
            <p:nvSpPr>
              <p:cNvPr id="564" name="Google Shape;564;p28"/>
              <p:cNvSpPr/>
              <p:nvPr/>
            </p:nvSpPr>
            <p:spPr>
              <a:xfrm flipH="1">
                <a:off x="8475365" y="2545810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7" name="Google Shape;567;p28"/>
            <p:cNvSpPr/>
            <p:nvPr/>
          </p:nvSpPr>
          <p:spPr>
            <a:xfrm flipH="1">
              <a:off x="-119350" y="1455326"/>
              <a:ext cx="261650" cy="260820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806124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28"/>
            <p:cNvGrpSpPr/>
            <p:nvPr/>
          </p:nvGrpSpPr>
          <p:grpSpPr>
            <a:xfrm>
              <a:off x="8585125" y="2987048"/>
              <a:ext cx="422896" cy="699223"/>
              <a:chOff x="4284300" y="4188273"/>
              <a:chExt cx="422896" cy="699223"/>
            </a:xfrm>
          </p:grpSpPr>
          <p:grpSp>
            <p:nvGrpSpPr>
              <p:cNvPr id="570" name="Google Shape;570;p28"/>
              <p:cNvGrpSpPr/>
              <p:nvPr/>
            </p:nvGrpSpPr>
            <p:grpSpPr>
              <a:xfrm>
                <a:off x="4284300" y="4547630"/>
                <a:ext cx="403537" cy="339865"/>
                <a:chOff x="5004225" y="2283605"/>
                <a:chExt cx="403537" cy="339865"/>
              </a:xfrm>
            </p:grpSpPr>
            <p:sp>
              <p:nvSpPr>
                <p:cNvPr id="571" name="Google Shape;571;p28"/>
                <p:cNvSpPr/>
                <p:nvPr/>
              </p:nvSpPr>
              <p:spPr>
                <a:xfrm>
                  <a:off x="5004225" y="2411263"/>
                  <a:ext cx="148196" cy="126753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8"/>
                <p:cNvSpPr/>
                <p:nvPr/>
              </p:nvSpPr>
              <p:spPr>
                <a:xfrm>
                  <a:off x="5208721" y="2283605"/>
                  <a:ext cx="99519" cy="85070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8"/>
                <p:cNvSpPr/>
                <p:nvPr/>
              </p:nvSpPr>
              <p:spPr>
                <a:xfrm>
                  <a:off x="5308243" y="2538140"/>
                  <a:ext cx="99519" cy="8533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4" name="Google Shape;574;p28"/>
              <p:cNvSpPr/>
              <p:nvPr/>
            </p:nvSpPr>
            <p:spPr>
              <a:xfrm>
                <a:off x="4607678" y="4356122"/>
                <a:ext cx="99519" cy="85070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4436309" y="4188273"/>
                <a:ext cx="171364" cy="146484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6" name="Google Shape;576;p28"/>
            <p:cNvGrpSpPr/>
            <p:nvPr/>
          </p:nvGrpSpPr>
          <p:grpSpPr>
            <a:xfrm>
              <a:off x="7794550" y="-1317213"/>
              <a:ext cx="2877437" cy="2877340"/>
              <a:chOff x="2046850" y="539706"/>
              <a:chExt cx="969226" cy="969226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9" name="Google Shape;579;p28"/>
            <p:cNvSpPr/>
            <p:nvPr/>
          </p:nvSpPr>
          <p:spPr>
            <a:xfrm rot="5252242">
              <a:off x="4156099" y="4425070"/>
              <a:ext cx="57997" cy="54949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 rot="5400000">
              <a:off x="4358134" y="4586623"/>
              <a:ext cx="57657" cy="549222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28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82" name="Google Shape;582;p28"/>
          <p:cNvSpPr txBox="1"/>
          <p:nvPr>
            <p:ph idx="2" type="title"/>
          </p:nvPr>
        </p:nvSpPr>
        <p:spPr>
          <a:xfrm>
            <a:off x="1713175" y="1233100"/>
            <a:ext cx="2600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3" name="Google Shape;583;p28"/>
          <p:cNvSpPr txBox="1"/>
          <p:nvPr>
            <p:ph idx="3" type="title"/>
          </p:nvPr>
        </p:nvSpPr>
        <p:spPr>
          <a:xfrm>
            <a:off x="1713131" y="1645828"/>
            <a:ext cx="2663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4" name="Google Shape;584;p28"/>
          <p:cNvSpPr txBox="1"/>
          <p:nvPr>
            <p:ph idx="4" type="title"/>
          </p:nvPr>
        </p:nvSpPr>
        <p:spPr>
          <a:xfrm>
            <a:off x="1713175" y="2377798"/>
            <a:ext cx="266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5" name="Google Shape;585;p28"/>
          <p:cNvSpPr txBox="1"/>
          <p:nvPr>
            <p:ph idx="5" type="title"/>
          </p:nvPr>
        </p:nvSpPr>
        <p:spPr>
          <a:xfrm>
            <a:off x="1713131" y="2790520"/>
            <a:ext cx="2663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6" name="Google Shape;586;p28"/>
          <p:cNvSpPr txBox="1"/>
          <p:nvPr>
            <p:ph idx="6" type="title"/>
          </p:nvPr>
        </p:nvSpPr>
        <p:spPr>
          <a:xfrm>
            <a:off x="1713175" y="3522476"/>
            <a:ext cx="266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7" name="Google Shape;587;p28"/>
          <p:cNvSpPr txBox="1"/>
          <p:nvPr>
            <p:ph idx="7" type="title"/>
          </p:nvPr>
        </p:nvSpPr>
        <p:spPr>
          <a:xfrm>
            <a:off x="1713131" y="3935212"/>
            <a:ext cx="2663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9"/>
          <p:cNvGrpSpPr/>
          <p:nvPr/>
        </p:nvGrpSpPr>
        <p:grpSpPr>
          <a:xfrm>
            <a:off x="-1483825" y="-1317213"/>
            <a:ext cx="12269115" cy="8882342"/>
            <a:chOff x="-1483825" y="-1317213"/>
            <a:chExt cx="12269115" cy="8882342"/>
          </a:xfrm>
        </p:grpSpPr>
        <p:grpSp>
          <p:nvGrpSpPr>
            <p:cNvPr id="590" name="Google Shape;590;p29"/>
            <p:cNvGrpSpPr/>
            <p:nvPr/>
          </p:nvGrpSpPr>
          <p:grpSpPr>
            <a:xfrm>
              <a:off x="-1483825" y="-1317213"/>
              <a:ext cx="2877437" cy="2877340"/>
              <a:chOff x="2046850" y="539706"/>
              <a:chExt cx="969226" cy="969226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3" name="Google Shape;593;p29"/>
            <p:cNvSpPr/>
            <p:nvPr/>
          </p:nvSpPr>
          <p:spPr>
            <a:xfrm flipH="1">
              <a:off x="8513007" y="-1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29666" y="40408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9080057" y="754877"/>
              <a:ext cx="1138187" cy="331675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-1472251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29"/>
            <p:cNvGrpSpPr/>
            <p:nvPr/>
          </p:nvGrpSpPr>
          <p:grpSpPr>
            <a:xfrm>
              <a:off x="93700" y="1357748"/>
              <a:ext cx="422896" cy="699223"/>
              <a:chOff x="4284300" y="4188273"/>
              <a:chExt cx="422896" cy="699223"/>
            </a:xfrm>
          </p:grpSpPr>
          <p:grpSp>
            <p:nvGrpSpPr>
              <p:cNvPr id="598" name="Google Shape;598;p29"/>
              <p:cNvGrpSpPr/>
              <p:nvPr/>
            </p:nvGrpSpPr>
            <p:grpSpPr>
              <a:xfrm>
                <a:off x="4284300" y="4547630"/>
                <a:ext cx="403537" cy="339865"/>
                <a:chOff x="5004225" y="2283605"/>
                <a:chExt cx="403537" cy="339865"/>
              </a:xfrm>
            </p:grpSpPr>
            <p:sp>
              <p:nvSpPr>
                <p:cNvPr id="599" name="Google Shape;599;p29"/>
                <p:cNvSpPr/>
                <p:nvPr/>
              </p:nvSpPr>
              <p:spPr>
                <a:xfrm>
                  <a:off x="5004225" y="2411263"/>
                  <a:ext cx="148196" cy="126753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9"/>
                <p:cNvSpPr/>
                <p:nvPr/>
              </p:nvSpPr>
              <p:spPr>
                <a:xfrm>
                  <a:off x="5208721" y="2283605"/>
                  <a:ext cx="99519" cy="85070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9"/>
                <p:cNvSpPr/>
                <p:nvPr/>
              </p:nvSpPr>
              <p:spPr>
                <a:xfrm>
                  <a:off x="5308243" y="2538140"/>
                  <a:ext cx="99519" cy="8533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2" name="Google Shape;602;p29"/>
              <p:cNvSpPr/>
              <p:nvPr/>
            </p:nvSpPr>
            <p:spPr>
              <a:xfrm>
                <a:off x="4607678" y="4356122"/>
                <a:ext cx="99519" cy="85070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4436309" y="4188273"/>
                <a:ext cx="171364" cy="146484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4" name="Google Shape;604;p29"/>
            <p:cNvSpPr/>
            <p:nvPr/>
          </p:nvSpPr>
          <p:spPr>
            <a:xfrm rot="4120194">
              <a:off x="4244722" y="4537958"/>
              <a:ext cx="2370370" cy="282034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9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06" name="Google Shape;606;p29"/>
          <p:cNvSpPr txBox="1"/>
          <p:nvPr>
            <p:ph idx="2" type="title"/>
          </p:nvPr>
        </p:nvSpPr>
        <p:spPr>
          <a:xfrm>
            <a:off x="5706263" y="1460100"/>
            <a:ext cx="25608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7" name="Google Shape;607;p29"/>
          <p:cNvSpPr txBox="1"/>
          <p:nvPr>
            <p:ph idx="3" type="title"/>
          </p:nvPr>
        </p:nvSpPr>
        <p:spPr>
          <a:xfrm>
            <a:off x="5706215" y="2137200"/>
            <a:ext cx="2560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08" name="Google Shape;608;p29"/>
          <p:cNvSpPr txBox="1"/>
          <p:nvPr>
            <p:ph idx="4" type="title"/>
          </p:nvPr>
        </p:nvSpPr>
        <p:spPr>
          <a:xfrm>
            <a:off x="1890388" y="1460100"/>
            <a:ext cx="25608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9" name="Google Shape;609;p29"/>
          <p:cNvSpPr txBox="1"/>
          <p:nvPr>
            <p:ph idx="5" type="title"/>
          </p:nvPr>
        </p:nvSpPr>
        <p:spPr>
          <a:xfrm>
            <a:off x="1890340" y="2137200"/>
            <a:ext cx="2560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10" name="Google Shape;610;p29"/>
          <p:cNvSpPr txBox="1"/>
          <p:nvPr>
            <p:ph idx="6" type="title"/>
          </p:nvPr>
        </p:nvSpPr>
        <p:spPr>
          <a:xfrm>
            <a:off x="5706263" y="3035700"/>
            <a:ext cx="25608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1" name="Google Shape;611;p29"/>
          <p:cNvSpPr txBox="1"/>
          <p:nvPr>
            <p:ph idx="7" type="title"/>
          </p:nvPr>
        </p:nvSpPr>
        <p:spPr>
          <a:xfrm>
            <a:off x="5706215" y="3712800"/>
            <a:ext cx="2560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12" name="Google Shape;612;p29"/>
          <p:cNvSpPr txBox="1"/>
          <p:nvPr>
            <p:ph idx="8" type="title"/>
          </p:nvPr>
        </p:nvSpPr>
        <p:spPr>
          <a:xfrm>
            <a:off x="1890388" y="3035700"/>
            <a:ext cx="25608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3" name="Google Shape;613;p29"/>
          <p:cNvSpPr txBox="1"/>
          <p:nvPr>
            <p:ph idx="9" type="title"/>
          </p:nvPr>
        </p:nvSpPr>
        <p:spPr>
          <a:xfrm>
            <a:off x="1890340" y="3712800"/>
            <a:ext cx="2560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0"/>
          <p:cNvGrpSpPr/>
          <p:nvPr/>
        </p:nvGrpSpPr>
        <p:grpSpPr>
          <a:xfrm>
            <a:off x="-1835947" y="-786999"/>
            <a:ext cx="12560190" cy="7326210"/>
            <a:chOff x="-1835947" y="-786999"/>
            <a:chExt cx="12560190" cy="7326210"/>
          </a:xfrm>
        </p:grpSpPr>
        <p:grpSp>
          <p:nvGrpSpPr>
            <p:cNvPr id="616" name="Google Shape;616;p30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617" name="Google Shape;617;p30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9" name="Google Shape;619;p30"/>
            <p:cNvSpPr/>
            <p:nvPr/>
          </p:nvSpPr>
          <p:spPr>
            <a:xfrm>
              <a:off x="-139500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 rot="840170">
              <a:off x="-152991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1" name="Google Shape;621;p30"/>
            <p:cNvGrpSpPr/>
            <p:nvPr/>
          </p:nvGrpSpPr>
          <p:grpSpPr>
            <a:xfrm>
              <a:off x="-1423337" y="4085695"/>
              <a:ext cx="2039615" cy="282750"/>
              <a:chOff x="-1423337" y="4085695"/>
              <a:chExt cx="2039615" cy="282750"/>
            </a:xfrm>
          </p:grpSpPr>
          <p:cxnSp>
            <p:nvCxnSpPr>
              <p:cNvPr id="622" name="Google Shape;622;p30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30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24" name="Google Shape;624;p30"/>
            <p:cNvSpPr/>
            <p:nvPr/>
          </p:nvSpPr>
          <p:spPr>
            <a:xfrm rot="-131837">
              <a:off x="7661135" y="4531774"/>
              <a:ext cx="57986" cy="48986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7917539" y="4358104"/>
              <a:ext cx="57657" cy="489440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6" name="Google Shape;626;p30"/>
            <p:cNvGrpSpPr/>
            <p:nvPr/>
          </p:nvGrpSpPr>
          <p:grpSpPr>
            <a:xfrm>
              <a:off x="255375" y="2235263"/>
              <a:ext cx="503400" cy="423975"/>
              <a:chOff x="4849700" y="2127775"/>
              <a:chExt cx="503400" cy="423975"/>
            </a:xfrm>
          </p:grpSpPr>
          <p:sp>
            <p:nvSpPr>
              <p:cNvPr id="627" name="Google Shape;627;p30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30" name="Google Shape;630;p30"/>
            <p:cNvCxnSpPr/>
            <p:nvPr/>
          </p:nvCxnSpPr>
          <p:spPr>
            <a:xfrm>
              <a:off x="8514600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30"/>
            <p:cNvCxnSpPr/>
            <p:nvPr/>
          </p:nvCxnSpPr>
          <p:spPr>
            <a:xfrm>
              <a:off x="8664416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632" name="Google Shape;632;p30"/>
            <p:cNvSpPr/>
            <p:nvPr/>
          </p:nvSpPr>
          <p:spPr>
            <a:xfrm>
              <a:off x="8160627" y="422930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0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4" name="Google Shape;634;p30"/>
          <p:cNvSpPr txBox="1"/>
          <p:nvPr>
            <p:ph idx="2" type="title"/>
          </p:nvPr>
        </p:nvSpPr>
        <p:spPr>
          <a:xfrm>
            <a:off x="3405675" y="1491591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5" name="Google Shape;635;p30"/>
          <p:cNvSpPr txBox="1"/>
          <p:nvPr>
            <p:ph idx="3" type="title"/>
          </p:nvPr>
        </p:nvSpPr>
        <p:spPr>
          <a:xfrm>
            <a:off x="3349512" y="192196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36" name="Google Shape;636;p30"/>
          <p:cNvSpPr txBox="1"/>
          <p:nvPr>
            <p:ph idx="4" type="title"/>
          </p:nvPr>
        </p:nvSpPr>
        <p:spPr>
          <a:xfrm>
            <a:off x="859500" y="1491591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7" name="Google Shape;637;p30"/>
          <p:cNvSpPr txBox="1"/>
          <p:nvPr>
            <p:ph idx="5" type="title"/>
          </p:nvPr>
        </p:nvSpPr>
        <p:spPr>
          <a:xfrm>
            <a:off x="803400" y="192196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38" name="Google Shape;638;p30"/>
          <p:cNvSpPr txBox="1"/>
          <p:nvPr>
            <p:ph idx="6" type="title"/>
          </p:nvPr>
        </p:nvSpPr>
        <p:spPr>
          <a:xfrm>
            <a:off x="5951638" y="1491591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9" name="Google Shape;639;p30"/>
          <p:cNvSpPr txBox="1"/>
          <p:nvPr>
            <p:ph idx="7" type="title"/>
          </p:nvPr>
        </p:nvSpPr>
        <p:spPr>
          <a:xfrm>
            <a:off x="5895500" y="192196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0" name="Google Shape;640;p30"/>
          <p:cNvSpPr txBox="1"/>
          <p:nvPr>
            <p:ph idx="8" type="title"/>
          </p:nvPr>
        </p:nvSpPr>
        <p:spPr>
          <a:xfrm>
            <a:off x="3405675" y="3219591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41" name="Google Shape;641;p30"/>
          <p:cNvSpPr txBox="1"/>
          <p:nvPr>
            <p:ph idx="9" type="title"/>
          </p:nvPr>
        </p:nvSpPr>
        <p:spPr>
          <a:xfrm>
            <a:off x="3349512" y="364996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2" name="Google Shape;642;p30"/>
          <p:cNvSpPr txBox="1"/>
          <p:nvPr>
            <p:ph idx="13" type="title"/>
          </p:nvPr>
        </p:nvSpPr>
        <p:spPr>
          <a:xfrm>
            <a:off x="859500" y="3219591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43" name="Google Shape;643;p30"/>
          <p:cNvSpPr txBox="1"/>
          <p:nvPr>
            <p:ph idx="14" type="title"/>
          </p:nvPr>
        </p:nvSpPr>
        <p:spPr>
          <a:xfrm>
            <a:off x="803400" y="364996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4" name="Google Shape;644;p30"/>
          <p:cNvSpPr txBox="1"/>
          <p:nvPr>
            <p:ph idx="15" type="title"/>
          </p:nvPr>
        </p:nvSpPr>
        <p:spPr>
          <a:xfrm>
            <a:off x="5951638" y="3219591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45" name="Google Shape;645;p30"/>
          <p:cNvSpPr txBox="1"/>
          <p:nvPr>
            <p:ph idx="16" type="title"/>
          </p:nvPr>
        </p:nvSpPr>
        <p:spPr>
          <a:xfrm>
            <a:off x="5895500" y="3649962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-2007247" y="-786999"/>
            <a:ext cx="12731490" cy="7366860"/>
            <a:chOff x="-2007247" y="-786999"/>
            <a:chExt cx="12731490" cy="7366860"/>
          </a:xfrm>
        </p:grpSpPr>
        <p:grpSp>
          <p:nvGrpSpPr>
            <p:cNvPr id="70" name="Google Shape;70;p4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" name="Google Shape;73;p4"/>
            <p:cNvSpPr/>
            <p:nvPr/>
          </p:nvSpPr>
          <p:spPr>
            <a:xfrm>
              <a:off x="-139500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840170">
              <a:off x="-1701218" y="351454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4"/>
            <p:cNvGrpSpPr/>
            <p:nvPr/>
          </p:nvGrpSpPr>
          <p:grpSpPr>
            <a:xfrm>
              <a:off x="-1423337" y="4085695"/>
              <a:ext cx="2039615" cy="282750"/>
              <a:chOff x="-1423337" y="4085695"/>
              <a:chExt cx="2039615" cy="282750"/>
            </a:xfrm>
          </p:grpSpPr>
          <p:cxnSp>
            <p:nvCxnSpPr>
              <p:cNvPr id="76" name="Google Shape;76;p4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4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8" name="Google Shape;78;p4"/>
            <p:cNvSpPr/>
            <p:nvPr/>
          </p:nvSpPr>
          <p:spPr>
            <a:xfrm rot="-131837">
              <a:off x="7661135" y="4531774"/>
              <a:ext cx="57986" cy="48986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917539" y="4358104"/>
              <a:ext cx="57657" cy="489440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4"/>
            <p:cNvGrpSpPr/>
            <p:nvPr/>
          </p:nvGrpSpPr>
          <p:grpSpPr>
            <a:xfrm>
              <a:off x="52175" y="2262363"/>
              <a:ext cx="503400" cy="423975"/>
              <a:chOff x="4646500" y="2154875"/>
              <a:chExt cx="503400" cy="423975"/>
            </a:xfrm>
          </p:grpSpPr>
          <p:sp>
            <p:nvSpPr>
              <p:cNvPr id="81" name="Google Shape;81;p4"/>
              <p:cNvSpPr/>
              <p:nvPr/>
            </p:nvSpPr>
            <p:spPr>
              <a:xfrm>
                <a:off x="4646500" y="23141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4901600" y="21548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5025750" y="24724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4" name="Google Shape;84;p4"/>
            <p:cNvCxnSpPr/>
            <p:nvPr/>
          </p:nvCxnSpPr>
          <p:spPr>
            <a:xfrm>
              <a:off x="8514600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8664416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6" name="Google Shape;86;p4"/>
            <p:cNvSpPr/>
            <p:nvPr/>
          </p:nvSpPr>
          <p:spPr>
            <a:xfrm>
              <a:off x="8160627" y="422930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780200" y="1092747"/>
            <a:ext cx="75834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Thin"/>
              <a:buAutoNum type="arabicPeriod"/>
              <a:defRPr sz="1100"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1"/>
          <p:cNvGrpSpPr/>
          <p:nvPr/>
        </p:nvGrpSpPr>
        <p:grpSpPr>
          <a:xfrm>
            <a:off x="-848984" y="-782738"/>
            <a:ext cx="11016193" cy="6899511"/>
            <a:chOff x="-848984" y="-782738"/>
            <a:chExt cx="11016193" cy="6899511"/>
          </a:xfrm>
        </p:grpSpPr>
        <p:cxnSp>
          <p:nvCxnSpPr>
            <p:cNvPr id="648" name="Google Shape;648;p31"/>
            <p:cNvCxnSpPr/>
            <p:nvPr/>
          </p:nvCxnSpPr>
          <p:spPr>
            <a:xfrm>
              <a:off x="1808986" y="4582995"/>
              <a:ext cx="166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31"/>
            <p:cNvCxnSpPr/>
            <p:nvPr/>
          </p:nvCxnSpPr>
          <p:spPr>
            <a:xfrm>
              <a:off x="1429870" y="4789545"/>
              <a:ext cx="2039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650" name="Google Shape;650;p31"/>
            <p:cNvGrpSpPr/>
            <p:nvPr/>
          </p:nvGrpSpPr>
          <p:grpSpPr>
            <a:xfrm>
              <a:off x="7522188" y="-782738"/>
              <a:ext cx="2645017" cy="2644823"/>
              <a:chOff x="2046850" y="539706"/>
              <a:chExt cx="969226" cy="969226"/>
            </a:xfrm>
          </p:grpSpPr>
          <p:sp>
            <p:nvSpPr>
              <p:cNvPr id="651" name="Google Shape;651;p31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31"/>
            <p:cNvSpPr/>
            <p:nvPr/>
          </p:nvSpPr>
          <p:spPr>
            <a:xfrm flipH="1">
              <a:off x="7894925" y="1516138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460325" y="3791474"/>
              <a:ext cx="2325300" cy="232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-848984" y="40408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515775" y="2536768"/>
              <a:ext cx="969226" cy="969226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8673" y="2068011"/>
              <a:ext cx="434771" cy="434188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9673" y="1757988"/>
              <a:ext cx="198201" cy="197565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9" name="Google Shape;659;p31"/>
            <p:cNvGrpSpPr/>
            <p:nvPr/>
          </p:nvGrpSpPr>
          <p:grpSpPr>
            <a:xfrm rot="-385840">
              <a:off x="7989989" y="3549623"/>
              <a:ext cx="815493" cy="648045"/>
              <a:chOff x="539375" y="662400"/>
              <a:chExt cx="815500" cy="648050"/>
            </a:xfrm>
          </p:grpSpPr>
          <p:sp>
            <p:nvSpPr>
              <p:cNvPr id="660" name="Google Shape;660;p31"/>
              <p:cNvSpPr/>
              <p:nvPr/>
            </p:nvSpPr>
            <p:spPr>
              <a:xfrm>
                <a:off x="974100" y="662400"/>
                <a:ext cx="380775" cy="471850"/>
              </a:xfrm>
              <a:custGeom>
                <a:rect b="b" l="l" r="r" t="t"/>
                <a:pathLst>
                  <a:path extrusionOk="0" h="18874" w="15231">
                    <a:moveTo>
                      <a:pt x="7345" y="0"/>
                    </a:moveTo>
                    <a:cubicBezTo>
                      <a:pt x="3705" y="0"/>
                      <a:pt x="0" y="2959"/>
                      <a:pt x="1217" y="7563"/>
                    </a:cubicBezTo>
                    <a:cubicBezTo>
                      <a:pt x="2277" y="11587"/>
                      <a:pt x="5027" y="15719"/>
                      <a:pt x="10944" y="18874"/>
                    </a:cubicBezTo>
                    <a:cubicBezTo>
                      <a:pt x="10944" y="18874"/>
                      <a:pt x="15231" y="12004"/>
                      <a:pt x="13088" y="4420"/>
                    </a:cubicBezTo>
                    <a:cubicBezTo>
                      <a:pt x="12216" y="1340"/>
                      <a:pt x="9795" y="0"/>
                      <a:pt x="7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539375" y="971075"/>
                <a:ext cx="520175" cy="339375"/>
              </a:xfrm>
              <a:custGeom>
                <a:rect b="b" l="l" r="r" t="t"/>
                <a:pathLst>
                  <a:path extrusionOk="0" h="13575" w="20807">
                    <a:moveTo>
                      <a:pt x="8950" y="1"/>
                    </a:moveTo>
                    <a:cubicBezTo>
                      <a:pt x="3467" y="1"/>
                      <a:pt x="0" y="8157"/>
                      <a:pt x="5912" y="11503"/>
                    </a:cubicBezTo>
                    <a:cubicBezTo>
                      <a:pt x="8119" y="12748"/>
                      <a:pt x="10784" y="13575"/>
                      <a:pt x="13970" y="13575"/>
                    </a:cubicBezTo>
                    <a:cubicBezTo>
                      <a:pt x="16026" y="13575"/>
                      <a:pt x="18299" y="13230"/>
                      <a:pt x="20807" y="12432"/>
                    </a:cubicBezTo>
                    <a:cubicBezTo>
                      <a:pt x="20807" y="12432"/>
                      <a:pt x="18878" y="4562"/>
                      <a:pt x="11960" y="811"/>
                    </a:cubicBezTo>
                    <a:cubicBezTo>
                      <a:pt x="10922" y="248"/>
                      <a:pt x="9906" y="1"/>
                      <a:pt x="8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2" name="Google Shape;662;p31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63" name="Google Shape;663;p31"/>
          <p:cNvSpPr txBox="1"/>
          <p:nvPr>
            <p:ph idx="1" type="subTitle"/>
          </p:nvPr>
        </p:nvSpPr>
        <p:spPr>
          <a:xfrm>
            <a:off x="810950" y="2298500"/>
            <a:ext cx="2706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2"/>
          <p:cNvGrpSpPr/>
          <p:nvPr/>
        </p:nvGrpSpPr>
        <p:grpSpPr>
          <a:xfrm>
            <a:off x="-1573975" y="-1271500"/>
            <a:ext cx="12756953" cy="7118595"/>
            <a:chOff x="-1573975" y="-1271500"/>
            <a:chExt cx="12756953" cy="7118595"/>
          </a:xfrm>
        </p:grpSpPr>
        <p:sp>
          <p:nvSpPr>
            <p:cNvPr id="666" name="Google Shape;666;p32"/>
            <p:cNvSpPr/>
            <p:nvPr/>
          </p:nvSpPr>
          <p:spPr>
            <a:xfrm>
              <a:off x="7968175" y="-1271500"/>
              <a:ext cx="2742900" cy="282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807725" y="37686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 flipH="1">
              <a:off x="7856914" y="2174127"/>
              <a:ext cx="3326064" cy="969235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-962475" y="4067965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0" name="Google Shape;670;p32"/>
            <p:cNvCxnSpPr/>
            <p:nvPr/>
          </p:nvCxnSpPr>
          <p:spPr>
            <a:xfrm>
              <a:off x="-197725" y="4854000"/>
              <a:ext cx="6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671" name="Google Shape;671;p32"/>
            <p:cNvSpPr/>
            <p:nvPr/>
          </p:nvSpPr>
          <p:spPr>
            <a:xfrm flipH="1">
              <a:off x="-1573975" y="299736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2" name="Google Shape;672;p32"/>
            <p:cNvCxnSpPr/>
            <p:nvPr/>
          </p:nvCxnSpPr>
          <p:spPr>
            <a:xfrm>
              <a:off x="-136875" y="4739025"/>
              <a:ext cx="47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673" name="Google Shape;673;p32"/>
            <p:cNvSpPr/>
            <p:nvPr/>
          </p:nvSpPr>
          <p:spPr>
            <a:xfrm flipH="1">
              <a:off x="-591410" y="2298498"/>
              <a:ext cx="1289710" cy="37582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4" name="Google Shape;674;p32"/>
            <p:cNvGrpSpPr/>
            <p:nvPr/>
          </p:nvGrpSpPr>
          <p:grpSpPr>
            <a:xfrm>
              <a:off x="7415850" y="3446278"/>
              <a:ext cx="969226" cy="969226"/>
              <a:chOff x="2046850" y="539706"/>
              <a:chExt cx="969226" cy="969226"/>
            </a:xfrm>
          </p:grpSpPr>
          <p:sp>
            <p:nvSpPr>
              <p:cNvPr id="675" name="Google Shape;675;p32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7" name="Google Shape;677;p32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78" name="Google Shape;678;p32"/>
          <p:cNvSpPr txBox="1"/>
          <p:nvPr>
            <p:ph idx="1" type="subTitle"/>
          </p:nvPr>
        </p:nvSpPr>
        <p:spPr>
          <a:xfrm>
            <a:off x="1498500" y="2298500"/>
            <a:ext cx="27669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2_1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33"/>
          <p:cNvGrpSpPr/>
          <p:nvPr/>
        </p:nvGrpSpPr>
        <p:grpSpPr>
          <a:xfrm>
            <a:off x="-1613025" y="-782738"/>
            <a:ext cx="11876884" cy="6899511"/>
            <a:chOff x="-1613025" y="-782738"/>
            <a:chExt cx="11876884" cy="6899511"/>
          </a:xfrm>
        </p:grpSpPr>
        <p:grpSp>
          <p:nvGrpSpPr>
            <p:cNvPr id="681" name="Google Shape;681;p33"/>
            <p:cNvGrpSpPr/>
            <p:nvPr/>
          </p:nvGrpSpPr>
          <p:grpSpPr>
            <a:xfrm>
              <a:off x="-1551162" y="-782738"/>
              <a:ext cx="2645017" cy="2644823"/>
              <a:chOff x="2046850" y="539706"/>
              <a:chExt cx="969226" cy="969226"/>
            </a:xfrm>
          </p:grpSpPr>
          <p:sp>
            <p:nvSpPr>
              <p:cNvPr id="682" name="Google Shape;682;p33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4" name="Google Shape;684;p33"/>
            <p:cNvSpPr/>
            <p:nvPr/>
          </p:nvSpPr>
          <p:spPr>
            <a:xfrm flipH="1">
              <a:off x="-1178425" y="1516138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-1613025" y="3791474"/>
              <a:ext cx="2325300" cy="232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8236925" y="4067965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7" name="Google Shape;687;p33"/>
            <p:cNvCxnSpPr/>
            <p:nvPr/>
          </p:nvCxnSpPr>
          <p:spPr>
            <a:xfrm>
              <a:off x="8608000" y="4854000"/>
              <a:ext cx="1063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688" name="Google Shape;688;p33"/>
            <p:cNvSpPr/>
            <p:nvPr/>
          </p:nvSpPr>
          <p:spPr>
            <a:xfrm flipH="1">
              <a:off x="7991575" y="299736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9" name="Google Shape;689;p33"/>
            <p:cNvCxnSpPr/>
            <p:nvPr/>
          </p:nvCxnSpPr>
          <p:spPr>
            <a:xfrm>
              <a:off x="8704625" y="4739025"/>
              <a:ext cx="751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690" name="Google Shape;690;p33"/>
            <p:cNvSpPr/>
            <p:nvPr/>
          </p:nvSpPr>
          <p:spPr>
            <a:xfrm flipH="1">
              <a:off x="8607990" y="2298498"/>
              <a:ext cx="1289710" cy="37582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33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2" name="Google Shape;692;p33"/>
          <p:cNvSpPr txBox="1"/>
          <p:nvPr>
            <p:ph idx="1" type="subTitle"/>
          </p:nvPr>
        </p:nvSpPr>
        <p:spPr>
          <a:xfrm>
            <a:off x="4900800" y="2298500"/>
            <a:ext cx="27669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4"/>
          <p:cNvGrpSpPr/>
          <p:nvPr/>
        </p:nvGrpSpPr>
        <p:grpSpPr>
          <a:xfrm>
            <a:off x="-1835947" y="-786999"/>
            <a:ext cx="12560190" cy="7326210"/>
            <a:chOff x="-1835947" y="-786999"/>
            <a:chExt cx="12560190" cy="7326210"/>
          </a:xfrm>
        </p:grpSpPr>
        <p:grpSp>
          <p:nvGrpSpPr>
            <p:cNvPr id="695" name="Google Shape;695;p34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696" name="Google Shape;696;p34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8" name="Google Shape;698;p34"/>
            <p:cNvSpPr/>
            <p:nvPr/>
          </p:nvSpPr>
          <p:spPr>
            <a:xfrm>
              <a:off x="-139500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 rot="840170">
              <a:off x="-152991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34"/>
            <p:cNvGrpSpPr/>
            <p:nvPr/>
          </p:nvGrpSpPr>
          <p:grpSpPr>
            <a:xfrm>
              <a:off x="-1423337" y="4085695"/>
              <a:ext cx="2039615" cy="282750"/>
              <a:chOff x="-1423337" y="4085695"/>
              <a:chExt cx="2039615" cy="282750"/>
            </a:xfrm>
          </p:grpSpPr>
          <p:cxnSp>
            <p:nvCxnSpPr>
              <p:cNvPr id="701" name="Google Shape;701;p34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34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03" name="Google Shape;703;p34"/>
            <p:cNvSpPr/>
            <p:nvPr/>
          </p:nvSpPr>
          <p:spPr>
            <a:xfrm rot="-131837">
              <a:off x="7561385" y="4797774"/>
              <a:ext cx="57986" cy="48986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817789" y="4624104"/>
              <a:ext cx="57657" cy="489440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34"/>
            <p:cNvGrpSpPr/>
            <p:nvPr/>
          </p:nvGrpSpPr>
          <p:grpSpPr>
            <a:xfrm>
              <a:off x="210000" y="1991413"/>
              <a:ext cx="503400" cy="423975"/>
              <a:chOff x="4804325" y="1883925"/>
              <a:chExt cx="503400" cy="423975"/>
            </a:xfrm>
          </p:grpSpPr>
          <p:sp>
            <p:nvSpPr>
              <p:cNvPr id="706" name="Google Shape;706;p34"/>
              <p:cNvSpPr/>
              <p:nvPr/>
            </p:nvSpPr>
            <p:spPr>
              <a:xfrm>
                <a:off x="4804325" y="204317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5059425" y="188392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5183575" y="220145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09" name="Google Shape;709;p34"/>
            <p:cNvCxnSpPr/>
            <p:nvPr/>
          </p:nvCxnSpPr>
          <p:spPr>
            <a:xfrm>
              <a:off x="8514600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34"/>
            <p:cNvCxnSpPr/>
            <p:nvPr/>
          </p:nvCxnSpPr>
          <p:spPr>
            <a:xfrm>
              <a:off x="8664416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711" name="Google Shape;711;p34"/>
            <p:cNvSpPr/>
            <p:nvPr/>
          </p:nvSpPr>
          <p:spPr>
            <a:xfrm>
              <a:off x="8160627" y="422930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34"/>
          <p:cNvSpPr txBox="1"/>
          <p:nvPr>
            <p:ph type="title"/>
          </p:nvPr>
        </p:nvSpPr>
        <p:spPr>
          <a:xfrm>
            <a:off x="758775" y="44621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13" name="Google Shape;713;p34"/>
          <p:cNvSpPr txBox="1"/>
          <p:nvPr>
            <p:ph idx="1" type="subTitle"/>
          </p:nvPr>
        </p:nvSpPr>
        <p:spPr>
          <a:xfrm>
            <a:off x="890100" y="3664000"/>
            <a:ext cx="44349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4" name="Google Shape;714;p34"/>
          <p:cNvSpPr txBox="1"/>
          <p:nvPr>
            <p:ph idx="2" type="title"/>
          </p:nvPr>
        </p:nvSpPr>
        <p:spPr>
          <a:xfrm>
            <a:off x="890100" y="32378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5" name="Google Shape;715;p34"/>
          <p:cNvSpPr txBox="1"/>
          <p:nvPr>
            <p:ph idx="3" type="subTitle"/>
          </p:nvPr>
        </p:nvSpPr>
        <p:spPr>
          <a:xfrm>
            <a:off x="890100" y="1688900"/>
            <a:ext cx="44349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6" name="Google Shape;716;p34"/>
          <p:cNvSpPr txBox="1"/>
          <p:nvPr>
            <p:ph idx="4" type="title"/>
          </p:nvPr>
        </p:nvSpPr>
        <p:spPr>
          <a:xfrm>
            <a:off x="890100" y="1262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7" name="Google Shape;717;p34"/>
          <p:cNvSpPr txBox="1"/>
          <p:nvPr>
            <p:ph idx="5" type="subTitle"/>
          </p:nvPr>
        </p:nvSpPr>
        <p:spPr>
          <a:xfrm>
            <a:off x="5658975" y="1688900"/>
            <a:ext cx="26193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8" name="Google Shape;718;p34"/>
          <p:cNvSpPr txBox="1"/>
          <p:nvPr>
            <p:ph idx="6" type="title"/>
          </p:nvPr>
        </p:nvSpPr>
        <p:spPr>
          <a:xfrm>
            <a:off x="5658975" y="1262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35"/>
          <p:cNvGrpSpPr/>
          <p:nvPr/>
        </p:nvGrpSpPr>
        <p:grpSpPr>
          <a:xfrm>
            <a:off x="-1336961" y="-1271500"/>
            <a:ext cx="11654490" cy="7810711"/>
            <a:chOff x="-1336961" y="-1271500"/>
            <a:chExt cx="11654490" cy="7810711"/>
          </a:xfrm>
        </p:grpSpPr>
        <p:sp>
          <p:nvSpPr>
            <p:cNvPr id="721" name="Google Shape;721;p35"/>
            <p:cNvSpPr/>
            <p:nvPr/>
          </p:nvSpPr>
          <p:spPr>
            <a:xfrm>
              <a:off x="-1225700" y="-1271500"/>
              <a:ext cx="2742900" cy="282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35"/>
            <p:cNvGrpSpPr/>
            <p:nvPr/>
          </p:nvGrpSpPr>
          <p:grpSpPr>
            <a:xfrm>
              <a:off x="1840550" y="199703"/>
              <a:ext cx="969226" cy="969226"/>
              <a:chOff x="2046850" y="539706"/>
              <a:chExt cx="969226" cy="969226"/>
            </a:xfrm>
          </p:grpSpPr>
          <p:sp>
            <p:nvSpPr>
              <p:cNvPr id="723" name="Google Shape;723;p35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5" name="Google Shape;725;p35"/>
            <p:cNvSpPr/>
            <p:nvPr/>
          </p:nvSpPr>
          <p:spPr>
            <a:xfrm>
              <a:off x="6929961" y="167711"/>
              <a:ext cx="434771" cy="434188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761735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-386150" y="37686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820800" y="554557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7642275" y="2826400"/>
              <a:ext cx="1450800" cy="402600"/>
            </a:xfrm>
            <a:custGeom>
              <a:rect b="b" l="l" r="r" t="t"/>
              <a:pathLst>
                <a:path extrusionOk="0" h="16104" w="58032">
                  <a:moveTo>
                    <a:pt x="35136" y="0"/>
                  </a:moveTo>
                  <a:cubicBezTo>
                    <a:pt x="28135" y="0"/>
                    <a:pt x="26349" y="4608"/>
                    <a:pt x="26051" y="8477"/>
                  </a:cubicBezTo>
                  <a:cubicBezTo>
                    <a:pt x="25364" y="8113"/>
                    <a:pt x="24591" y="7923"/>
                    <a:pt x="23830" y="7923"/>
                  </a:cubicBezTo>
                  <a:cubicBezTo>
                    <a:pt x="21928" y="7923"/>
                    <a:pt x="20107" y="9112"/>
                    <a:pt x="19920" y="11740"/>
                  </a:cubicBezTo>
                  <a:cubicBezTo>
                    <a:pt x="14693" y="11787"/>
                    <a:pt x="7680" y="11763"/>
                    <a:pt x="3036" y="12776"/>
                  </a:cubicBezTo>
                  <a:cubicBezTo>
                    <a:pt x="1215" y="13168"/>
                    <a:pt x="489" y="13799"/>
                    <a:pt x="227" y="14323"/>
                  </a:cubicBezTo>
                  <a:cubicBezTo>
                    <a:pt x="0" y="14764"/>
                    <a:pt x="155" y="15300"/>
                    <a:pt x="584" y="15562"/>
                  </a:cubicBezTo>
                  <a:cubicBezTo>
                    <a:pt x="1326" y="16019"/>
                    <a:pt x="2277" y="16103"/>
                    <a:pt x="3198" y="16103"/>
                  </a:cubicBezTo>
                  <a:cubicBezTo>
                    <a:pt x="3356" y="16103"/>
                    <a:pt x="3513" y="16101"/>
                    <a:pt x="3668" y="16097"/>
                  </a:cubicBezTo>
                  <a:cubicBezTo>
                    <a:pt x="10603" y="15944"/>
                    <a:pt x="17913" y="15918"/>
                    <a:pt x="25296" y="15918"/>
                  </a:cubicBezTo>
                  <a:cubicBezTo>
                    <a:pt x="29006" y="15918"/>
                    <a:pt x="32734" y="15924"/>
                    <a:pt x="36444" y="15924"/>
                  </a:cubicBezTo>
                  <a:cubicBezTo>
                    <a:pt x="43080" y="15924"/>
                    <a:pt x="49654" y="15904"/>
                    <a:pt x="55948" y="15788"/>
                  </a:cubicBezTo>
                  <a:cubicBezTo>
                    <a:pt x="57198" y="15764"/>
                    <a:pt x="58031" y="14454"/>
                    <a:pt x="57472" y="13335"/>
                  </a:cubicBezTo>
                  <a:lnTo>
                    <a:pt x="57460" y="13323"/>
                  </a:lnTo>
                  <a:cubicBezTo>
                    <a:pt x="57305" y="13002"/>
                    <a:pt x="57079" y="12728"/>
                    <a:pt x="56817" y="12490"/>
                  </a:cubicBezTo>
                  <a:cubicBezTo>
                    <a:pt x="56436" y="12216"/>
                    <a:pt x="56007" y="12037"/>
                    <a:pt x="55567" y="11942"/>
                  </a:cubicBezTo>
                  <a:cubicBezTo>
                    <a:pt x="54789" y="11767"/>
                    <a:pt x="53909" y="11713"/>
                    <a:pt x="53048" y="11713"/>
                  </a:cubicBezTo>
                  <a:cubicBezTo>
                    <a:pt x="52564" y="11713"/>
                    <a:pt x="52087" y="11730"/>
                    <a:pt x="51638" y="11752"/>
                  </a:cubicBezTo>
                  <a:cubicBezTo>
                    <a:pt x="51685" y="9644"/>
                    <a:pt x="50828" y="7584"/>
                    <a:pt x="48435" y="6691"/>
                  </a:cubicBezTo>
                  <a:cubicBezTo>
                    <a:pt x="47740" y="6432"/>
                    <a:pt x="46994" y="6299"/>
                    <a:pt x="46253" y="6299"/>
                  </a:cubicBezTo>
                  <a:cubicBezTo>
                    <a:pt x="44886" y="6299"/>
                    <a:pt x="43533" y="6750"/>
                    <a:pt x="42530" y="7692"/>
                  </a:cubicBezTo>
                  <a:cubicBezTo>
                    <a:pt x="42351" y="5632"/>
                    <a:pt x="41756" y="3382"/>
                    <a:pt x="39970" y="1810"/>
                  </a:cubicBezTo>
                  <a:cubicBezTo>
                    <a:pt x="38612" y="667"/>
                    <a:pt x="36910" y="24"/>
                    <a:pt x="35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rot="840170">
              <a:off x="7640957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35"/>
            <p:cNvGrpSpPr/>
            <p:nvPr/>
          </p:nvGrpSpPr>
          <p:grpSpPr>
            <a:xfrm>
              <a:off x="162175" y="341825"/>
              <a:ext cx="815500" cy="648050"/>
              <a:chOff x="539375" y="662400"/>
              <a:chExt cx="815500" cy="648050"/>
            </a:xfrm>
          </p:grpSpPr>
          <p:sp>
            <p:nvSpPr>
              <p:cNvPr id="732" name="Google Shape;732;p35"/>
              <p:cNvSpPr/>
              <p:nvPr/>
            </p:nvSpPr>
            <p:spPr>
              <a:xfrm>
                <a:off x="974100" y="662400"/>
                <a:ext cx="380775" cy="471850"/>
              </a:xfrm>
              <a:custGeom>
                <a:rect b="b" l="l" r="r" t="t"/>
                <a:pathLst>
                  <a:path extrusionOk="0" h="18874" w="15231">
                    <a:moveTo>
                      <a:pt x="7345" y="0"/>
                    </a:moveTo>
                    <a:cubicBezTo>
                      <a:pt x="3705" y="0"/>
                      <a:pt x="0" y="2959"/>
                      <a:pt x="1217" y="7563"/>
                    </a:cubicBezTo>
                    <a:cubicBezTo>
                      <a:pt x="2277" y="11587"/>
                      <a:pt x="5027" y="15719"/>
                      <a:pt x="10944" y="18874"/>
                    </a:cubicBezTo>
                    <a:cubicBezTo>
                      <a:pt x="10944" y="18874"/>
                      <a:pt x="15231" y="12004"/>
                      <a:pt x="13088" y="4420"/>
                    </a:cubicBezTo>
                    <a:cubicBezTo>
                      <a:pt x="12216" y="1340"/>
                      <a:pt x="9795" y="0"/>
                      <a:pt x="73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539375" y="971075"/>
                <a:ext cx="520175" cy="339375"/>
              </a:xfrm>
              <a:custGeom>
                <a:rect b="b" l="l" r="r" t="t"/>
                <a:pathLst>
                  <a:path extrusionOk="0" h="13575" w="20807">
                    <a:moveTo>
                      <a:pt x="8950" y="1"/>
                    </a:moveTo>
                    <a:cubicBezTo>
                      <a:pt x="3467" y="1"/>
                      <a:pt x="0" y="8157"/>
                      <a:pt x="5912" y="11503"/>
                    </a:cubicBezTo>
                    <a:cubicBezTo>
                      <a:pt x="8119" y="12748"/>
                      <a:pt x="10784" y="13575"/>
                      <a:pt x="13970" y="13575"/>
                    </a:cubicBezTo>
                    <a:cubicBezTo>
                      <a:pt x="16026" y="13575"/>
                      <a:pt x="18299" y="13230"/>
                      <a:pt x="20807" y="12432"/>
                    </a:cubicBezTo>
                    <a:cubicBezTo>
                      <a:pt x="20807" y="12432"/>
                      <a:pt x="18878" y="4562"/>
                      <a:pt x="11960" y="811"/>
                    </a:cubicBezTo>
                    <a:cubicBezTo>
                      <a:pt x="10922" y="248"/>
                      <a:pt x="9906" y="1"/>
                      <a:pt x="8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5"/>
            <p:cNvGrpSpPr/>
            <p:nvPr/>
          </p:nvGrpSpPr>
          <p:grpSpPr>
            <a:xfrm>
              <a:off x="1013800" y="3548113"/>
              <a:ext cx="503400" cy="423975"/>
              <a:chOff x="4849700" y="2127775"/>
              <a:chExt cx="503400" cy="423975"/>
            </a:xfrm>
          </p:grpSpPr>
          <p:sp>
            <p:nvSpPr>
              <p:cNvPr id="735" name="Google Shape;735;p35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8" name="Google Shape;738;p35"/>
            <p:cNvSpPr/>
            <p:nvPr/>
          </p:nvSpPr>
          <p:spPr>
            <a:xfrm>
              <a:off x="6984900" y="4070118"/>
              <a:ext cx="969226" cy="969226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7519348" y="3601361"/>
              <a:ext cx="434771" cy="434188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7550348" y="3291338"/>
              <a:ext cx="198201" cy="197565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1" name="Google Shape;741;p35"/>
            <p:cNvCxnSpPr/>
            <p:nvPr/>
          </p:nvCxnSpPr>
          <p:spPr>
            <a:xfrm>
              <a:off x="378600" y="4554725"/>
              <a:ext cx="6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742" name="Google Shape;742;p35"/>
            <p:cNvSpPr/>
            <p:nvPr/>
          </p:nvSpPr>
          <p:spPr>
            <a:xfrm>
              <a:off x="6115175" y="256950"/>
              <a:ext cx="1018897" cy="282746"/>
            </a:xfrm>
            <a:custGeom>
              <a:rect b="b" l="l" r="r" t="t"/>
              <a:pathLst>
                <a:path extrusionOk="0" h="16104" w="58032">
                  <a:moveTo>
                    <a:pt x="35136" y="0"/>
                  </a:moveTo>
                  <a:cubicBezTo>
                    <a:pt x="28135" y="0"/>
                    <a:pt x="26349" y="4608"/>
                    <a:pt x="26051" y="8477"/>
                  </a:cubicBezTo>
                  <a:cubicBezTo>
                    <a:pt x="25364" y="8113"/>
                    <a:pt x="24591" y="7923"/>
                    <a:pt x="23830" y="7923"/>
                  </a:cubicBezTo>
                  <a:cubicBezTo>
                    <a:pt x="21928" y="7923"/>
                    <a:pt x="20107" y="9112"/>
                    <a:pt x="19920" y="11740"/>
                  </a:cubicBezTo>
                  <a:cubicBezTo>
                    <a:pt x="14693" y="11787"/>
                    <a:pt x="7680" y="11763"/>
                    <a:pt x="3036" y="12776"/>
                  </a:cubicBezTo>
                  <a:cubicBezTo>
                    <a:pt x="1215" y="13168"/>
                    <a:pt x="489" y="13799"/>
                    <a:pt x="227" y="14323"/>
                  </a:cubicBezTo>
                  <a:cubicBezTo>
                    <a:pt x="0" y="14764"/>
                    <a:pt x="155" y="15300"/>
                    <a:pt x="584" y="15562"/>
                  </a:cubicBezTo>
                  <a:cubicBezTo>
                    <a:pt x="1326" y="16019"/>
                    <a:pt x="2277" y="16103"/>
                    <a:pt x="3198" y="16103"/>
                  </a:cubicBezTo>
                  <a:cubicBezTo>
                    <a:pt x="3356" y="16103"/>
                    <a:pt x="3513" y="16101"/>
                    <a:pt x="3668" y="16097"/>
                  </a:cubicBezTo>
                  <a:cubicBezTo>
                    <a:pt x="10603" y="15944"/>
                    <a:pt x="17913" y="15918"/>
                    <a:pt x="25296" y="15918"/>
                  </a:cubicBezTo>
                  <a:cubicBezTo>
                    <a:pt x="29006" y="15918"/>
                    <a:pt x="32734" y="15924"/>
                    <a:pt x="36444" y="15924"/>
                  </a:cubicBezTo>
                  <a:cubicBezTo>
                    <a:pt x="43080" y="15924"/>
                    <a:pt x="49654" y="15904"/>
                    <a:pt x="55948" y="15788"/>
                  </a:cubicBezTo>
                  <a:cubicBezTo>
                    <a:pt x="57198" y="15764"/>
                    <a:pt x="58031" y="14454"/>
                    <a:pt x="57472" y="13335"/>
                  </a:cubicBezTo>
                  <a:lnTo>
                    <a:pt x="57460" y="13323"/>
                  </a:lnTo>
                  <a:cubicBezTo>
                    <a:pt x="57305" y="13002"/>
                    <a:pt x="57079" y="12728"/>
                    <a:pt x="56817" y="12490"/>
                  </a:cubicBezTo>
                  <a:cubicBezTo>
                    <a:pt x="56436" y="12216"/>
                    <a:pt x="56007" y="12037"/>
                    <a:pt x="55567" y="11942"/>
                  </a:cubicBezTo>
                  <a:cubicBezTo>
                    <a:pt x="54789" y="11767"/>
                    <a:pt x="53909" y="11713"/>
                    <a:pt x="53048" y="11713"/>
                  </a:cubicBezTo>
                  <a:cubicBezTo>
                    <a:pt x="52564" y="11713"/>
                    <a:pt x="52087" y="11730"/>
                    <a:pt x="51638" y="11752"/>
                  </a:cubicBezTo>
                  <a:cubicBezTo>
                    <a:pt x="51685" y="9644"/>
                    <a:pt x="50828" y="7584"/>
                    <a:pt x="48435" y="6691"/>
                  </a:cubicBezTo>
                  <a:cubicBezTo>
                    <a:pt x="47740" y="6432"/>
                    <a:pt x="46994" y="6299"/>
                    <a:pt x="46253" y="6299"/>
                  </a:cubicBezTo>
                  <a:cubicBezTo>
                    <a:pt x="44886" y="6299"/>
                    <a:pt x="43533" y="6750"/>
                    <a:pt x="42530" y="7692"/>
                  </a:cubicBezTo>
                  <a:cubicBezTo>
                    <a:pt x="42351" y="5632"/>
                    <a:pt x="41756" y="3382"/>
                    <a:pt x="39970" y="1810"/>
                  </a:cubicBezTo>
                  <a:cubicBezTo>
                    <a:pt x="38612" y="667"/>
                    <a:pt x="36910" y="24"/>
                    <a:pt x="35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 flipH="1">
              <a:off x="-1336961" y="2174127"/>
              <a:ext cx="3326064" cy="969235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4" name="Google Shape;744;p35"/>
            <p:cNvCxnSpPr/>
            <p:nvPr/>
          </p:nvCxnSpPr>
          <p:spPr>
            <a:xfrm>
              <a:off x="8526054" y="4085695"/>
              <a:ext cx="166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5"/>
            <p:cNvCxnSpPr/>
            <p:nvPr/>
          </p:nvCxnSpPr>
          <p:spPr>
            <a:xfrm>
              <a:off x="8146938" y="4368445"/>
              <a:ext cx="2039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35"/>
            <p:cNvCxnSpPr/>
            <p:nvPr/>
          </p:nvCxnSpPr>
          <p:spPr>
            <a:xfrm>
              <a:off x="439450" y="4439750"/>
              <a:ext cx="47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747" name="Google Shape;747;p35"/>
            <p:cNvSpPr/>
            <p:nvPr/>
          </p:nvSpPr>
          <p:spPr>
            <a:xfrm>
              <a:off x="1584473" y="4709475"/>
              <a:ext cx="198201" cy="197565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35"/>
          <p:cNvSpPr txBox="1"/>
          <p:nvPr>
            <p:ph type="ctrTitle"/>
          </p:nvPr>
        </p:nvSpPr>
        <p:spPr>
          <a:xfrm>
            <a:off x="2498850" y="617326"/>
            <a:ext cx="41463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49" name="Google Shape;749;p35"/>
          <p:cNvSpPr txBox="1"/>
          <p:nvPr>
            <p:ph idx="1" type="subTitle"/>
          </p:nvPr>
        </p:nvSpPr>
        <p:spPr>
          <a:xfrm>
            <a:off x="2288000" y="1867357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0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0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0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0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0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0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0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 Thin"/>
              <a:buNone/>
              <a:defRPr sz="20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50" name="Google Shape;750;p35"/>
          <p:cNvSpPr txBox="1"/>
          <p:nvPr>
            <p:ph idx="2" type="subTitle"/>
          </p:nvPr>
        </p:nvSpPr>
        <p:spPr>
          <a:xfrm>
            <a:off x="2757300" y="2317438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51" name="Google Shape;751;p35"/>
          <p:cNvSpPr txBox="1"/>
          <p:nvPr/>
        </p:nvSpPr>
        <p:spPr>
          <a:xfrm>
            <a:off x="2755550" y="36243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CRÉDITS: Ce modèle de présentation a été créé par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11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11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comprenant des icônes de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11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1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des infographies et des images de</a:t>
            </a:r>
            <a:r>
              <a:rPr lang="fr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11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36"/>
          <p:cNvGrpSpPr/>
          <p:nvPr/>
        </p:nvGrpSpPr>
        <p:grpSpPr>
          <a:xfrm>
            <a:off x="-819566" y="-669751"/>
            <a:ext cx="11006095" cy="7401889"/>
            <a:chOff x="-819566" y="-669751"/>
            <a:chExt cx="11006095" cy="7401889"/>
          </a:xfrm>
        </p:grpSpPr>
        <p:sp>
          <p:nvSpPr>
            <p:cNvPr id="754" name="Google Shape;754;p36"/>
            <p:cNvSpPr/>
            <p:nvPr/>
          </p:nvSpPr>
          <p:spPr>
            <a:xfrm>
              <a:off x="1068998" y="4753100"/>
              <a:ext cx="198201" cy="197565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 flipH="1">
              <a:off x="-636225" y="-1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761735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 rot="839903">
              <a:off x="8217668" y="3560789"/>
              <a:ext cx="1651959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8" name="Google Shape;758;p36"/>
            <p:cNvCxnSpPr/>
            <p:nvPr/>
          </p:nvCxnSpPr>
          <p:spPr>
            <a:xfrm>
              <a:off x="8836530" y="4085700"/>
              <a:ext cx="135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36"/>
            <p:cNvCxnSpPr/>
            <p:nvPr/>
          </p:nvCxnSpPr>
          <p:spPr>
            <a:xfrm>
              <a:off x="8528301" y="4368450"/>
              <a:ext cx="1658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760" name="Google Shape;760;p36"/>
            <p:cNvGrpSpPr/>
            <p:nvPr/>
          </p:nvGrpSpPr>
          <p:grpSpPr>
            <a:xfrm>
              <a:off x="204683" y="4457150"/>
              <a:ext cx="503400" cy="423975"/>
              <a:chOff x="4849700" y="2127775"/>
              <a:chExt cx="503400" cy="423975"/>
            </a:xfrm>
          </p:grpSpPr>
          <p:sp>
            <p:nvSpPr>
              <p:cNvPr id="761" name="Google Shape;761;p36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4" name="Google Shape;764;p36"/>
            <p:cNvSpPr/>
            <p:nvPr/>
          </p:nvSpPr>
          <p:spPr>
            <a:xfrm>
              <a:off x="-819566" y="40408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 rot="-131980">
              <a:off x="139343" y="2403023"/>
              <a:ext cx="58799" cy="496722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50601" y="2226927"/>
              <a:ext cx="58470" cy="496287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 rot="3367687">
              <a:off x="1416385" y="4660074"/>
              <a:ext cx="1651961" cy="1780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7"/>
          <p:cNvGrpSpPr/>
          <p:nvPr/>
        </p:nvGrpSpPr>
        <p:grpSpPr>
          <a:xfrm>
            <a:off x="-1835947" y="-786999"/>
            <a:ext cx="12560190" cy="7326210"/>
            <a:chOff x="-1835947" y="-786999"/>
            <a:chExt cx="12560190" cy="7326210"/>
          </a:xfrm>
        </p:grpSpPr>
        <p:grpSp>
          <p:nvGrpSpPr>
            <p:cNvPr id="770" name="Google Shape;770;p37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771" name="Google Shape;771;p37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7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3" name="Google Shape;773;p37"/>
            <p:cNvSpPr/>
            <p:nvPr/>
          </p:nvSpPr>
          <p:spPr>
            <a:xfrm>
              <a:off x="-139500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 rot="840170">
              <a:off x="-152991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37"/>
            <p:cNvGrpSpPr/>
            <p:nvPr/>
          </p:nvGrpSpPr>
          <p:grpSpPr>
            <a:xfrm>
              <a:off x="-1423337" y="4085695"/>
              <a:ext cx="2039615" cy="282750"/>
              <a:chOff x="-1423337" y="4085695"/>
              <a:chExt cx="2039615" cy="282750"/>
            </a:xfrm>
          </p:grpSpPr>
          <p:cxnSp>
            <p:nvCxnSpPr>
              <p:cNvPr id="776" name="Google Shape;776;p37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37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78" name="Google Shape;778;p37"/>
            <p:cNvSpPr/>
            <p:nvPr/>
          </p:nvSpPr>
          <p:spPr>
            <a:xfrm rot="-131837">
              <a:off x="7561385" y="4797774"/>
              <a:ext cx="57986" cy="48986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7817789" y="4624104"/>
              <a:ext cx="57657" cy="489440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37"/>
            <p:cNvGrpSpPr/>
            <p:nvPr/>
          </p:nvGrpSpPr>
          <p:grpSpPr>
            <a:xfrm>
              <a:off x="210000" y="1991413"/>
              <a:ext cx="503400" cy="423975"/>
              <a:chOff x="4804325" y="1883925"/>
              <a:chExt cx="503400" cy="423975"/>
            </a:xfrm>
          </p:grpSpPr>
          <p:sp>
            <p:nvSpPr>
              <p:cNvPr id="781" name="Google Shape;781;p37"/>
              <p:cNvSpPr/>
              <p:nvPr/>
            </p:nvSpPr>
            <p:spPr>
              <a:xfrm>
                <a:off x="4804325" y="204317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>
                <a:off x="5059425" y="188392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>
                <a:off x="5183575" y="220145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84" name="Google Shape;784;p37"/>
            <p:cNvCxnSpPr/>
            <p:nvPr/>
          </p:nvCxnSpPr>
          <p:spPr>
            <a:xfrm>
              <a:off x="8514600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37"/>
            <p:cNvCxnSpPr/>
            <p:nvPr/>
          </p:nvCxnSpPr>
          <p:spPr>
            <a:xfrm>
              <a:off x="8664416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786" name="Google Shape;786;p37"/>
            <p:cNvSpPr/>
            <p:nvPr/>
          </p:nvSpPr>
          <p:spPr>
            <a:xfrm>
              <a:off x="8160627" y="422930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1931242" y="-786999"/>
            <a:ext cx="12298380" cy="7436298"/>
            <a:chOff x="-1931242" y="-786999"/>
            <a:chExt cx="12298380" cy="7436298"/>
          </a:xfrm>
        </p:grpSpPr>
        <p:grpSp>
          <p:nvGrpSpPr>
            <p:cNvPr id="91" name="Google Shape;91;p5"/>
            <p:cNvGrpSpPr/>
            <p:nvPr/>
          </p:nvGrpSpPr>
          <p:grpSpPr>
            <a:xfrm>
              <a:off x="7826773" y="-786999"/>
              <a:ext cx="2214777" cy="2214680"/>
              <a:chOff x="2046850" y="539706"/>
              <a:chExt cx="969226" cy="969226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5"/>
            <p:cNvSpPr/>
            <p:nvPr/>
          </p:nvSpPr>
          <p:spPr>
            <a:xfrm rot="-4866940">
              <a:off x="-1697646" y="3666427"/>
              <a:ext cx="2742808" cy="282024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flipH="1">
              <a:off x="-1129873" y="762948"/>
              <a:ext cx="2077070" cy="605271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 flipH="1">
              <a:off x="-179625" y="3004462"/>
              <a:ext cx="969226" cy="1748006"/>
              <a:chOff x="6984900" y="3291338"/>
              <a:chExt cx="969226" cy="1748006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6984900" y="4070118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7519348" y="3601361"/>
                <a:ext cx="434771" cy="434188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7550348" y="3291338"/>
                <a:ext cx="198201" cy="197565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0" name="Google Shape;100;p5"/>
            <p:cNvCxnSpPr/>
            <p:nvPr/>
          </p:nvCxnSpPr>
          <p:spPr>
            <a:xfrm>
              <a:off x="-1023289" y="2569320"/>
              <a:ext cx="166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5"/>
            <p:cNvCxnSpPr/>
            <p:nvPr/>
          </p:nvCxnSpPr>
          <p:spPr>
            <a:xfrm>
              <a:off x="-1402405" y="2775870"/>
              <a:ext cx="2039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02" name="Google Shape;102;p5"/>
            <p:cNvSpPr/>
            <p:nvPr/>
          </p:nvSpPr>
          <p:spPr>
            <a:xfrm>
              <a:off x="7806124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5"/>
            <p:cNvGrpSpPr/>
            <p:nvPr/>
          </p:nvGrpSpPr>
          <p:grpSpPr>
            <a:xfrm>
              <a:off x="4246390" y="4581938"/>
              <a:ext cx="745384" cy="250875"/>
              <a:chOff x="4246390" y="4581938"/>
              <a:chExt cx="745384" cy="250875"/>
            </a:xfrm>
          </p:grpSpPr>
          <p:sp>
            <p:nvSpPr>
              <p:cNvPr id="104" name="Google Shape;104;p5"/>
              <p:cNvSpPr/>
              <p:nvPr/>
            </p:nvSpPr>
            <p:spPr>
              <a:xfrm rot="5252242">
                <a:off x="4493074" y="4349195"/>
                <a:ext cx="57997" cy="549493"/>
              </a:xfrm>
              <a:custGeom>
                <a:rect b="b" l="l" r="r" t="t"/>
                <a:pathLst>
                  <a:path extrusionOk="0" fill="none" h="22278" w="2240">
                    <a:moveTo>
                      <a:pt x="1" y="22277"/>
                    </a:moveTo>
                    <a:cubicBezTo>
                      <a:pt x="1" y="18562"/>
                      <a:pt x="2239" y="18562"/>
                      <a:pt x="2239" y="14848"/>
                    </a:cubicBezTo>
                    <a:cubicBezTo>
                      <a:pt x="2239" y="11145"/>
                      <a:pt x="1" y="11133"/>
                      <a:pt x="1" y="7430"/>
                    </a:cubicBezTo>
                    <a:cubicBezTo>
                      <a:pt x="1" y="3715"/>
                      <a:pt x="2239" y="3715"/>
                      <a:pt x="2239" y="1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5400000">
                <a:off x="4688334" y="4529373"/>
                <a:ext cx="57657" cy="549222"/>
              </a:xfrm>
              <a:custGeom>
                <a:rect b="b" l="l" r="r" t="t"/>
                <a:pathLst>
                  <a:path extrusionOk="0" fill="none" h="22265" w="2227">
                    <a:moveTo>
                      <a:pt x="0" y="22265"/>
                    </a:moveTo>
                    <a:cubicBezTo>
                      <a:pt x="0" y="18562"/>
                      <a:pt x="2227" y="18562"/>
                      <a:pt x="2227" y="14847"/>
                    </a:cubicBezTo>
                    <a:cubicBezTo>
                      <a:pt x="2227" y="11132"/>
                      <a:pt x="0" y="11132"/>
                      <a:pt x="0" y="7418"/>
                    </a:cubicBezTo>
                    <a:cubicBezTo>
                      <a:pt x="0" y="3703"/>
                      <a:pt x="2227" y="3703"/>
                      <a:pt x="2227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1089075" y="3056727"/>
            <a:ext cx="32448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5"/>
          <p:cNvSpPr txBox="1"/>
          <p:nvPr>
            <p:ph idx="2" type="body"/>
          </p:nvPr>
        </p:nvSpPr>
        <p:spPr>
          <a:xfrm>
            <a:off x="4810186" y="3056727"/>
            <a:ext cx="32448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5"/>
          <p:cNvSpPr txBox="1"/>
          <p:nvPr>
            <p:ph type="title"/>
          </p:nvPr>
        </p:nvSpPr>
        <p:spPr>
          <a:xfrm>
            <a:off x="1089050" y="2314576"/>
            <a:ext cx="32448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5"/>
          <p:cNvSpPr txBox="1"/>
          <p:nvPr>
            <p:ph idx="3" type="title"/>
          </p:nvPr>
        </p:nvSpPr>
        <p:spPr>
          <a:xfrm>
            <a:off x="4810200" y="2314576"/>
            <a:ext cx="3244800" cy="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5"/>
          <p:cNvSpPr txBox="1"/>
          <p:nvPr>
            <p:ph idx="4"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6"/>
          <p:cNvGrpSpPr/>
          <p:nvPr/>
        </p:nvGrpSpPr>
        <p:grpSpPr>
          <a:xfrm>
            <a:off x="-819566" y="-669751"/>
            <a:ext cx="11006095" cy="7401889"/>
            <a:chOff x="-819566" y="-669751"/>
            <a:chExt cx="11006095" cy="7401889"/>
          </a:xfrm>
        </p:grpSpPr>
        <p:sp>
          <p:nvSpPr>
            <p:cNvPr id="113" name="Google Shape;113;p6"/>
            <p:cNvSpPr/>
            <p:nvPr/>
          </p:nvSpPr>
          <p:spPr>
            <a:xfrm>
              <a:off x="1068998" y="4753100"/>
              <a:ext cx="198201" cy="197565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>
              <a:off x="-636225" y="-12"/>
              <a:ext cx="2272284" cy="662157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7617350" y="-669751"/>
              <a:ext cx="1982948" cy="1980207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839903">
              <a:off x="8217668" y="3560789"/>
              <a:ext cx="1651959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6"/>
            <p:cNvCxnSpPr/>
            <p:nvPr/>
          </p:nvCxnSpPr>
          <p:spPr>
            <a:xfrm>
              <a:off x="8836530" y="4085700"/>
              <a:ext cx="135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8528301" y="4368450"/>
              <a:ext cx="1658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119" name="Google Shape;119;p6"/>
            <p:cNvGrpSpPr/>
            <p:nvPr/>
          </p:nvGrpSpPr>
          <p:grpSpPr>
            <a:xfrm>
              <a:off x="204683" y="4457150"/>
              <a:ext cx="503400" cy="423975"/>
              <a:chOff x="4849700" y="2127775"/>
              <a:chExt cx="503400" cy="423975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" name="Google Shape;123;p6"/>
            <p:cNvSpPr/>
            <p:nvPr/>
          </p:nvSpPr>
          <p:spPr>
            <a:xfrm>
              <a:off x="-819566" y="4040890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-131980">
              <a:off x="139343" y="2403023"/>
              <a:ext cx="58799" cy="496722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50601" y="2226927"/>
              <a:ext cx="58470" cy="496287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rot="3367687">
              <a:off x="1416385" y="4660074"/>
              <a:ext cx="1651961" cy="1780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6"/>
          <p:cNvSpPr/>
          <p:nvPr/>
        </p:nvSpPr>
        <p:spPr>
          <a:xfrm>
            <a:off x="7900950" y="561549"/>
            <a:ext cx="1801541" cy="524980"/>
          </a:xfrm>
          <a:custGeom>
            <a:rect b="b" l="l" r="r" t="t"/>
            <a:pathLst>
              <a:path extrusionOk="0" h="21671" w="74367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-69175" y="754877"/>
            <a:ext cx="1138187" cy="331675"/>
          </a:xfrm>
          <a:custGeom>
            <a:rect b="b" l="l" r="r" t="t"/>
            <a:pathLst>
              <a:path extrusionOk="0" h="21671" w="74367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 txBox="1"/>
          <p:nvPr>
            <p:ph type="title"/>
          </p:nvPr>
        </p:nvSpPr>
        <p:spPr>
          <a:xfrm>
            <a:off x="962025" y="446225"/>
            <a:ext cx="721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7"/>
          <p:cNvGrpSpPr/>
          <p:nvPr/>
        </p:nvGrpSpPr>
        <p:grpSpPr>
          <a:xfrm>
            <a:off x="-1368627" y="-786999"/>
            <a:ext cx="12109430" cy="7326210"/>
            <a:chOff x="-1368627" y="-786999"/>
            <a:chExt cx="12109430" cy="7326210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-1368627" y="-786999"/>
              <a:ext cx="2214777" cy="2214680"/>
              <a:chOff x="2046850" y="539706"/>
              <a:chExt cx="969226" cy="969226"/>
            </a:xfrm>
          </p:grpSpPr>
          <p:sp>
            <p:nvSpPr>
              <p:cNvPr id="133" name="Google Shape;133;p7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7"/>
            <p:cNvSpPr/>
            <p:nvPr/>
          </p:nvSpPr>
          <p:spPr>
            <a:xfrm rot="840170">
              <a:off x="8064232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7"/>
            <p:cNvGrpSpPr/>
            <p:nvPr/>
          </p:nvGrpSpPr>
          <p:grpSpPr>
            <a:xfrm>
              <a:off x="8485700" y="196488"/>
              <a:ext cx="503400" cy="423975"/>
              <a:chOff x="4849700" y="2127775"/>
              <a:chExt cx="503400" cy="423975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0" name="Google Shape;140;p7"/>
            <p:cNvCxnSpPr/>
            <p:nvPr/>
          </p:nvCxnSpPr>
          <p:spPr>
            <a:xfrm>
              <a:off x="-1346925" y="3039313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-587509" y="2756238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7"/>
            <p:cNvSpPr/>
            <p:nvPr/>
          </p:nvSpPr>
          <p:spPr>
            <a:xfrm>
              <a:off x="-1368623" y="4129550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Google Shape;143;p7"/>
            <p:cNvGrpSpPr/>
            <p:nvPr/>
          </p:nvGrpSpPr>
          <p:grpSpPr>
            <a:xfrm>
              <a:off x="8541865" y="1548226"/>
              <a:ext cx="1279498" cy="2307641"/>
              <a:chOff x="8541865" y="1548226"/>
              <a:chExt cx="1279498" cy="2307641"/>
            </a:xfrm>
          </p:grpSpPr>
          <p:sp>
            <p:nvSpPr>
              <p:cNvPr id="144" name="Google Shape;144;p7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" name="Google Shape;147;p7"/>
          <p:cNvSpPr txBox="1"/>
          <p:nvPr>
            <p:ph type="title"/>
          </p:nvPr>
        </p:nvSpPr>
        <p:spPr>
          <a:xfrm>
            <a:off x="1648975" y="884513"/>
            <a:ext cx="53943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409275" y="2160045"/>
            <a:ext cx="5362800" cy="20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500"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8"/>
          <p:cNvGrpSpPr/>
          <p:nvPr/>
        </p:nvGrpSpPr>
        <p:grpSpPr>
          <a:xfrm>
            <a:off x="3672650" y="-1492753"/>
            <a:ext cx="6559256" cy="6313973"/>
            <a:chOff x="3672650" y="-1492753"/>
            <a:chExt cx="6559256" cy="6313973"/>
          </a:xfrm>
        </p:grpSpPr>
        <p:sp>
          <p:nvSpPr>
            <p:cNvPr id="151" name="Google Shape;151;p8"/>
            <p:cNvSpPr/>
            <p:nvPr/>
          </p:nvSpPr>
          <p:spPr>
            <a:xfrm>
              <a:off x="4558075" y="804665"/>
              <a:ext cx="1781601" cy="177913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6696462" y="-1492753"/>
              <a:ext cx="3535444" cy="3535444"/>
              <a:chOff x="2046850" y="539706"/>
              <a:chExt cx="969226" cy="969226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5" name="Google Shape;155;p8"/>
            <p:cNvCxnSpPr/>
            <p:nvPr/>
          </p:nvCxnSpPr>
          <p:spPr>
            <a:xfrm>
              <a:off x="3672650" y="684323"/>
              <a:ext cx="66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grpSp>
          <p:nvGrpSpPr>
            <p:cNvPr id="156" name="Google Shape;156;p8"/>
            <p:cNvGrpSpPr/>
            <p:nvPr/>
          </p:nvGrpSpPr>
          <p:grpSpPr>
            <a:xfrm>
              <a:off x="4140111" y="4538477"/>
              <a:ext cx="769949" cy="254226"/>
              <a:chOff x="4140111" y="4538477"/>
              <a:chExt cx="769949" cy="254226"/>
            </a:xfrm>
          </p:grpSpPr>
          <p:sp>
            <p:nvSpPr>
              <p:cNvPr id="157" name="Google Shape;157;p8"/>
              <p:cNvSpPr/>
              <p:nvPr/>
            </p:nvSpPr>
            <p:spPr>
              <a:xfrm rot="5203576">
                <a:off x="4402332" y="4287435"/>
                <a:ext cx="45109" cy="567335"/>
              </a:xfrm>
              <a:custGeom>
                <a:rect b="b" l="l" r="r" t="t"/>
                <a:pathLst>
                  <a:path extrusionOk="0" fill="none" h="22278" w="2240">
                    <a:moveTo>
                      <a:pt x="1" y="22277"/>
                    </a:moveTo>
                    <a:cubicBezTo>
                      <a:pt x="1" y="18562"/>
                      <a:pt x="2239" y="18562"/>
                      <a:pt x="2239" y="14848"/>
                    </a:cubicBezTo>
                    <a:cubicBezTo>
                      <a:pt x="2239" y="11145"/>
                      <a:pt x="1" y="11133"/>
                      <a:pt x="1" y="7430"/>
                    </a:cubicBezTo>
                    <a:cubicBezTo>
                      <a:pt x="1" y="3715"/>
                      <a:pt x="2239" y="3715"/>
                      <a:pt x="2239" y="1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 rot="5400000">
                <a:off x="4604023" y="4486666"/>
                <a:ext cx="44818" cy="567257"/>
              </a:xfrm>
              <a:custGeom>
                <a:rect b="b" l="l" r="r" t="t"/>
                <a:pathLst>
                  <a:path extrusionOk="0" fill="none" h="22265" w="2227">
                    <a:moveTo>
                      <a:pt x="0" y="22265"/>
                    </a:moveTo>
                    <a:cubicBezTo>
                      <a:pt x="0" y="18562"/>
                      <a:pt x="2227" y="18562"/>
                      <a:pt x="2227" y="14847"/>
                    </a:cubicBezTo>
                    <a:cubicBezTo>
                      <a:pt x="2227" y="11132"/>
                      <a:pt x="0" y="11132"/>
                      <a:pt x="0" y="7418"/>
                    </a:cubicBezTo>
                    <a:cubicBezTo>
                      <a:pt x="0" y="3703"/>
                      <a:pt x="2227" y="3703"/>
                      <a:pt x="2227" y="0"/>
                    </a:cubicBez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9" name="Google Shape;159;p8"/>
            <p:cNvCxnSpPr/>
            <p:nvPr/>
          </p:nvCxnSpPr>
          <p:spPr>
            <a:xfrm>
              <a:off x="7789904" y="4538470"/>
              <a:ext cx="166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8"/>
            <p:cNvCxnSpPr/>
            <p:nvPr/>
          </p:nvCxnSpPr>
          <p:spPr>
            <a:xfrm>
              <a:off x="7410788" y="4821220"/>
              <a:ext cx="2039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8"/>
          <p:cNvSpPr txBox="1"/>
          <p:nvPr>
            <p:ph type="title"/>
          </p:nvPr>
        </p:nvSpPr>
        <p:spPr>
          <a:xfrm>
            <a:off x="1767600" y="1509803"/>
            <a:ext cx="5608800" cy="22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9"/>
          <p:cNvGrpSpPr/>
          <p:nvPr/>
        </p:nvGrpSpPr>
        <p:grpSpPr>
          <a:xfrm>
            <a:off x="-1598197" y="-1317213"/>
            <a:ext cx="12270183" cy="7856423"/>
            <a:chOff x="-1598197" y="-1317213"/>
            <a:chExt cx="12270183" cy="7856423"/>
          </a:xfrm>
        </p:grpSpPr>
        <p:sp>
          <p:nvSpPr>
            <p:cNvPr id="164" name="Google Shape;164;p9"/>
            <p:cNvSpPr/>
            <p:nvPr/>
          </p:nvSpPr>
          <p:spPr>
            <a:xfrm flipH="1">
              <a:off x="21366" y="-377908"/>
              <a:ext cx="1724195" cy="1724287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840170">
              <a:off x="-1292168" y="3473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3416575" y="-1064226"/>
              <a:ext cx="2310862" cy="2307640"/>
            </a:xfrm>
            <a:custGeom>
              <a:rect b="b" l="l" r="r" t="t"/>
              <a:pathLst>
                <a:path extrusionOk="0" fill="none" h="8193" w="8204">
                  <a:moveTo>
                    <a:pt x="0" y="3942"/>
                  </a:moveTo>
                  <a:cubicBezTo>
                    <a:pt x="0" y="5537"/>
                    <a:pt x="965" y="6978"/>
                    <a:pt x="2441" y="7585"/>
                  </a:cubicBezTo>
                  <a:cubicBezTo>
                    <a:pt x="3905" y="8192"/>
                    <a:pt x="5608" y="7859"/>
                    <a:pt x="6739" y="6728"/>
                  </a:cubicBezTo>
                  <a:cubicBezTo>
                    <a:pt x="7858" y="5597"/>
                    <a:pt x="8204" y="3906"/>
                    <a:pt x="7584" y="2430"/>
                  </a:cubicBezTo>
                  <a:cubicBezTo>
                    <a:pt x="6977" y="953"/>
                    <a:pt x="5537" y="1"/>
                    <a:pt x="3941" y="1"/>
                  </a:cubicBezTo>
                  <a:cubicBezTo>
                    <a:pt x="1762" y="1"/>
                    <a:pt x="0" y="1763"/>
                    <a:pt x="0" y="394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9"/>
            <p:cNvGrpSpPr/>
            <p:nvPr/>
          </p:nvGrpSpPr>
          <p:grpSpPr>
            <a:xfrm>
              <a:off x="-693310" y="1560076"/>
              <a:ext cx="1279498" cy="2307641"/>
              <a:chOff x="8541865" y="1548226"/>
              <a:chExt cx="1279498" cy="2307641"/>
            </a:xfrm>
          </p:grpSpPr>
          <p:sp>
            <p:nvSpPr>
              <p:cNvPr id="168" name="Google Shape;168;p9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" name="Google Shape;171;p9"/>
            <p:cNvSpPr/>
            <p:nvPr/>
          </p:nvSpPr>
          <p:spPr>
            <a:xfrm flipH="1">
              <a:off x="-119350" y="1455326"/>
              <a:ext cx="261650" cy="260820"/>
            </a:xfrm>
            <a:custGeom>
              <a:rect b="b" l="l" r="r" t="t"/>
              <a:pathLst>
                <a:path extrusionOk="0" fill="none" h="3728" w="3740">
                  <a:moveTo>
                    <a:pt x="3739" y="1858"/>
                  </a:moveTo>
                  <a:cubicBezTo>
                    <a:pt x="3739" y="2894"/>
                    <a:pt x="2906" y="3727"/>
                    <a:pt x="1870" y="3727"/>
                  </a:cubicBezTo>
                  <a:cubicBezTo>
                    <a:pt x="846" y="3727"/>
                    <a:pt x="1" y="2894"/>
                    <a:pt x="1" y="1858"/>
                  </a:cubicBezTo>
                  <a:cubicBezTo>
                    <a:pt x="1" y="834"/>
                    <a:pt x="846" y="0"/>
                    <a:pt x="1870" y="0"/>
                  </a:cubicBezTo>
                  <a:cubicBezTo>
                    <a:pt x="2906" y="0"/>
                    <a:pt x="3739" y="834"/>
                    <a:pt x="3739" y="185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9"/>
            <p:cNvGrpSpPr/>
            <p:nvPr/>
          </p:nvGrpSpPr>
          <p:grpSpPr>
            <a:xfrm rot="1120446">
              <a:off x="458044" y="290625"/>
              <a:ext cx="815539" cy="648081"/>
              <a:chOff x="539375" y="662400"/>
              <a:chExt cx="815500" cy="64805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974100" y="662400"/>
                <a:ext cx="380775" cy="471850"/>
              </a:xfrm>
              <a:custGeom>
                <a:rect b="b" l="l" r="r" t="t"/>
                <a:pathLst>
                  <a:path extrusionOk="0" h="18874" w="15231">
                    <a:moveTo>
                      <a:pt x="7345" y="0"/>
                    </a:moveTo>
                    <a:cubicBezTo>
                      <a:pt x="3705" y="0"/>
                      <a:pt x="0" y="2959"/>
                      <a:pt x="1217" y="7563"/>
                    </a:cubicBezTo>
                    <a:cubicBezTo>
                      <a:pt x="2277" y="11587"/>
                      <a:pt x="5027" y="15719"/>
                      <a:pt x="10944" y="18874"/>
                    </a:cubicBezTo>
                    <a:cubicBezTo>
                      <a:pt x="10944" y="18874"/>
                      <a:pt x="15231" y="12004"/>
                      <a:pt x="13088" y="4420"/>
                    </a:cubicBezTo>
                    <a:cubicBezTo>
                      <a:pt x="12216" y="1340"/>
                      <a:pt x="9795" y="0"/>
                      <a:pt x="73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539375" y="971075"/>
                <a:ext cx="520175" cy="339375"/>
              </a:xfrm>
              <a:custGeom>
                <a:rect b="b" l="l" r="r" t="t"/>
                <a:pathLst>
                  <a:path extrusionOk="0" h="13575" w="20807">
                    <a:moveTo>
                      <a:pt x="8950" y="1"/>
                    </a:moveTo>
                    <a:cubicBezTo>
                      <a:pt x="3467" y="1"/>
                      <a:pt x="0" y="8157"/>
                      <a:pt x="5912" y="11503"/>
                    </a:cubicBezTo>
                    <a:cubicBezTo>
                      <a:pt x="8119" y="12748"/>
                      <a:pt x="10784" y="13575"/>
                      <a:pt x="13970" y="13575"/>
                    </a:cubicBezTo>
                    <a:cubicBezTo>
                      <a:pt x="16026" y="13575"/>
                      <a:pt x="18299" y="13230"/>
                      <a:pt x="20807" y="12432"/>
                    </a:cubicBezTo>
                    <a:cubicBezTo>
                      <a:pt x="20807" y="12432"/>
                      <a:pt x="18878" y="4562"/>
                      <a:pt x="11960" y="811"/>
                    </a:cubicBezTo>
                    <a:cubicBezTo>
                      <a:pt x="10922" y="248"/>
                      <a:pt x="9906" y="1"/>
                      <a:pt x="89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9"/>
            <p:cNvSpPr/>
            <p:nvPr/>
          </p:nvSpPr>
          <p:spPr>
            <a:xfrm>
              <a:off x="2971251" y="367074"/>
              <a:ext cx="1661917" cy="484293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806124" y="4143704"/>
              <a:ext cx="2561014" cy="746349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9"/>
            <p:cNvGrpSpPr/>
            <p:nvPr/>
          </p:nvGrpSpPr>
          <p:grpSpPr>
            <a:xfrm>
              <a:off x="8430600" y="2742287"/>
              <a:ext cx="527550" cy="872263"/>
              <a:chOff x="4129775" y="3943512"/>
              <a:chExt cx="527550" cy="872263"/>
            </a:xfrm>
          </p:grpSpPr>
          <p:grpSp>
            <p:nvGrpSpPr>
              <p:cNvPr id="178" name="Google Shape;178;p9"/>
              <p:cNvGrpSpPr/>
              <p:nvPr/>
            </p:nvGrpSpPr>
            <p:grpSpPr>
              <a:xfrm>
                <a:off x="4129775" y="4391800"/>
                <a:ext cx="503400" cy="423975"/>
                <a:chOff x="4849700" y="2127775"/>
                <a:chExt cx="503400" cy="423975"/>
              </a:xfrm>
            </p:grpSpPr>
            <p:sp>
              <p:nvSpPr>
                <p:cNvPr id="179" name="Google Shape;179;p9"/>
                <p:cNvSpPr/>
                <p:nvPr/>
              </p:nvSpPr>
              <p:spPr>
                <a:xfrm>
                  <a:off x="4849700" y="2287025"/>
                  <a:ext cx="184875" cy="158125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5104800" y="2127775"/>
                  <a:ext cx="124150" cy="106125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5228950" y="2445300"/>
                  <a:ext cx="124150" cy="10645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2" name="Google Shape;182;p9"/>
              <p:cNvSpPr/>
              <p:nvPr/>
            </p:nvSpPr>
            <p:spPr>
              <a:xfrm>
                <a:off x="4533175" y="4152900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319400" y="3943512"/>
                <a:ext cx="213774" cy="182737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7794550" y="-1317213"/>
              <a:ext cx="2877437" cy="2877340"/>
              <a:chOff x="2046850" y="539706"/>
              <a:chExt cx="969226" cy="969226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2046850" y="539706"/>
                <a:ext cx="969226" cy="969226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2196663" y="689513"/>
                <a:ext cx="669600" cy="669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9"/>
            <p:cNvSpPr/>
            <p:nvPr/>
          </p:nvSpPr>
          <p:spPr>
            <a:xfrm rot="5252242">
              <a:off x="4264474" y="4196795"/>
              <a:ext cx="57997" cy="549493"/>
            </a:xfrm>
            <a:custGeom>
              <a:rect b="b" l="l" r="r" t="t"/>
              <a:pathLst>
                <a:path extrusionOk="0" fill="none" h="22278" w="2240">
                  <a:moveTo>
                    <a:pt x="1" y="22277"/>
                  </a:moveTo>
                  <a:cubicBezTo>
                    <a:pt x="1" y="18562"/>
                    <a:pt x="2239" y="18562"/>
                    <a:pt x="2239" y="14848"/>
                  </a:cubicBezTo>
                  <a:cubicBezTo>
                    <a:pt x="2239" y="11145"/>
                    <a:pt x="1" y="11133"/>
                    <a:pt x="1" y="7430"/>
                  </a:cubicBezTo>
                  <a:cubicBezTo>
                    <a:pt x="1" y="3715"/>
                    <a:pt x="2239" y="3715"/>
                    <a:pt x="2239" y="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 rot="5400000">
              <a:off x="4459734" y="4453173"/>
              <a:ext cx="57657" cy="549222"/>
            </a:xfrm>
            <a:custGeom>
              <a:rect b="b" l="l" r="r" t="t"/>
              <a:pathLst>
                <a:path extrusionOk="0" fill="none" h="22265" w="2227">
                  <a:moveTo>
                    <a:pt x="0" y="22265"/>
                  </a:moveTo>
                  <a:cubicBezTo>
                    <a:pt x="0" y="18562"/>
                    <a:pt x="2227" y="18562"/>
                    <a:pt x="2227" y="14847"/>
                  </a:cubicBezTo>
                  <a:cubicBezTo>
                    <a:pt x="2227" y="11132"/>
                    <a:pt x="0" y="11132"/>
                    <a:pt x="0" y="7418"/>
                  </a:cubicBezTo>
                  <a:cubicBezTo>
                    <a:pt x="0" y="3703"/>
                    <a:pt x="2227" y="3703"/>
                    <a:pt x="222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9"/>
          <p:cNvSpPr txBox="1"/>
          <p:nvPr>
            <p:ph type="title"/>
          </p:nvPr>
        </p:nvSpPr>
        <p:spPr>
          <a:xfrm>
            <a:off x="1004700" y="1529250"/>
            <a:ext cx="4045200" cy="13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9"/>
          <p:cNvSpPr txBox="1"/>
          <p:nvPr>
            <p:ph idx="1" type="subTitle"/>
          </p:nvPr>
        </p:nvSpPr>
        <p:spPr>
          <a:xfrm>
            <a:off x="913150" y="3065825"/>
            <a:ext cx="41367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>
            <a:off x="-688035" y="-879498"/>
            <a:ext cx="11506414" cy="7817709"/>
            <a:chOff x="-688035" y="-879498"/>
            <a:chExt cx="11506414" cy="7817709"/>
          </a:xfrm>
        </p:grpSpPr>
        <p:sp>
          <p:nvSpPr>
            <p:cNvPr id="193" name="Google Shape;193;p10"/>
            <p:cNvSpPr/>
            <p:nvPr/>
          </p:nvSpPr>
          <p:spPr>
            <a:xfrm flipH="1">
              <a:off x="62896" y="3796126"/>
              <a:ext cx="1710479" cy="1710570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840170">
              <a:off x="8141807" y="3872899"/>
              <a:ext cx="2370544" cy="28204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0"/>
            <p:cNvGrpSpPr/>
            <p:nvPr/>
          </p:nvGrpSpPr>
          <p:grpSpPr>
            <a:xfrm>
              <a:off x="210000" y="229738"/>
              <a:ext cx="503400" cy="423975"/>
              <a:chOff x="4849700" y="2127775"/>
              <a:chExt cx="503400" cy="423975"/>
            </a:xfrm>
          </p:grpSpPr>
          <p:sp>
            <p:nvSpPr>
              <p:cNvPr id="196" name="Google Shape;196;p10"/>
              <p:cNvSpPr/>
              <p:nvPr/>
            </p:nvSpPr>
            <p:spPr>
              <a:xfrm>
                <a:off x="4849700" y="2287025"/>
                <a:ext cx="184875" cy="158125"/>
              </a:xfrm>
              <a:custGeom>
                <a:rect b="b" l="l" r="r" t="t"/>
                <a:pathLst>
                  <a:path extrusionOk="0" h="6325" w="7395">
                    <a:moveTo>
                      <a:pt x="3156" y="0"/>
                    </a:moveTo>
                    <a:cubicBezTo>
                      <a:pt x="1417" y="0"/>
                      <a:pt x="1" y="1417"/>
                      <a:pt x="1" y="3155"/>
                    </a:cubicBezTo>
                    <a:cubicBezTo>
                      <a:pt x="1" y="5064"/>
                      <a:pt x="1559" y="6325"/>
                      <a:pt x="3183" y="6325"/>
                    </a:cubicBezTo>
                    <a:cubicBezTo>
                      <a:pt x="3960" y="6325"/>
                      <a:pt x="4751" y="6037"/>
                      <a:pt x="5394" y="5394"/>
                    </a:cubicBezTo>
                    <a:cubicBezTo>
                      <a:pt x="7394" y="3405"/>
                      <a:pt x="597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0"/>
              <p:cNvSpPr/>
              <p:nvPr/>
            </p:nvSpPr>
            <p:spPr>
              <a:xfrm>
                <a:off x="5104800" y="2127775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0"/>
              <p:cNvSpPr/>
              <p:nvPr/>
            </p:nvSpPr>
            <p:spPr>
              <a:xfrm>
                <a:off x="5228950" y="2445300"/>
                <a:ext cx="124150" cy="106450"/>
              </a:xfrm>
              <a:custGeom>
                <a:rect b="b" l="l" r="r" t="t"/>
                <a:pathLst>
                  <a:path extrusionOk="0" h="4258" w="4966">
                    <a:moveTo>
                      <a:pt x="2120" y="1"/>
                    </a:moveTo>
                    <a:cubicBezTo>
                      <a:pt x="953" y="1"/>
                      <a:pt x="0" y="953"/>
                      <a:pt x="0" y="2132"/>
                    </a:cubicBezTo>
                    <a:cubicBezTo>
                      <a:pt x="0" y="3412"/>
                      <a:pt x="1046" y="4257"/>
                      <a:pt x="2136" y="4257"/>
                    </a:cubicBezTo>
                    <a:cubicBezTo>
                      <a:pt x="2657" y="4257"/>
                      <a:pt x="3188" y="4064"/>
                      <a:pt x="3620" y="3632"/>
                    </a:cubicBezTo>
                    <a:cubicBezTo>
                      <a:pt x="4965" y="2287"/>
                      <a:pt x="4013" y="1"/>
                      <a:pt x="2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0"/>
            <p:cNvGrpSpPr/>
            <p:nvPr/>
          </p:nvGrpSpPr>
          <p:grpSpPr>
            <a:xfrm>
              <a:off x="-688035" y="1548226"/>
              <a:ext cx="1279498" cy="2307641"/>
              <a:chOff x="8541865" y="1548226"/>
              <a:chExt cx="1279498" cy="2307641"/>
            </a:xfrm>
          </p:grpSpPr>
          <p:sp>
            <p:nvSpPr>
              <p:cNvPr id="200" name="Google Shape;200;p10"/>
              <p:cNvSpPr/>
              <p:nvPr/>
            </p:nvSpPr>
            <p:spPr>
              <a:xfrm flipH="1">
                <a:off x="8541865" y="2576323"/>
                <a:ext cx="1279498" cy="1279544"/>
              </a:xfrm>
              <a:custGeom>
                <a:rect b="b" l="l" r="r" t="t"/>
                <a:pathLst>
                  <a:path extrusionOk="0" fill="none" h="18289" w="18289">
                    <a:moveTo>
                      <a:pt x="17241" y="7251"/>
                    </a:moveTo>
                    <a:cubicBezTo>
                      <a:pt x="18289" y="11716"/>
                      <a:pt x="15515" y="16193"/>
                      <a:pt x="11050" y="17241"/>
                    </a:cubicBezTo>
                    <a:cubicBezTo>
                      <a:pt x="6573" y="18288"/>
                      <a:pt x="2108" y="15514"/>
                      <a:pt x="1049" y="11049"/>
                    </a:cubicBezTo>
                    <a:cubicBezTo>
                      <a:pt x="1" y="6573"/>
                      <a:pt x="2775" y="2108"/>
                      <a:pt x="7252" y="1048"/>
                    </a:cubicBezTo>
                    <a:cubicBezTo>
                      <a:pt x="11717" y="0"/>
                      <a:pt x="16193" y="2774"/>
                      <a:pt x="17241" y="72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0"/>
              <p:cNvSpPr/>
              <p:nvPr/>
            </p:nvSpPr>
            <p:spPr>
              <a:xfrm flipH="1">
                <a:off x="8541873" y="1957499"/>
                <a:ext cx="573952" cy="573203"/>
              </a:xfrm>
              <a:custGeom>
                <a:rect b="b" l="l" r="r" t="t"/>
                <a:pathLst>
                  <a:path extrusionOk="0" fill="none" h="8193" w="8204">
                    <a:moveTo>
                      <a:pt x="0" y="3942"/>
                    </a:moveTo>
                    <a:cubicBezTo>
                      <a:pt x="0" y="5537"/>
                      <a:pt x="965" y="6978"/>
                      <a:pt x="2441" y="7585"/>
                    </a:cubicBezTo>
                    <a:cubicBezTo>
                      <a:pt x="3905" y="8192"/>
                      <a:pt x="5608" y="7859"/>
                      <a:pt x="6739" y="6728"/>
                    </a:cubicBezTo>
                    <a:cubicBezTo>
                      <a:pt x="7858" y="5597"/>
                      <a:pt x="8204" y="3906"/>
                      <a:pt x="7584" y="2430"/>
                    </a:cubicBezTo>
                    <a:cubicBezTo>
                      <a:pt x="6977" y="953"/>
                      <a:pt x="5537" y="1"/>
                      <a:pt x="3941" y="1"/>
                    </a:cubicBezTo>
                    <a:cubicBezTo>
                      <a:pt x="1762" y="1"/>
                      <a:pt x="0" y="1763"/>
                      <a:pt x="0" y="394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 flipH="1">
                <a:off x="8813250" y="1548226"/>
                <a:ext cx="261650" cy="260820"/>
              </a:xfrm>
              <a:custGeom>
                <a:rect b="b" l="l" r="r" t="t"/>
                <a:pathLst>
                  <a:path extrusionOk="0" fill="none" h="3728" w="3740">
                    <a:moveTo>
                      <a:pt x="3739" y="1858"/>
                    </a:moveTo>
                    <a:cubicBezTo>
                      <a:pt x="3739" y="2894"/>
                      <a:pt x="2906" y="3727"/>
                      <a:pt x="1870" y="3727"/>
                    </a:cubicBezTo>
                    <a:cubicBezTo>
                      <a:pt x="846" y="3727"/>
                      <a:pt x="1" y="2894"/>
                      <a:pt x="1" y="1858"/>
                    </a:cubicBezTo>
                    <a:cubicBezTo>
                      <a:pt x="1" y="834"/>
                      <a:pt x="846" y="0"/>
                      <a:pt x="1870" y="0"/>
                    </a:cubicBezTo>
                    <a:cubicBezTo>
                      <a:pt x="2906" y="0"/>
                      <a:pt x="3739" y="834"/>
                      <a:pt x="3739" y="185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" name="Google Shape;203;p10"/>
            <p:cNvSpPr/>
            <p:nvPr/>
          </p:nvSpPr>
          <p:spPr>
            <a:xfrm flipH="1">
              <a:off x="6897481" y="4117552"/>
              <a:ext cx="1533121" cy="1533213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 flipH="1">
              <a:off x="7497768" y="-879498"/>
              <a:ext cx="1533121" cy="1533213"/>
            </a:xfrm>
            <a:custGeom>
              <a:rect b="b" l="l" r="r" t="t"/>
              <a:pathLst>
                <a:path extrusionOk="0" fill="none" h="18289" w="18289">
                  <a:moveTo>
                    <a:pt x="17241" y="7251"/>
                  </a:moveTo>
                  <a:cubicBezTo>
                    <a:pt x="18289" y="11716"/>
                    <a:pt x="15515" y="16193"/>
                    <a:pt x="11050" y="17241"/>
                  </a:cubicBezTo>
                  <a:cubicBezTo>
                    <a:pt x="6573" y="18288"/>
                    <a:pt x="2108" y="15514"/>
                    <a:pt x="1049" y="11049"/>
                  </a:cubicBezTo>
                  <a:cubicBezTo>
                    <a:pt x="1" y="6573"/>
                    <a:pt x="2775" y="2108"/>
                    <a:pt x="7252" y="1048"/>
                  </a:cubicBezTo>
                  <a:cubicBezTo>
                    <a:pt x="11717" y="0"/>
                    <a:pt x="16193" y="2774"/>
                    <a:pt x="17241" y="72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10"/>
            <p:cNvCxnSpPr/>
            <p:nvPr/>
          </p:nvCxnSpPr>
          <p:spPr>
            <a:xfrm>
              <a:off x="2831600" y="485788"/>
              <a:ext cx="1648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0"/>
            <p:cNvCxnSpPr/>
            <p:nvPr/>
          </p:nvCxnSpPr>
          <p:spPr>
            <a:xfrm>
              <a:off x="3591016" y="202713"/>
              <a:ext cx="1165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10"/>
            <p:cNvSpPr/>
            <p:nvPr/>
          </p:nvSpPr>
          <p:spPr>
            <a:xfrm>
              <a:off x="7226902" y="68212"/>
              <a:ext cx="2563616" cy="747054"/>
            </a:xfrm>
            <a:custGeom>
              <a:rect b="b" l="l" r="r" t="t"/>
              <a:pathLst>
                <a:path extrusionOk="0" h="21671" w="74367">
                  <a:moveTo>
                    <a:pt x="43518" y="1"/>
                  </a:moveTo>
                  <a:cubicBezTo>
                    <a:pt x="35409" y="1"/>
                    <a:pt x="33219" y="4228"/>
                    <a:pt x="32826" y="9454"/>
                  </a:cubicBezTo>
                  <a:cubicBezTo>
                    <a:pt x="31898" y="8965"/>
                    <a:pt x="30854" y="8709"/>
                    <a:pt x="29829" y="8709"/>
                  </a:cubicBezTo>
                  <a:cubicBezTo>
                    <a:pt x="27263" y="8709"/>
                    <a:pt x="24813" y="10309"/>
                    <a:pt x="24575" y="13848"/>
                  </a:cubicBezTo>
                  <a:cubicBezTo>
                    <a:pt x="24491" y="13193"/>
                    <a:pt x="23765" y="12514"/>
                    <a:pt x="23170" y="12229"/>
                  </a:cubicBezTo>
                  <a:cubicBezTo>
                    <a:pt x="22723" y="12027"/>
                    <a:pt x="22244" y="11929"/>
                    <a:pt x="21762" y="11929"/>
                  </a:cubicBezTo>
                  <a:cubicBezTo>
                    <a:pt x="21588" y="11929"/>
                    <a:pt x="21414" y="11942"/>
                    <a:pt x="21241" y="11967"/>
                  </a:cubicBezTo>
                  <a:cubicBezTo>
                    <a:pt x="20360" y="12050"/>
                    <a:pt x="19515" y="12383"/>
                    <a:pt x="18824" y="12931"/>
                  </a:cubicBezTo>
                  <a:cubicBezTo>
                    <a:pt x="18134" y="13503"/>
                    <a:pt x="17693" y="14312"/>
                    <a:pt x="17598" y="15205"/>
                  </a:cubicBezTo>
                  <a:cubicBezTo>
                    <a:pt x="17026" y="13776"/>
                    <a:pt x="15657" y="12752"/>
                    <a:pt x="14169" y="12371"/>
                  </a:cubicBezTo>
                  <a:cubicBezTo>
                    <a:pt x="13642" y="12242"/>
                    <a:pt x="13103" y="12183"/>
                    <a:pt x="12564" y="12183"/>
                  </a:cubicBezTo>
                  <a:cubicBezTo>
                    <a:pt x="11567" y="12183"/>
                    <a:pt x="10567" y="12385"/>
                    <a:pt x="9632" y="12717"/>
                  </a:cubicBezTo>
                  <a:cubicBezTo>
                    <a:pt x="8370" y="13169"/>
                    <a:pt x="7168" y="13848"/>
                    <a:pt x="6311" y="14872"/>
                  </a:cubicBezTo>
                  <a:cubicBezTo>
                    <a:pt x="5453" y="15896"/>
                    <a:pt x="4751" y="17098"/>
                    <a:pt x="5013" y="18408"/>
                  </a:cubicBezTo>
                  <a:cubicBezTo>
                    <a:pt x="4502" y="17871"/>
                    <a:pt x="3763" y="17595"/>
                    <a:pt x="3027" y="17595"/>
                  </a:cubicBezTo>
                  <a:cubicBezTo>
                    <a:pt x="2407" y="17595"/>
                    <a:pt x="1789" y="17791"/>
                    <a:pt x="1310" y="18194"/>
                  </a:cubicBezTo>
                  <a:cubicBezTo>
                    <a:pt x="1072" y="18396"/>
                    <a:pt x="869" y="18634"/>
                    <a:pt x="679" y="18884"/>
                  </a:cubicBezTo>
                  <a:cubicBezTo>
                    <a:pt x="488" y="19134"/>
                    <a:pt x="346" y="19408"/>
                    <a:pt x="238" y="19694"/>
                  </a:cubicBezTo>
                  <a:cubicBezTo>
                    <a:pt x="0" y="20432"/>
                    <a:pt x="488" y="21254"/>
                    <a:pt x="1143" y="21670"/>
                  </a:cubicBezTo>
                  <a:cubicBezTo>
                    <a:pt x="10563" y="21465"/>
                    <a:pt x="20489" y="21432"/>
                    <a:pt x="30511" y="21432"/>
                  </a:cubicBezTo>
                  <a:cubicBezTo>
                    <a:pt x="35252" y="21432"/>
                    <a:pt x="40014" y="21440"/>
                    <a:pt x="44755" y="21440"/>
                  </a:cubicBezTo>
                  <a:cubicBezTo>
                    <a:pt x="53871" y="21440"/>
                    <a:pt x="62907" y="21413"/>
                    <a:pt x="71557" y="21254"/>
                  </a:cubicBezTo>
                  <a:cubicBezTo>
                    <a:pt x="73224" y="21230"/>
                    <a:pt x="74367" y="19456"/>
                    <a:pt x="73605" y="17967"/>
                  </a:cubicBezTo>
                  <a:lnTo>
                    <a:pt x="73593" y="17944"/>
                  </a:lnTo>
                  <a:cubicBezTo>
                    <a:pt x="73379" y="17515"/>
                    <a:pt x="73081" y="17134"/>
                    <a:pt x="72712" y="16824"/>
                  </a:cubicBezTo>
                  <a:cubicBezTo>
                    <a:pt x="72212" y="16455"/>
                    <a:pt x="71640" y="16205"/>
                    <a:pt x="71033" y="16086"/>
                  </a:cubicBezTo>
                  <a:cubicBezTo>
                    <a:pt x="69998" y="15844"/>
                    <a:pt x="68824" y="15775"/>
                    <a:pt x="67675" y="15775"/>
                  </a:cubicBezTo>
                  <a:cubicBezTo>
                    <a:pt x="67013" y="15775"/>
                    <a:pt x="66360" y="15798"/>
                    <a:pt x="65747" y="15824"/>
                  </a:cubicBezTo>
                  <a:cubicBezTo>
                    <a:pt x="65818" y="12979"/>
                    <a:pt x="64663" y="10216"/>
                    <a:pt x="61437" y="9002"/>
                  </a:cubicBezTo>
                  <a:cubicBezTo>
                    <a:pt x="60504" y="8656"/>
                    <a:pt x="59503" y="8480"/>
                    <a:pt x="58509" y="8480"/>
                  </a:cubicBezTo>
                  <a:cubicBezTo>
                    <a:pt x="56660" y="8480"/>
                    <a:pt x="54830" y="9090"/>
                    <a:pt x="53483" y="10359"/>
                  </a:cubicBezTo>
                  <a:cubicBezTo>
                    <a:pt x="53233" y="7585"/>
                    <a:pt x="52435" y="4561"/>
                    <a:pt x="50042" y="2430"/>
                  </a:cubicBezTo>
                  <a:cubicBezTo>
                    <a:pt x="48209" y="894"/>
                    <a:pt x="45911" y="37"/>
                    <a:pt x="4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0"/>
          <p:cNvSpPr txBox="1"/>
          <p:nvPr>
            <p:ph type="title"/>
          </p:nvPr>
        </p:nvSpPr>
        <p:spPr>
          <a:xfrm>
            <a:off x="831150" y="3482850"/>
            <a:ext cx="5052000" cy="10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44621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"/>
              <a:buNone/>
              <a:defRPr b="1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8"/>
          <p:cNvSpPr/>
          <p:nvPr/>
        </p:nvSpPr>
        <p:spPr>
          <a:xfrm>
            <a:off x="838650" y="1102110"/>
            <a:ext cx="7466700" cy="1980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8"/>
          <p:cNvSpPr txBox="1"/>
          <p:nvPr>
            <p:ph type="ctrTitle"/>
          </p:nvPr>
        </p:nvSpPr>
        <p:spPr>
          <a:xfrm>
            <a:off x="906175" y="1405675"/>
            <a:ext cx="7331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Estadístico</a:t>
            </a:r>
            <a:r>
              <a:rPr lang="fr"/>
              <a:t> de Temperatura en </a:t>
            </a:r>
            <a:r>
              <a:rPr lang="fr"/>
              <a:t>México</a:t>
            </a:r>
            <a:endParaRPr/>
          </a:p>
        </p:txBody>
      </p:sp>
      <p:sp>
        <p:nvSpPr>
          <p:cNvPr id="793" name="Google Shape;793;p38"/>
          <p:cNvSpPr txBox="1"/>
          <p:nvPr>
            <p:ph idx="1" type="subTitle"/>
          </p:nvPr>
        </p:nvSpPr>
        <p:spPr>
          <a:xfrm>
            <a:off x="1395450" y="2456968"/>
            <a:ext cx="6353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Jésus</a:t>
            </a:r>
            <a:r>
              <a:rPr lang="fr"/>
              <a:t> Escamilla Mora</a:t>
            </a: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 rot="-4580263">
            <a:off x="5561457" y="3640324"/>
            <a:ext cx="1064711" cy="580484"/>
            <a:chOff x="586675" y="237900"/>
            <a:chExt cx="1935975" cy="1055500"/>
          </a:xfrm>
        </p:grpSpPr>
        <p:sp>
          <p:nvSpPr>
            <p:cNvPr id="795" name="Google Shape;795;p38"/>
            <p:cNvSpPr/>
            <p:nvPr/>
          </p:nvSpPr>
          <p:spPr>
            <a:xfrm>
              <a:off x="738775" y="301575"/>
              <a:ext cx="1631475" cy="928425"/>
            </a:xfrm>
            <a:custGeom>
              <a:rect b="b" l="l" r="r" t="t"/>
              <a:pathLst>
                <a:path extrusionOk="0" h="37137" w="65259">
                  <a:moveTo>
                    <a:pt x="3941" y="1"/>
                  </a:moveTo>
                  <a:lnTo>
                    <a:pt x="1" y="28719"/>
                  </a:lnTo>
                  <a:lnTo>
                    <a:pt x="9740" y="30064"/>
                  </a:lnTo>
                  <a:cubicBezTo>
                    <a:pt x="10152" y="30120"/>
                    <a:pt x="10566" y="30148"/>
                    <a:pt x="10979" y="30148"/>
                  </a:cubicBezTo>
                  <a:cubicBezTo>
                    <a:pt x="12333" y="30148"/>
                    <a:pt x="13678" y="29850"/>
                    <a:pt x="14919" y="29266"/>
                  </a:cubicBezTo>
                  <a:lnTo>
                    <a:pt x="29409" y="22432"/>
                  </a:lnTo>
                  <a:cubicBezTo>
                    <a:pt x="30075" y="22115"/>
                    <a:pt x="30789" y="21960"/>
                    <a:pt x="31498" y="21960"/>
                  </a:cubicBezTo>
                  <a:cubicBezTo>
                    <a:pt x="32651" y="21960"/>
                    <a:pt x="33793" y="22370"/>
                    <a:pt x="34707" y="23159"/>
                  </a:cubicBezTo>
                  <a:lnTo>
                    <a:pt x="46816" y="33648"/>
                  </a:lnTo>
                  <a:cubicBezTo>
                    <a:pt x="48161" y="34803"/>
                    <a:pt x="49804" y="35553"/>
                    <a:pt x="51566" y="35791"/>
                  </a:cubicBezTo>
                  <a:lnTo>
                    <a:pt x="61306" y="37136"/>
                  </a:lnTo>
                  <a:lnTo>
                    <a:pt x="65259" y="8407"/>
                  </a:lnTo>
                  <a:lnTo>
                    <a:pt x="55507" y="7073"/>
                  </a:lnTo>
                  <a:cubicBezTo>
                    <a:pt x="55094" y="7017"/>
                    <a:pt x="54680" y="6990"/>
                    <a:pt x="54267" y="6990"/>
                  </a:cubicBezTo>
                  <a:cubicBezTo>
                    <a:pt x="52918" y="6990"/>
                    <a:pt x="51582" y="7285"/>
                    <a:pt x="50352" y="7859"/>
                  </a:cubicBezTo>
                  <a:lnTo>
                    <a:pt x="35862" y="14705"/>
                  </a:lnTo>
                  <a:cubicBezTo>
                    <a:pt x="35193" y="15017"/>
                    <a:pt x="34480" y="15169"/>
                    <a:pt x="33772" y="15169"/>
                  </a:cubicBezTo>
                  <a:cubicBezTo>
                    <a:pt x="32615" y="15169"/>
                    <a:pt x="31473" y="14762"/>
                    <a:pt x="30564" y="13979"/>
                  </a:cubicBezTo>
                  <a:lnTo>
                    <a:pt x="18443" y="3489"/>
                  </a:lnTo>
                  <a:cubicBezTo>
                    <a:pt x="17098" y="2323"/>
                    <a:pt x="15443" y="1573"/>
                    <a:pt x="13681" y="1334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265750" y="468275"/>
              <a:ext cx="256900" cy="825125"/>
            </a:xfrm>
            <a:custGeom>
              <a:rect b="b" l="l" r="r" t="t"/>
              <a:pathLst>
                <a:path extrusionOk="0" h="33005" w="10276">
                  <a:moveTo>
                    <a:pt x="4418" y="0"/>
                  </a:moveTo>
                  <a:lnTo>
                    <a:pt x="1" y="32195"/>
                  </a:lnTo>
                  <a:lnTo>
                    <a:pt x="5858" y="33005"/>
                  </a:lnTo>
                  <a:lnTo>
                    <a:pt x="10276" y="810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586675" y="237900"/>
              <a:ext cx="256600" cy="825125"/>
            </a:xfrm>
            <a:custGeom>
              <a:rect b="b" l="l" r="r" t="t"/>
              <a:pathLst>
                <a:path extrusionOk="0" h="33005" w="10264">
                  <a:moveTo>
                    <a:pt x="4406" y="0"/>
                  </a:moveTo>
                  <a:lnTo>
                    <a:pt x="0" y="32194"/>
                  </a:lnTo>
                  <a:lnTo>
                    <a:pt x="5846" y="33004"/>
                  </a:lnTo>
                  <a:lnTo>
                    <a:pt x="10264" y="810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791750" y="354275"/>
              <a:ext cx="1281150" cy="795650"/>
            </a:xfrm>
            <a:custGeom>
              <a:rect b="b" l="l" r="r" t="t"/>
              <a:pathLst>
                <a:path extrusionOk="0" h="31826" w="51246">
                  <a:moveTo>
                    <a:pt x="3430" y="0"/>
                  </a:moveTo>
                  <a:lnTo>
                    <a:pt x="1" y="25003"/>
                  </a:lnTo>
                  <a:lnTo>
                    <a:pt x="6347" y="25873"/>
                  </a:lnTo>
                  <a:lnTo>
                    <a:pt x="10812" y="16943"/>
                  </a:lnTo>
                  <a:cubicBezTo>
                    <a:pt x="11228" y="16098"/>
                    <a:pt x="11467" y="15181"/>
                    <a:pt x="11526" y="14240"/>
                  </a:cubicBezTo>
                  <a:lnTo>
                    <a:pt x="31171" y="16943"/>
                  </a:lnTo>
                  <a:cubicBezTo>
                    <a:pt x="31219" y="17205"/>
                    <a:pt x="31350" y="17455"/>
                    <a:pt x="31540" y="17633"/>
                  </a:cubicBezTo>
                  <a:lnTo>
                    <a:pt x="45923" y="30111"/>
                  </a:lnTo>
                  <a:cubicBezTo>
                    <a:pt x="46995" y="31040"/>
                    <a:pt x="48304" y="31635"/>
                    <a:pt x="49709" y="31826"/>
                  </a:cubicBezTo>
                  <a:cubicBezTo>
                    <a:pt x="49709" y="31826"/>
                    <a:pt x="47197" y="26897"/>
                    <a:pt x="49221" y="19765"/>
                  </a:cubicBezTo>
                  <a:cubicBezTo>
                    <a:pt x="51245" y="12645"/>
                    <a:pt x="49031" y="7454"/>
                    <a:pt x="49031" y="7454"/>
                  </a:cubicBezTo>
                  <a:lnTo>
                    <a:pt x="31826" y="15598"/>
                  </a:lnTo>
                  <a:cubicBezTo>
                    <a:pt x="31576" y="15717"/>
                    <a:pt x="31386" y="15919"/>
                    <a:pt x="31279" y="16157"/>
                  </a:cubicBezTo>
                  <a:lnTo>
                    <a:pt x="11621" y="13466"/>
                  </a:lnTo>
                  <a:lnTo>
                    <a:pt x="11574" y="13871"/>
                  </a:lnTo>
                  <a:cubicBezTo>
                    <a:pt x="11598" y="12835"/>
                    <a:pt x="11407" y="11823"/>
                    <a:pt x="11014" y="10871"/>
                  </a:cubicBezTo>
                  <a:lnTo>
                    <a:pt x="6668" y="453"/>
                  </a:lnTo>
                  <a:lnTo>
                    <a:pt x="34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38"/>
          <p:cNvGrpSpPr/>
          <p:nvPr/>
        </p:nvGrpSpPr>
        <p:grpSpPr>
          <a:xfrm rot="-333400">
            <a:off x="2710315" y="3235135"/>
            <a:ext cx="2214837" cy="2214837"/>
            <a:chOff x="334213" y="2257776"/>
            <a:chExt cx="2523097" cy="2523097"/>
          </a:xfrm>
        </p:grpSpPr>
        <p:sp>
          <p:nvSpPr>
            <p:cNvPr id="800" name="Google Shape;800;p38"/>
            <p:cNvSpPr/>
            <p:nvPr/>
          </p:nvSpPr>
          <p:spPr>
            <a:xfrm rot="-362304">
              <a:off x="507580" y="2429523"/>
              <a:ext cx="2176581" cy="2176281"/>
            </a:xfrm>
            <a:custGeom>
              <a:rect b="b" l="l" r="r" t="t"/>
              <a:pathLst>
                <a:path extrusionOk="0" h="87047" w="87059">
                  <a:moveTo>
                    <a:pt x="43530" y="1"/>
                  </a:moveTo>
                  <a:cubicBezTo>
                    <a:pt x="19491" y="1"/>
                    <a:pt x="0" y="19479"/>
                    <a:pt x="0" y="43530"/>
                  </a:cubicBezTo>
                  <a:cubicBezTo>
                    <a:pt x="0" y="67568"/>
                    <a:pt x="19491" y="87047"/>
                    <a:pt x="43530" y="87047"/>
                  </a:cubicBezTo>
                  <a:cubicBezTo>
                    <a:pt x="67568" y="87047"/>
                    <a:pt x="87059" y="67568"/>
                    <a:pt x="87059" y="43530"/>
                  </a:cubicBezTo>
                  <a:cubicBezTo>
                    <a:pt x="87059" y="19479"/>
                    <a:pt x="67568" y="1"/>
                    <a:pt x="43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 rot="-362304">
              <a:off x="448530" y="2372093"/>
              <a:ext cx="2294462" cy="2294462"/>
            </a:xfrm>
            <a:custGeom>
              <a:rect b="b" l="l" r="r" t="t"/>
              <a:pathLst>
                <a:path extrusionOk="0" fill="none" h="91774" w="91774">
                  <a:moveTo>
                    <a:pt x="91773" y="45887"/>
                  </a:moveTo>
                  <a:cubicBezTo>
                    <a:pt x="91773" y="71236"/>
                    <a:pt x="71235" y="91774"/>
                    <a:pt x="45887" y="91774"/>
                  </a:cubicBezTo>
                  <a:cubicBezTo>
                    <a:pt x="20538" y="91774"/>
                    <a:pt x="0" y="71236"/>
                    <a:pt x="0" y="45887"/>
                  </a:cubicBezTo>
                  <a:cubicBezTo>
                    <a:pt x="0" y="20551"/>
                    <a:pt x="20538" y="1"/>
                    <a:pt x="45887" y="1"/>
                  </a:cubicBezTo>
                  <a:cubicBezTo>
                    <a:pt x="71235" y="1"/>
                    <a:pt x="91773" y="20551"/>
                    <a:pt x="91773" y="45887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 rot="-362304">
              <a:off x="1261246" y="2934475"/>
              <a:ext cx="108980" cy="75554"/>
            </a:xfrm>
            <a:custGeom>
              <a:rect b="b" l="l" r="r" t="t"/>
              <a:pathLst>
                <a:path extrusionOk="0" h="3022" w="4359">
                  <a:moveTo>
                    <a:pt x="2069" y="1"/>
                  </a:moveTo>
                  <a:cubicBezTo>
                    <a:pt x="1900" y="1"/>
                    <a:pt x="1734" y="28"/>
                    <a:pt x="1579" y="98"/>
                  </a:cubicBezTo>
                  <a:lnTo>
                    <a:pt x="1579" y="98"/>
                  </a:lnTo>
                  <a:lnTo>
                    <a:pt x="1596" y="89"/>
                  </a:lnTo>
                  <a:lnTo>
                    <a:pt x="1596" y="89"/>
                  </a:lnTo>
                  <a:cubicBezTo>
                    <a:pt x="1227" y="149"/>
                    <a:pt x="870" y="292"/>
                    <a:pt x="572" y="518"/>
                  </a:cubicBezTo>
                  <a:cubicBezTo>
                    <a:pt x="215" y="756"/>
                    <a:pt x="1" y="1173"/>
                    <a:pt x="36" y="1613"/>
                  </a:cubicBezTo>
                  <a:cubicBezTo>
                    <a:pt x="108" y="2125"/>
                    <a:pt x="560" y="2494"/>
                    <a:pt x="1024" y="2708"/>
                  </a:cubicBezTo>
                  <a:cubicBezTo>
                    <a:pt x="1423" y="2902"/>
                    <a:pt x="1878" y="3022"/>
                    <a:pt x="2322" y="3022"/>
                  </a:cubicBezTo>
                  <a:cubicBezTo>
                    <a:pt x="2700" y="3022"/>
                    <a:pt x="3071" y="2935"/>
                    <a:pt x="3394" y="2732"/>
                  </a:cubicBezTo>
                  <a:cubicBezTo>
                    <a:pt x="4084" y="2292"/>
                    <a:pt x="4358" y="1184"/>
                    <a:pt x="3775" y="613"/>
                  </a:cubicBezTo>
                  <a:cubicBezTo>
                    <a:pt x="3525" y="399"/>
                    <a:pt x="3227" y="244"/>
                    <a:pt x="2918" y="161"/>
                  </a:cubicBezTo>
                  <a:cubicBezTo>
                    <a:pt x="2645" y="77"/>
                    <a:pt x="2352" y="1"/>
                    <a:pt x="2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 rot="-362304">
              <a:off x="1407735" y="3056576"/>
              <a:ext cx="51503" cy="51653"/>
            </a:xfrm>
            <a:custGeom>
              <a:rect b="b" l="l" r="r" t="t"/>
              <a:pathLst>
                <a:path extrusionOk="0" h="2066" w="2060">
                  <a:moveTo>
                    <a:pt x="1418" y="1"/>
                  </a:moveTo>
                  <a:cubicBezTo>
                    <a:pt x="1266" y="1"/>
                    <a:pt x="1097" y="35"/>
                    <a:pt x="929" y="80"/>
                  </a:cubicBezTo>
                  <a:cubicBezTo>
                    <a:pt x="381" y="259"/>
                    <a:pt x="0" y="913"/>
                    <a:pt x="191" y="1449"/>
                  </a:cubicBezTo>
                  <a:cubicBezTo>
                    <a:pt x="321" y="1824"/>
                    <a:pt x="720" y="2065"/>
                    <a:pt x="1103" y="2065"/>
                  </a:cubicBezTo>
                  <a:cubicBezTo>
                    <a:pt x="1280" y="2065"/>
                    <a:pt x="1453" y="2014"/>
                    <a:pt x="1596" y="1902"/>
                  </a:cubicBezTo>
                  <a:cubicBezTo>
                    <a:pt x="1858" y="1687"/>
                    <a:pt x="1977" y="1342"/>
                    <a:pt x="2024" y="1009"/>
                  </a:cubicBezTo>
                  <a:cubicBezTo>
                    <a:pt x="2060" y="711"/>
                    <a:pt x="2048" y="378"/>
                    <a:pt x="1846" y="163"/>
                  </a:cubicBezTo>
                  <a:cubicBezTo>
                    <a:pt x="1739" y="44"/>
                    <a:pt x="1589" y="1"/>
                    <a:pt x="1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 rot="-362304">
              <a:off x="1457363" y="2968154"/>
              <a:ext cx="88729" cy="185684"/>
            </a:xfrm>
            <a:custGeom>
              <a:rect b="b" l="l" r="r" t="t"/>
              <a:pathLst>
                <a:path extrusionOk="0" h="7427" w="3549">
                  <a:moveTo>
                    <a:pt x="1282" y="1"/>
                  </a:moveTo>
                  <a:cubicBezTo>
                    <a:pt x="1155" y="1"/>
                    <a:pt x="1020" y="32"/>
                    <a:pt x="881" y="98"/>
                  </a:cubicBezTo>
                  <a:cubicBezTo>
                    <a:pt x="0" y="503"/>
                    <a:pt x="393" y="1372"/>
                    <a:pt x="679" y="2015"/>
                  </a:cubicBezTo>
                  <a:cubicBezTo>
                    <a:pt x="1322" y="3444"/>
                    <a:pt x="1000" y="5087"/>
                    <a:pt x="691" y="6611"/>
                  </a:cubicBezTo>
                  <a:cubicBezTo>
                    <a:pt x="631" y="6885"/>
                    <a:pt x="619" y="7242"/>
                    <a:pt x="857" y="7385"/>
                  </a:cubicBezTo>
                  <a:cubicBezTo>
                    <a:pt x="912" y="7414"/>
                    <a:pt x="970" y="7427"/>
                    <a:pt x="1028" y="7427"/>
                  </a:cubicBezTo>
                  <a:cubicBezTo>
                    <a:pt x="1234" y="7427"/>
                    <a:pt x="1450" y="7269"/>
                    <a:pt x="1607" y="7111"/>
                  </a:cubicBezTo>
                  <a:cubicBezTo>
                    <a:pt x="2381" y="6385"/>
                    <a:pt x="3191" y="5599"/>
                    <a:pt x="3453" y="4575"/>
                  </a:cubicBezTo>
                  <a:cubicBezTo>
                    <a:pt x="3536" y="4194"/>
                    <a:pt x="3548" y="3766"/>
                    <a:pt x="3310" y="3456"/>
                  </a:cubicBezTo>
                  <a:cubicBezTo>
                    <a:pt x="3155" y="3289"/>
                    <a:pt x="2977" y="3134"/>
                    <a:pt x="2798" y="3004"/>
                  </a:cubicBezTo>
                  <a:cubicBezTo>
                    <a:pt x="2560" y="2801"/>
                    <a:pt x="2393" y="2527"/>
                    <a:pt x="2310" y="2218"/>
                  </a:cubicBezTo>
                  <a:cubicBezTo>
                    <a:pt x="2191" y="1789"/>
                    <a:pt x="2262" y="1325"/>
                    <a:pt x="2167" y="884"/>
                  </a:cubicBezTo>
                  <a:cubicBezTo>
                    <a:pt x="2065" y="367"/>
                    <a:pt x="1721" y="1"/>
                    <a:pt x="1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 rot="-362304">
              <a:off x="946118" y="2485587"/>
              <a:ext cx="395919" cy="200835"/>
            </a:xfrm>
            <a:custGeom>
              <a:rect b="b" l="l" r="r" t="t"/>
              <a:pathLst>
                <a:path extrusionOk="0" h="8033" w="15836">
                  <a:moveTo>
                    <a:pt x="15407" y="0"/>
                  </a:moveTo>
                  <a:cubicBezTo>
                    <a:pt x="10014" y="822"/>
                    <a:pt x="4823" y="2655"/>
                    <a:pt x="108" y="5394"/>
                  </a:cubicBezTo>
                  <a:cubicBezTo>
                    <a:pt x="36" y="5727"/>
                    <a:pt x="1" y="6049"/>
                    <a:pt x="108" y="6263"/>
                  </a:cubicBezTo>
                  <a:cubicBezTo>
                    <a:pt x="227" y="6489"/>
                    <a:pt x="703" y="6418"/>
                    <a:pt x="870" y="6692"/>
                  </a:cubicBezTo>
                  <a:cubicBezTo>
                    <a:pt x="977" y="6858"/>
                    <a:pt x="846" y="7346"/>
                    <a:pt x="965" y="7584"/>
                  </a:cubicBezTo>
                  <a:cubicBezTo>
                    <a:pt x="1076" y="7833"/>
                    <a:pt x="1350" y="8032"/>
                    <a:pt x="1623" y="8032"/>
                  </a:cubicBezTo>
                  <a:cubicBezTo>
                    <a:pt x="1703" y="8032"/>
                    <a:pt x="1783" y="8015"/>
                    <a:pt x="1858" y="7977"/>
                  </a:cubicBezTo>
                  <a:cubicBezTo>
                    <a:pt x="2132" y="7835"/>
                    <a:pt x="2251" y="7465"/>
                    <a:pt x="2537" y="7382"/>
                  </a:cubicBezTo>
                  <a:cubicBezTo>
                    <a:pt x="2578" y="7370"/>
                    <a:pt x="2619" y="7365"/>
                    <a:pt x="2659" y="7365"/>
                  </a:cubicBezTo>
                  <a:cubicBezTo>
                    <a:pt x="2986" y="7365"/>
                    <a:pt x="3268" y="7719"/>
                    <a:pt x="3596" y="7846"/>
                  </a:cubicBezTo>
                  <a:cubicBezTo>
                    <a:pt x="3688" y="7881"/>
                    <a:pt x="3779" y="7897"/>
                    <a:pt x="3868" y="7897"/>
                  </a:cubicBezTo>
                  <a:cubicBezTo>
                    <a:pt x="4391" y="7897"/>
                    <a:pt x="4863" y="7355"/>
                    <a:pt x="5239" y="6918"/>
                  </a:cubicBezTo>
                  <a:cubicBezTo>
                    <a:pt x="6216" y="5751"/>
                    <a:pt x="7537" y="4918"/>
                    <a:pt x="9014" y="4525"/>
                  </a:cubicBezTo>
                  <a:cubicBezTo>
                    <a:pt x="9764" y="4322"/>
                    <a:pt x="10573" y="4227"/>
                    <a:pt x="11204" y="3763"/>
                  </a:cubicBezTo>
                  <a:cubicBezTo>
                    <a:pt x="11693" y="3417"/>
                    <a:pt x="12014" y="2882"/>
                    <a:pt x="12467" y="2489"/>
                  </a:cubicBezTo>
                  <a:cubicBezTo>
                    <a:pt x="13288" y="1774"/>
                    <a:pt x="14431" y="1596"/>
                    <a:pt x="15348" y="1000"/>
                  </a:cubicBezTo>
                  <a:cubicBezTo>
                    <a:pt x="15586" y="857"/>
                    <a:pt x="15836" y="596"/>
                    <a:pt x="15741" y="322"/>
                  </a:cubicBezTo>
                  <a:cubicBezTo>
                    <a:pt x="15681" y="167"/>
                    <a:pt x="15562" y="60"/>
                    <a:pt x="15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 rot="-362304">
              <a:off x="1666187" y="2692658"/>
              <a:ext cx="72354" cy="45252"/>
            </a:xfrm>
            <a:custGeom>
              <a:rect b="b" l="l" r="r" t="t"/>
              <a:pathLst>
                <a:path extrusionOk="0" h="1810" w="2894">
                  <a:moveTo>
                    <a:pt x="1765" y="0"/>
                  </a:moveTo>
                  <a:cubicBezTo>
                    <a:pt x="1629" y="0"/>
                    <a:pt x="1493" y="14"/>
                    <a:pt x="1357" y="41"/>
                  </a:cubicBezTo>
                  <a:lnTo>
                    <a:pt x="1346" y="113"/>
                  </a:lnTo>
                  <a:cubicBezTo>
                    <a:pt x="1287" y="108"/>
                    <a:pt x="1229" y="106"/>
                    <a:pt x="1171" y="106"/>
                  </a:cubicBezTo>
                  <a:cubicBezTo>
                    <a:pt x="944" y="106"/>
                    <a:pt x="718" y="142"/>
                    <a:pt x="500" y="208"/>
                  </a:cubicBezTo>
                  <a:cubicBezTo>
                    <a:pt x="214" y="303"/>
                    <a:pt x="24" y="553"/>
                    <a:pt x="0" y="851"/>
                  </a:cubicBezTo>
                  <a:cubicBezTo>
                    <a:pt x="12" y="1101"/>
                    <a:pt x="143" y="1327"/>
                    <a:pt x="345" y="1470"/>
                  </a:cubicBezTo>
                  <a:cubicBezTo>
                    <a:pt x="639" y="1690"/>
                    <a:pt x="994" y="1810"/>
                    <a:pt x="1353" y="1810"/>
                  </a:cubicBezTo>
                  <a:cubicBezTo>
                    <a:pt x="1518" y="1810"/>
                    <a:pt x="1684" y="1785"/>
                    <a:pt x="1846" y="1732"/>
                  </a:cubicBezTo>
                  <a:cubicBezTo>
                    <a:pt x="2358" y="1542"/>
                    <a:pt x="2739" y="1113"/>
                    <a:pt x="2870" y="589"/>
                  </a:cubicBezTo>
                  <a:cubicBezTo>
                    <a:pt x="2893" y="518"/>
                    <a:pt x="2893" y="434"/>
                    <a:pt x="2870" y="363"/>
                  </a:cubicBezTo>
                  <a:cubicBezTo>
                    <a:pt x="2834" y="303"/>
                    <a:pt x="2774" y="268"/>
                    <a:pt x="2715" y="232"/>
                  </a:cubicBezTo>
                  <a:cubicBezTo>
                    <a:pt x="2420" y="80"/>
                    <a:pt x="2095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 rot="-362304">
              <a:off x="1642334" y="3291624"/>
              <a:ext cx="24426" cy="23126"/>
            </a:xfrm>
            <a:custGeom>
              <a:rect b="b" l="l" r="r" t="t"/>
              <a:pathLst>
                <a:path extrusionOk="0" h="925" w="977">
                  <a:moveTo>
                    <a:pt x="655" y="1"/>
                  </a:moveTo>
                  <a:cubicBezTo>
                    <a:pt x="560" y="167"/>
                    <a:pt x="310" y="155"/>
                    <a:pt x="155" y="274"/>
                  </a:cubicBezTo>
                  <a:cubicBezTo>
                    <a:pt x="0" y="429"/>
                    <a:pt x="12" y="691"/>
                    <a:pt x="179" y="834"/>
                  </a:cubicBezTo>
                  <a:cubicBezTo>
                    <a:pt x="260" y="894"/>
                    <a:pt x="355" y="924"/>
                    <a:pt x="449" y="924"/>
                  </a:cubicBezTo>
                  <a:cubicBezTo>
                    <a:pt x="560" y="924"/>
                    <a:pt x="672" y="882"/>
                    <a:pt x="762" y="798"/>
                  </a:cubicBezTo>
                  <a:cubicBezTo>
                    <a:pt x="917" y="644"/>
                    <a:pt x="976" y="417"/>
                    <a:pt x="917" y="215"/>
                  </a:cubicBezTo>
                  <a:lnTo>
                    <a:pt x="655" y="132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 rot="-362304">
              <a:off x="1197234" y="3616608"/>
              <a:ext cx="21526" cy="18251"/>
            </a:xfrm>
            <a:custGeom>
              <a:rect b="b" l="l" r="r" t="t"/>
              <a:pathLst>
                <a:path extrusionOk="0" h="730" w="861">
                  <a:moveTo>
                    <a:pt x="334" y="1"/>
                  </a:moveTo>
                  <a:cubicBezTo>
                    <a:pt x="286" y="215"/>
                    <a:pt x="0" y="370"/>
                    <a:pt x="72" y="572"/>
                  </a:cubicBezTo>
                  <a:cubicBezTo>
                    <a:pt x="107" y="644"/>
                    <a:pt x="191" y="703"/>
                    <a:pt x="274" y="715"/>
                  </a:cubicBezTo>
                  <a:cubicBezTo>
                    <a:pt x="311" y="725"/>
                    <a:pt x="349" y="729"/>
                    <a:pt x="388" y="729"/>
                  </a:cubicBezTo>
                  <a:cubicBezTo>
                    <a:pt x="587" y="729"/>
                    <a:pt x="794" y="607"/>
                    <a:pt x="834" y="417"/>
                  </a:cubicBezTo>
                  <a:cubicBezTo>
                    <a:pt x="861" y="244"/>
                    <a:pt x="679" y="64"/>
                    <a:pt x="517" y="64"/>
                  </a:cubicBezTo>
                  <a:cubicBezTo>
                    <a:pt x="468" y="64"/>
                    <a:pt x="420" y="81"/>
                    <a:pt x="381" y="120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 rot="-362304">
              <a:off x="1159623" y="3609287"/>
              <a:ext cx="14376" cy="13751"/>
            </a:xfrm>
            <a:custGeom>
              <a:rect b="b" l="l" r="r" t="t"/>
              <a:pathLst>
                <a:path extrusionOk="0" h="550" w="575">
                  <a:moveTo>
                    <a:pt x="276" y="0"/>
                  </a:moveTo>
                  <a:lnTo>
                    <a:pt x="360" y="203"/>
                  </a:lnTo>
                  <a:cubicBezTo>
                    <a:pt x="331" y="176"/>
                    <a:pt x="298" y="165"/>
                    <a:pt x="265" y="165"/>
                  </a:cubicBezTo>
                  <a:cubicBezTo>
                    <a:pt x="135" y="165"/>
                    <a:pt x="0" y="341"/>
                    <a:pt x="86" y="465"/>
                  </a:cubicBezTo>
                  <a:cubicBezTo>
                    <a:pt x="127" y="523"/>
                    <a:pt x="193" y="550"/>
                    <a:pt x="263" y="550"/>
                  </a:cubicBezTo>
                  <a:cubicBezTo>
                    <a:pt x="376" y="550"/>
                    <a:pt x="497" y="480"/>
                    <a:pt x="526" y="369"/>
                  </a:cubicBezTo>
                  <a:cubicBezTo>
                    <a:pt x="574" y="203"/>
                    <a:pt x="455" y="24"/>
                    <a:pt x="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 rot="-362304">
              <a:off x="1243990" y="3598102"/>
              <a:ext cx="16926" cy="17426"/>
            </a:xfrm>
            <a:custGeom>
              <a:rect b="b" l="l" r="r" t="t"/>
              <a:pathLst>
                <a:path extrusionOk="0" h="697" w="677">
                  <a:moveTo>
                    <a:pt x="273" y="0"/>
                  </a:moveTo>
                  <a:cubicBezTo>
                    <a:pt x="262" y="0"/>
                    <a:pt x="251" y="1"/>
                    <a:pt x="239" y="2"/>
                  </a:cubicBezTo>
                  <a:lnTo>
                    <a:pt x="251" y="2"/>
                  </a:lnTo>
                  <a:lnTo>
                    <a:pt x="251" y="73"/>
                  </a:lnTo>
                  <a:cubicBezTo>
                    <a:pt x="72" y="192"/>
                    <a:pt x="1" y="419"/>
                    <a:pt x="48" y="621"/>
                  </a:cubicBezTo>
                  <a:cubicBezTo>
                    <a:pt x="113" y="673"/>
                    <a:pt x="187" y="697"/>
                    <a:pt x="262" y="697"/>
                  </a:cubicBezTo>
                  <a:cubicBezTo>
                    <a:pt x="408" y="697"/>
                    <a:pt x="553" y="604"/>
                    <a:pt x="608" y="454"/>
                  </a:cubicBezTo>
                  <a:cubicBezTo>
                    <a:pt x="676" y="227"/>
                    <a:pt x="506" y="0"/>
                    <a:pt x="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 rot="-362304">
              <a:off x="1723659" y="3270334"/>
              <a:ext cx="23401" cy="33402"/>
            </a:xfrm>
            <a:custGeom>
              <a:rect b="b" l="l" r="r" t="t"/>
              <a:pathLst>
                <a:path extrusionOk="0" h="1336" w="936">
                  <a:moveTo>
                    <a:pt x="295" y="0"/>
                  </a:moveTo>
                  <a:cubicBezTo>
                    <a:pt x="157" y="0"/>
                    <a:pt x="1" y="178"/>
                    <a:pt x="19" y="342"/>
                  </a:cubicBezTo>
                  <a:cubicBezTo>
                    <a:pt x="31" y="544"/>
                    <a:pt x="209" y="723"/>
                    <a:pt x="293" y="913"/>
                  </a:cubicBezTo>
                  <a:cubicBezTo>
                    <a:pt x="328" y="1033"/>
                    <a:pt x="376" y="1140"/>
                    <a:pt x="448" y="1235"/>
                  </a:cubicBezTo>
                  <a:cubicBezTo>
                    <a:pt x="487" y="1298"/>
                    <a:pt x="564" y="1335"/>
                    <a:pt x="642" y="1335"/>
                  </a:cubicBezTo>
                  <a:cubicBezTo>
                    <a:pt x="682" y="1335"/>
                    <a:pt x="721" y="1326"/>
                    <a:pt x="757" y="1306"/>
                  </a:cubicBezTo>
                  <a:cubicBezTo>
                    <a:pt x="793" y="1259"/>
                    <a:pt x="829" y="1211"/>
                    <a:pt x="840" y="1152"/>
                  </a:cubicBezTo>
                  <a:cubicBezTo>
                    <a:pt x="912" y="949"/>
                    <a:pt x="936" y="747"/>
                    <a:pt x="912" y="532"/>
                  </a:cubicBezTo>
                  <a:cubicBezTo>
                    <a:pt x="876" y="330"/>
                    <a:pt x="614" y="68"/>
                    <a:pt x="412" y="56"/>
                  </a:cubicBezTo>
                  <a:cubicBezTo>
                    <a:pt x="378" y="17"/>
                    <a:pt x="337" y="0"/>
                    <a:pt x="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 rot="-362304">
              <a:off x="1340845" y="3343177"/>
              <a:ext cx="1071352" cy="1148306"/>
            </a:xfrm>
            <a:custGeom>
              <a:rect b="b" l="l" r="r" t="t"/>
              <a:pathLst>
                <a:path extrusionOk="0" h="45930" w="42852">
                  <a:moveTo>
                    <a:pt x="17496" y="1"/>
                  </a:moveTo>
                  <a:cubicBezTo>
                    <a:pt x="17224" y="1"/>
                    <a:pt x="16948" y="31"/>
                    <a:pt x="16681" y="70"/>
                  </a:cubicBezTo>
                  <a:cubicBezTo>
                    <a:pt x="15360" y="284"/>
                    <a:pt x="14074" y="677"/>
                    <a:pt x="12859" y="1248"/>
                  </a:cubicBezTo>
                  <a:cubicBezTo>
                    <a:pt x="12510" y="1409"/>
                    <a:pt x="12137" y="1585"/>
                    <a:pt x="11772" y="1585"/>
                  </a:cubicBezTo>
                  <a:cubicBezTo>
                    <a:pt x="11678" y="1585"/>
                    <a:pt x="11583" y="1573"/>
                    <a:pt x="11490" y="1546"/>
                  </a:cubicBezTo>
                  <a:cubicBezTo>
                    <a:pt x="11085" y="1427"/>
                    <a:pt x="10788" y="1034"/>
                    <a:pt x="10383" y="951"/>
                  </a:cubicBezTo>
                  <a:cubicBezTo>
                    <a:pt x="10378" y="949"/>
                    <a:pt x="10372" y="948"/>
                    <a:pt x="10366" y="948"/>
                  </a:cubicBezTo>
                  <a:cubicBezTo>
                    <a:pt x="10024" y="948"/>
                    <a:pt x="8313" y="3219"/>
                    <a:pt x="7752" y="3558"/>
                  </a:cubicBezTo>
                  <a:cubicBezTo>
                    <a:pt x="6478" y="4332"/>
                    <a:pt x="5037" y="4749"/>
                    <a:pt x="3763" y="5511"/>
                  </a:cubicBezTo>
                  <a:cubicBezTo>
                    <a:pt x="1525" y="6868"/>
                    <a:pt x="1" y="9428"/>
                    <a:pt x="144" y="12035"/>
                  </a:cubicBezTo>
                  <a:cubicBezTo>
                    <a:pt x="215" y="13250"/>
                    <a:pt x="620" y="14417"/>
                    <a:pt x="1025" y="15560"/>
                  </a:cubicBezTo>
                  <a:cubicBezTo>
                    <a:pt x="2120" y="18703"/>
                    <a:pt x="3406" y="22072"/>
                    <a:pt x="6216" y="23834"/>
                  </a:cubicBezTo>
                  <a:cubicBezTo>
                    <a:pt x="8728" y="25406"/>
                    <a:pt x="11919" y="25323"/>
                    <a:pt x="14753" y="26204"/>
                  </a:cubicBezTo>
                  <a:cubicBezTo>
                    <a:pt x="15646" y="26478"/>
                    <a:pt x="16562" y="26894"/>
                    <a:pt x="17039" y="27704"/>
                  </a:cubicBezTo>
                  <a:cubicBezTo>
                    <a:pt x="17562" y="28609"/>
                    <a:pt x="17360" y="29752"/>
                    <a:pt x="17265" y="30811"/>
                  </a:cubicBezTo>
                  <a:cubicBezTo>
                    <a:pt x="16872" y="35348"/>
                    <a:pt x="18777" y="39884"/>
                    <a:pt x="18467" y="44396"/>
                  </a:cubicBezTo>
                  <a:cubicBezTo>
                    <a:pt x="18408" y="45182"/>
                    <a:pt x="19003" y="45861"/>
                    <a:pt x="19789" y="45920"/>
                  </a:cubicBezTo>
                  <a:cubicBezTo>
                    <a:pt x="19894" y="45927"/>
                    <a:pt x="19999" y="45930"/>
                    <a:pt x="20104" y="45930"/>
                  </a:cubicBezTo>
                  <a:cubicBezTo>
                    <a:pt x="22028" y="45930"/>
                    <a:pt x="23988" y="44921"/>
                    <a:pt x="25659" y="43837"/>
                  </a:cubicBezTo>
                  <a:cubicBezTo>
                    <a:pt x="29826" y="41110"/>
                    <a:pt x="33743" y="37407"/>
                    <a:pt x="34957" y="32574"/>
                  </a:cubicBezTo>
                  <a:cubicBezTo>
                    <a:pt x="35148" y="31776"/>
                    <a:pt x="35303" y="30907"/>
                    <a:pt x="35898" y="30335"/>
                  </a:cubicBezTo>
                  <a:cubicBezTo>
                    <a:pt x="36481" y="29752"/>
                    <a:pt x="37553" y="29478"/>
                    <a:pt x="37732" y="28645"/>
                  </a:cubicBezTo>
                  <a:cubicBezTo>
                    <a:pt x="37839" y="28133"/>
                    <a:pt x="37553" y="27632"/>
                    <a:pt x="37434" y="27121"/>
                  </a:cubicBezTo>
                  <a:cubicBezTo>
                    <a:pt x="37220" y="26132"/>
                    <a:pt x="37684" y="25120"/>
                    <a:pt x="38315" y="24334"/>
                  </a:cubicBezTo>
                  <a:cubicBezTo>
                    <a:pt x="38946" y="23549"/>
                    <a:pt x="39756" y="22906"/>
                    <a:pt x="40399" y="22132"/>
                  </a:cubicBezTo>
                  <a:cubicBezTo>
                    <a:pt x="42125" y="20024"/>
                    <a:pt x="42470" y="17143"/>
                    <a:pt x="42744" y="14428"/>
                  </a:cubicBezTo>
                  <a:cubicBezTo>
                    <a:pt x="42816" y="13655"/>
                    <a:pt x="42851" y="12750"/>
                    <a:pt x="42244" y="12250"/>
                  </a:cubicBezTo>
                  <a:cubicBezTo>
                    <a:pt x="41994" y="12035"/>
                    <a:pt x="41649" y="11940"/>
                    <a:pt x="41327" y="11845"/>
                  </a:cubicBezTo>
                  <a:cubicBezTo>
                    <a:pt x="38327" y="10940"/>
                    <a:pt x="35636" y="9225"/>
                    <a:pt x="33541" y="6904"/>
                  </a:cubicBezTo>
                  <a:cubicBezTo>
                    <a:pt x="31505" y="4618"/>
                    <a:pt x="29921" y="1665"/>
                    <a:pt x="27087" y="522"/>
                  </a:cubicBezTo>
                  <a:cubicBezTo>
                    <a:pt x="26845" y="434"/>
                    <a:pt x="26580" y="355"/>
                    <a:pt x="26322" y="355"/>
                  </a:cubicBezTo>
                  <a:cubicBezTo>
                    <a:pt x="26163" y="355"/>
                    <a:pt x="26007" y="385"/>
                    <a:pt x="25861" y="462"/>
                  </a:cubicBezTo>
                  <a:cubicBezTo>
                    <a:pt x="25659" y="605"/>
                    <a:pt x="25468" y="784"/>
                    <a:pt x="25325" y="998"/>
                  </a:cubicBezTo>
                  <a:cubicBezTo>
                    <a:pt x="24600" y="1873"/>
                    <a:pt x="23465" y="2318"/>
                    <a:pt x="22334" y="2318"/>
                  </a:cubicBezTo>
                  <a:cubicBezTo>
                    <a:pt x="21309" y="2318"/>
                    <a:pt x="20287" y="1954"/>
                    <a:pt x="19575" y="1213"/>
                  </a:cubicBezTo>
                  <a:cubicBezTo>
                    <a:pt x="19277" y="891"/>
                    <a:pt x="19015" y="522"/>
                    <a:pt x="18646" y="284"/>
                  </a:cubicBezTo>
                  <a:cubicBezTo>
                    <a:pt x="18303" y="70"/>
                    <a:pt x="17904" y="1"/>
                    <a:pt x="17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-362304">
              <a:off x="1422130" y="2472690"/>
              <a:ext cx="1211259" cy="1085228"/>
            </a:xfrm>
            <a:custGeom>
              <a:rect b="b" l="l" r="r" t="t"/>
              <a:pathLst>
                <a:path extrusionOk="0" h="43407" w="48448">
                  <a:moveTo>
                    <a:pt x="22253" y="1"/>
                  </a:moveTo>
                  <a:lnTo>
                    <a:pt x="22253" y="1"/>
                  </a:lnTo>
                  <a:cubicBezTo>
                    <a:pt x="22313" y="417"/>
                    <a:pt x="22599" y="763"/>
                    <a:pt x="22849" y="1108"/>
                  </a:cubicBezTo>
                  <a:cubicBezTo>
                    <a:pt x="23087" y="1453"/>
                    <a:pt x="23289" y="1930"/>
                    <a:pt x="23099" y="2311"/>
                  </a:cubicBezTo>
                  <a:cubicBezTo>
                    <a:pt x="22872" y="2775"/>
                    <a:pt x="22206" y="2906"/>
                    <a:pt x="21991" y="3382"/>
                  </a:cubicBezTo>
                  <a:cubicBezTo>
                    <a:pt x="21789" y="3846"/>
                    <a:pt x="22146" y="4370"/>
                    <a:pt x="22527" y="4716"/>
                  </a:cubicBezTo>
                  <a:cubicBezTo>
                    <a:pt x="22908" y="5061"/>
                    <a:pt x="23372" y="5394"/>
                    <a:pt x="23480" y="5894"/>
                  </a:cubicBezTo>
                  <a:cubicBezTo>
                    <a:pt x="23563" y="6311"/>
                    <a:pt x="23361" y="6728"/>
                    <a:pt x="23277" y="7156"/>
                  </a:cubicBezTo>
                  <a:cubicBezTo>
                    <a:pt x="23194" y="7573"/>
                    <a:pt x="23337" y="8121"/>
                    <a:pt x="23753" y="8216"/>
                  </a:cubicBezTo>
                  <a:cubicBezTo>
                    <a:pt x="23799" y="8226"/>
                    <a:pt x="23845" y="8229"/>
                    <a:pt x="23891" y="8229"/>
                  </a:cubicBezTo>
                  <a:cubicBezTo>
                    <a:pt x="24000" y="8229"/>
                    <a:pt x="24111" y="8211"/>
                    <a:pt x="24216" y="8211"/>
                  </a:cubicBezTo>
                  <a:cubicBezTo>
                    <a:pt x="24292" y="8211"/>
                    <a:pt x="24365" y="8220"/>
                    <a:pt x="24432" y="8252"/>
                  </a:cubicBezTo>
                  <a:cubicBezTo>
                    <a:pt x="24789" y="8418"/>
                    <a:pt x="24670" y="9002"/>
                    <a:pt x="24373" y="9264"/>
                  </a:cubicBezTo>
                  <a:cubicBezTo>
                    <a:pt x="24087" y="9538"/>
                    <a:pt x="23670" y="9716"/>
                    <a:pt x="23515" y="10085"/>
                  </a:cubicBezTo>
                  <a:cubicBezTo>
                    <a:pt x="23277" y="10645"/>
                    <a:pt x="23742" y="11359"/>
                    <a:pt x="23408" y="11871"/>
                  </a:cubicBezTo>
                  <a:cubicBezTo>
                    <a:pt x="23277" y="12038"/>
                    <a:pt x="23099" y="12181"/>
                    <a:pt x="22896" y="12276"/>
                  </a:cubicBezTo>
                  <a:lnTo>
                    <a:pt x="20194" y="13764"/>
                  </a:lnTo>
                  <a:cubicBezTo>
                    <a:pt x="20015" y="13836"/>
                    <a:pt x="19860" y="13967"/>
                    <a:pt x="19741" y="14122"/>
                  </a:cubicBezTo>
                  <a:cubicBezTo>
                    <a:pt x="19372" y="14657"/>
                    <a:pt x="19991" y="15324"/>
                    <a:pt x="20098" y="15967"/>
                  </a:cubicBezTo>
                  <a:cubicBezTo>
                    <a:pt x="20194" y="16527"/>
                    <a:pt x="19872" y="17086"/>
                    <a:pt x="19432" y="17431"/>
                  </a:cubicBezTo>
                  <a:cubicBezTo>
                    <a:pt x="18991" y="17789"/>
                    <a:pt x="18443" y="17967"/>
                    <a:pt x="17908" y="18146"/>
                  </a:cubicBezTo>
                  <a:cubicBezTo>
                    <a:pt x="17478" y="18285"/>
                    <a:pt x="16980" y="18406"/>
                    <a:pt x="16524" y="18406"/>
                  </a:cubicBezTo>
                  <a:cubicBezTo>
                    <a:pt x="16006" y="18406"/>
                    <a:pt x="15541" y="18251"/>
                    <a:pt x="15288" y="17789"/>
                  </a:cubicBezTo>
                  <a:cubicBezTo>
                    <a:pt x="15169" y="17598"/>
                    <a:pt x="15145" y="17372"/>
                    <a:pt x="15229" y="17181"/>
                  </a:cubicBezTo>
                  <a:cubicBezTo>
                    <a:pt x="15393" y="16837"/>
                    <a:pt x="15779" y="16809"/>
                    <a:pt x="16179" y="16809"/>
                  </a:cubicBezTo>
                  <a:cubicBezTo>
                    <a:pt x="16259" y="16809"/>
                    <a:pt x="16339" y="16810"/>
                    <a:pt x="16418" y="16810"/>
                  </a:cubicBezTo>
                  <a:cubicBezTo>
                    <a:pt x="16836" y="16810"/>
                    <a:pt x="17226" y="16778"/>
                    <a:pt x="17348" y="16384"/>
                  </a:cubicBezTo>
                  <a:cubicBezTo>
                    <a:pt x="17443" y="16050"/>
                    <a:pt x="17288" y="15705"/>
                    <a:pt x="16979" y="15562"/>
                  </a:cubicBezTo>
                  <a:cubicBezTo>
                    <a:pt x="15785" y="14955"/>
                    <a:pt x="14475" y="14232"/>
                    <a:pt x="13134" y="14232"/>
                  </a:cubicBezTo>
                  <a:cubicBezTo>
                    <a:pt x="12924" y="14232"/>
                    <a:pt x="12713" y="14250"/>
                    <a:pt x="12502" y="14288"/>
                  </a:cubicBezTo>
                  <a:cubicBezTo>
                    <a:pt x="11835" y="14407"/>
                    <a:pt x="11228" y="14729"/>
                    <a:pt x="10633" y="15062"/>
                  </a:cubicBezTo>
                  <a:lnTo>
                    <a:pt x="8549" y="16181"/>
                  </a:lnTo>
                  <a:cubicBezTo>
                    <a:pt x="7728" y="16622"/>
                    <a:pt x="6847" y="17122"/>
                    <a:pt x="6585" y="18086"/>
                  </a:cubicBezTo>
                  <a:cubicBezTo>
                    <a:pt x="6454" y="18551"/>
                    <a:pt x="6573" y="19051"/>
                    <a:pt x="6918" y="19384"/>
                  </a:cubicBezTo>
                  <a:cubicBezTo>
                    <a:pt x="7148" y="19600"/>
                    <a:pt x="7410" y="19689"/>
                    <a:pt x="7677" y="19689"/>
                  </a:cubicBezTo>
                  <a:cubicBezTo>
                    <a:pt x="8100" y="19689"/>
                    <a:pt x="8535" y="19467"/>
                    <a:pt x="8871" y="19182"/>
                  </a:cubicBezTo>
                  <a:cubicBezTo>
                    <a:pt x="9335" y="18813"/>
                    <a:pt x="9692" y="18313"/>
                    <a:pt x="10204" y="18003"/>
                  </a:cubicBezTo>
                  <a:cubicBezTo>
                    <a:pt x="10579" y="17779"/>
                    <a:pt x="10997" y="17668"/>
                    <a:pt x="11414" y="17668"/>
                  </a:cubicBezTo>
                  <a:cubicBezTo>
                    <a:pt x="11884" y="17668"/>
                    <a:pt x="12354" y="17809"/>
                    <a:pt x="12764" y="18086"/>
                  </a:cubicBezTo>
                  <a:cubicBezTo>
                    <a:pt x="12907" y="18622"/>
                    <a:pt x="13074" y="19182"/>
                    <a:pt x="12990" y="19729"/>
                  </a:cubicBezTo>
                  <a:cubicBezTo>
                    <a:pt x="12907" y="20289"/>
                    <a:pt x="12502" y="20837"/>
                    <a:pt x="11942" y="20908"/>
                  </a:cubicBezTo>
                  <a:cubicBezTo>
                    <a:pt x="11908" y="20912"/>
                    <a:pt x="11874" y="20914"/>
                    <a:pt x="11841" y="20914"/>
                  </a:cubicBezTo>
                  <a:cubicBezTo>
                    <a:pt x="11402" y="20914"/>
                    <a:pt x="10993" y="20566"/>
                    <a:pt x="10871" y="20146"/>
                  </a:cubicBezTo>
                  <a:cubicBezTo>
                    <a:pt x="10814" y="19953"/>
                    <a:pt x="10638" y="19836"/>
                    <a:pt x="10456" y="19836"/>
                  </a:cubicBezTo>
                  <a:cubicBezTo>
                    <a:pt x="10369" y="19836"/>
                    <a:pt x="10281" y="19862"/>
                    <a:pt x="10204" y="19920"/>
                  </a:cubicBezTo>
                  <a:cubicBezTo>
                    <a:pt x="10109" y="19991"/>
                    <a:pt x="10026" y="20075"/>
                    <a:pt x="9966" y="20182"/>
                  </a:cubicBezTo>
                  <a:cubicBezTo>
                    <a:pt x="9776" y="20479"/>
                    <a:pt x="9704" y="20825"/>
                    <a:pt x="9585" y="21158"/>
                  </a:cubicBezTo>
                  <a:cubicBezTo>
                    <a:pt x="9204" y="22182"/>
                    <a:pt x="8275" y="22885"/>
                    <a:pt x="7406" y="23527"/>
                  </a:cubicBezTo>
                  <a:cubicBezTo>
                    <a:pt x="6216" y="24409"/>
                    <a:pt x="4977" y="25313"/>
                    <a:pt x="3537" y="25671"/>
                  </a:cubicBezTo>
                  <a:cubicBezTo>
                    <a:pt x="3322" y="25730"/>
                    <a:pt x="3072" y="25778"/>
                    <a:pt x="2953" y="25968"/>
                  </a:cubicBezTo>
                  <a:cubicBezTo>
                    <a:pt x="2703" y="26385"/>
                    <a:pt x="3299" y="26814"/>
                    <a:pt x="3441" y="27278"/>
                  </a:cubicBezTo>
                  <a:cubicBezTo>
                    <a:pt x="3559" y="27696"/>
                    <a:pt x="3205" y="28364"/>
                    <a:pt x="2769" y="28364"/>
                  </a:cubicBezTo>
                  <a:cubicBezTo>
                    <a:pt x="2720" y="28364"/>
                    <a:pt x="2670" y="28356"/>
                    <a:pt x="2620" y="28338"/>
                  </a:cubicBezTo>
                  <a:cubicBezTo>
                    <a:pt x="2332" y="28222"/>
                    <a:pt x="2027" y="28152"/>
                    <a:pt x="1724" y="28152"/>
                  </a:cubicBezTo>
                  <a:cubicBezTo>
                    <a:pt x="1462" y="28152"/>
                    <a:pt x="1201" y="28204"/>
                    <a:pt x="953" y="28326"/>
                  </a:cubicBezTo>
                  <a:cubicBezTo>
                    <a:pt x="1" y="28790"/>
                    <a:pt x="155" y="29481"/>
                    <a:pt x="298" y="30112"/>
                  </a:cubicBezTo>
                  <a:cubicBezTo>
                    <a:pt x="512" y="31005"/>
                    <a:pt x="739" y="31898"/>
                    <a:pt x="953" y="32790"/>
                  </a:cubicBezTo>
                  <a:cubicBezTo>
                    <a:pt x="1596" y="32802"/>
                    <a:pt x="2179" y="33136"/>
                    <a:pt x="2525" y="33683"/>
                  </a:cubicBezTo>
                  <a:cubicBezTo>
                    <a:pt x="2561" y="33693"/>
                    <a:pt x="2597" y="33697"/>
                    <a:pt x="2633" y="33697"/>
                  </a:cubicBezTo>
                  <a:cubicBezTo>
                    <a:pt x="2908" y="33697"/>
                    <a:pt x="3147" y="33431"/>
                    <a:pt x="3358" y="33231"/>
                  </a:cubicBezTo>
                  <a:cubicBezTo>
                    <a:pt x="3722" y="32929"/>
                    <a:pt x="4172" y="32768"/>
                    <a:pt x="4626" y="32768"/>
                  </a:cubicBezTo>
                  <a:cubicBezTo>
                    <a:pt x="4869" y="32768"/>
                    <a:pt x="5114" y="32814"/>
                    <a:pt x="5346" y="32910"/>
                  </a:cubicBezTo>
                  <a:lnTo>
                    <a:pt x="6085" y="30564"/>
                  </a:lnTo>
                  <a:cubicBezTo>
                    <a:pt x="6144" y="30338"/>
                    <a:pt x="6227" y="30100"/>
                    <a:pt x="6430" y="29981"/>
                  </a:cubicBezTo>
                  <a:cubicBezTo>
                    <a:pt x="6644" y="29862"/>
                    <a:pt x="6906" y="29909"/>
                    <a:pt x="7132" y="29850"/>
                  </a:cubicBezTo>
                  <a:cubicBezTo>
                    <a:pt x="7644" y="29719"/>
                    <a:pt x="7882" y="29135"/>
                    <a:pt x="7954" y="28611"/>
                  </a:cubicBezTo>
                  <a:cubicBezTo>
                    <a:pt x="8037" y="27933"/>
                    <a:pt x="8002" y="27159"/>
                    <a:pt x="8728" y="26742"/>
                  </a:cubicBezTo>
                  <a:cubicBezTo>
                    <a:pt x="8958" y="26627"/>
                    <a:pt x="9208" y="26565"/>
                    <a:pt x="9463" y="26565"/>
                  </a:cubicBezTo>
                  <a:cubicBezTo>
                    <a:pt x="9551" y="26565"/>
                    <a:pt x="9639" y="26572"/>
                    <a:pt x="9728" y="26587"/>
                  </a:cubicBezTo>
                  <a:cubicBezTo>
                    <a:pt x="10561" y="26718"/>
                    <a:pt x="11169" y="27314"/>
                    <a:pt x="11752" y="27885"/>
                  </a:cubicBezTo>
                  <a:cubicBezTo>
                    <a:pt x="12466" y="28600"/>
                    <a:pt x="13205" y="29338"/>
                    <a:pt x="13657" y="30254"/>
                  </a:cubicBezTo>
                  <a:cubicBezTo>
                    <a:pt x="14062" y="31076"/>
                    <a:pt x="14193" y="32088"/>
                    <a:pt x="13836" y="32921"/>
                  </a:cubicBezTo>
                  <a:cubicBezTo>
                    <a:pt x="13764" y="33088"/>
                    <a:pt x="13883" y="33279"/>
                    <a:pt x="14074" y="33291"/>
                  </a:cubicBezTo>
                  <a:cubicBezTo>
                    <a:pt x="14431" y="33279"/>
                    <a:pt x="14764" y="33076"/>
                    <a:pt x="14943" y="32767"/>
                  </a:cubicBezTo>
                  <a:cubicBezTo>
                    <a:pt x="15193" y="32338"/>
                    <a:pt x="15181" y="31814"/>
                    <a:pt x="15157" y="31326"/>
                  </a:cubicBezTo>
                  <a:lnTo>
                    <a:pt x="15157" y="31326"/>
                  </a:lnTo>
                  <a:lnTo>
                    <a:pt x="15943" y="31767"/>
                  </a:lnTo>
                  <a:cubicBezTo>
                    <a:pt x="16241" y="31267"/>
                    <a:pt x="15895" y="30624"/>
                    <a:pt x="15479" y="30207"/>
                  </a:cubicBezTo>
                  <a:cubicBezTo>
                    <a:pt x="15062" y="29802"/>
                    <a:pt x="14538" y="29397"/>
                    <a:pt x="14443" y="28826"/>
                  </a:cubicBezTo>
                  <a:cubicBezTo>
                    <a:pt x="14383" y="28421"/>
                    <a:pt x="14538" y="28004"/>
                    <a:pt x="14431" y="27611"/>
                  </a:cubicBezTo>
                  <a:cubicBezTo>
                    <a:pt x="14324" y="27266"/>
                    <a:pt x="14038" y="27016"/>
                    <a:pt x="13847" y="26695"/>
                  </a:cubicBezTo>
                  <a:cubicBezTo>
                    <a:pt x="13633" y="26337"/>
                    <a:pt x="13645" y="25742"/>
                    <a:pt x="14145" y="25694"/>
                  </a:cubicBezTo>
                  <a:cubicBezTo>
                    <a:pt x="14164" y="25693"/>
                    <a:pt x="14183" y="25692"/>
                    <a:pt x="14202" y="25692"/>
                  </a:cubicBezTo>
                  <a:cubicBezTo>
                    <a:pt x="14443" y="25692"/>
                    <a:pt x="14666" y="25832"/>
                    <a:pt x="14776" y="26063"/>
                  </a:cubicBezTo>
                  <a:cubicBezTo>
                    <a:pt x="15741" y="27992"/>
                    <a:pt x="17562" y="29350"/>
                    <a:pt x="19693" y="29743"/>
                  </a:cubicBezTo>
                  <a:cubicBezTo>
                    <a:pt x="19778" y="29757"/>
                    <a:pt x="19863" y="29764"/>
                    <a:pt x="19949" y="29764"/>
                  </a:cubicBezTo>
                  <a:cubicBezTo>
                    <a:pt x="20285" y="29764"/>
                    <a:pt x="20621" y="29654"/>
                    <a:pt x="20896" y="29445"/>
                  </a:cubicBezTo>
                  <a:cubicBezTo>
                    <a:pt x="21360" y="29076"/>
                    <a:pt x="21241" y="28683"/>
                    <a:pt x="21170" y="28302"/>
                  </a:cubicBezTo>
                  <a:cubicBezTo>
                    <a:pt x="20932" y="27076"/>
                    <a:pt x="21110" y="25802"/>
                    <a:pt x="21658" y="24682"/>
                  </a:cubicBezTo>
                  <a:cubicBezTo>
                    <a:pt x="21745" y="24488"/>
                    <a:pt x="21936" y="24365"/>
                    <a:pt x="22145" y="24365"/>
                  </a:cubicBezTo>
                  <a:cubicBezTo>
                    <a:pt x="22192" y="24365"/>
                    <a:pt x="22241" y="24372"/>
                    <a:pt x="22289" y="24385"/>
                  </a:cubicBezTo>
                  <a:cubicBezTo>
                    <a:pt x="22694" y="24504"/>
                    <a:pt x="22515" y="24944"/>
                    <a:pt x="22730" y="25171"/>
                  </a:cubicBezTo>
                  <a:cubicBezTo>
                    <a:pt x="22798" y="25241"/>
                    <a:pt x="22874" y="25269"/>
                    <a:pt x="22954" y="25269"/>
                  </a:cubicBezTo>
                  <a:cubicBezTo>
                    <a:pt x="23279" y="25269"/>
                    <a:pt x="23688" y="24811"/>
                    <a:pt x="24068" y="24811"/>
                  </a:cubicBezTo>
                  <a:cubicBezTo>
                    <a:pt x="24119" y="24811"/>
                    <a:pt x="24169" y="24819"/>
                    <a:pt x="24218" y="24837"/>
                  </a:cubicBezTo>
                  <a:cubicBezTo>
                    <a:pt x="24337" y="24897"/>
                    <a:pt x="24444" y="24992"/>
                    <a:pt x="24515" y="25099"/>
                  </a:cubicBezTo>
                  <a:lnTo>
                    <a:pt x="26647" y="27802"/>
                  </a:lnTo>
                  <a:cubicBezTo>
                    <a:pt x="26754" y="27921"/>
                    <a:pt x="26837" y="28076"/>
                    <a:pt x="26873" y="28242"/>
                  </a:cubicBezTo>
                  <a:cubicBezTo>
                    <a:pt x="26907" y="28605"/>
                    <a:pt x="26528" y="28788"/>
                    <a:pt x="26144" y="28788"/>
                  </a:cubicBezTo>
                  <a:cubicBezTo>
                    <a:pt x="25985" y="28788"/>
                    <a:pt x="25826" y="28757"/>
                    <a:pt x="25694" y="28695"/>
                  </a:cubicBezTo>
                  <a:cubicBezTo>
                    <a:pt x="25289" y="28508"/>
                    <a:pt x="24893" y="28185"/>
                    <a:pt x="24466" y="28185"/>
                  </a:cubicBezTo>
                  <a:cubicBezTo>
                    <a:pt x="24404" y="28185"/>
                    <a:pt x="24341" y="28191"/>
                    <a:pt x="24277" y="28207"/>
                  </a:cubicBezTo>
                  <a:cubicBezTo>
                    <a:pt x="23694" y="28361"/>
                    <a:pt x="23492" y="29123"/>
                    <a:pt x="22932" y="29362"/>
                  </a:cubicBezTo>
                  <a:cubicBezTo>
                    <a:pt x="22706" y="29469"/>
                    <a:pt x="22420" y="29481"/>
                    <a:pt x="22301" y="29766"/>
                  </a:cubicBezTo>
                  <a:cubicBezTo>
                    <a:pt x="22229" y="29957"/>
                    <a:pt x="22265" y="30171"/>
                    <a:pt x="22396" y="30338"/>
                  </a:cubicBezTo>
                  <a:cubicBezTo>
                    <a:pt x="22646" y="30683"/>
                    <a:pt x="23063" y="30778"/>
                    <a:pt x="23408" y="31005"/>
                  </a:cubicBezTo>
                  <a:cubicBezTo>
                    <a:pt x="24265" y="31552"/>
                    <a:pt x="24468" y="32719"/>
                    <a:pt x="24420" y="33743"/>
                  </a:cubicBezTo>
                  <a:cubicBezTo>
                    <a:pt x="24361" y="34767"/>
                    <a:pt x="24396" y="35517"/>
                    <a:pt x="24682" y="36481"/>
                  </a:cubicBezTo>
                  <a:cubicBezTo>
                    <a:pt x="24992" y="37529"/>
                    <a:pt x="25718" y="38422"/>
                    <a:pt x="26682" y="38946"/>
                  </a:cubicBezTo>
                  <a:cubicBezTo>
                    <a:pt x="29099" y="40268"/>
                    <a:pt x="31159" y="41863"/>
                    <a:pt x="33659" y="42923"/>
                  </a:cubicBezTo>
                  <a:cubicBezTo>
                    <a:pt x="34246" y="43168"/>
                    <a:pt x="34885" y="43407"/>
                    <a:pt x="35504" y="43407"/>
                  </a:cubicBezTo>
                  <a:cubicBezTo>
                    <a:pt x="35726" y="43407"/>
                    <a:pt x="35946" y="43376"/>
                    <a:pt x="36160" y="43304"/>
                  </a:cubicBezTo>
                  <a:cubicBezTo>
                    <a:pt x="37196" y="42947"/>
                    <a:pt x="37708" y="41768"/>
                    <a:pt x="37779" y="40684"/>
                  </a:cubicBezTo>
                  <a:cubicBezTo>
                    <a:pt x="37791" y="40399"/>
                    <a:pt x="37791" y="40101"/>
                    <a:pt x="37922" y="39851"/>
                  </a:cubicBezTo>
                  <a:cubicBezTo>
                    <a:pt x="38053" y="39637"/>
                    <a:pt x="38220" y="39446"/>
                    <a:pt x="38422" y="39291"/>
                  </a:cubicBezTo>
                  <a:cubicBezTo>
                    <a:pt x="39517" y="38267"/>
                    <a:pt x="40136" y="36839"/>
                    <a:pt x="40160" y="35338"/>
                  </a:cubicBezTo>
                  <a:cubicBezTo>
                    <a:pt x="39660" y="34648"/>
                    <a:pt x="38827" y="34660"/>
                    <a:pt x="37981" y="34576"/>
                  </a:cubicBezTo>
                  <a:cubicBezTo>
                    <a:pt x="36422" y="34422"/>
                    <a:pt x="35029" y="33600"/>
                    <a:pt x="33695" y="32790"/>
                  </a:cubicBezTo>
                  <a:cubicBezTo>
                    <a:pt x="33362" y="32588"/>
                    <a:pt x="33005" y="32374"/>
                    <a:pt x="33005" y="31838"/>
                  </a:cubicBezTo>
                  <a:cubicBezTo>
                    <a:pt x="33005" y="31433"/>
                    <a:pt x="33219" y="31064"/>
                    <a:pt x="33564" y="30850"/>
                  </a:cubicBezTo>
                  <a:cubicBezTo>
                    <a:pt x="33791" y="30715"/>
                    <a:pt x="34042" y="30656"/>
                    <a:pt x="34296" y="30656"/>
                  </a:cubicBezTo>
                  <a:cubicBezTo>
                    <a:pt x="34737" y="30656"/>
                    <a:pt x="35190" y="30831"/>
                    <a:pt x="35553" y="31088"/>
                  </a:cubicBezTo>
                  <a:cubicBezTo>
                    <a:pt x="36088" y="31457"/>
                    <a:pt x="36493" y="31981"/>
                    <a:pt x="36934" y="32469"/>
                  </a:cubicBezTo>
                  <a:cubicBezTo>
                    <a:pt x="37362" y="32957"/>
                    <a:pt x="37839" y="33386"/>
                    <a:pt x="38458" y="33481"/>
                  </a:cubicBezTo>
                  <a:cubicBezTo>
                    <a:pt x="38516" y="33490"/>
                    <a:pt x="38575" y="33494"/>
                    <a:pt x="38634" y="33494"/>
                  </a:cubicBezTo>
                  <a:cubicBezTo>
                    <a:pt x="39206" y="33494"/>
                    <a:pt x="39803" y="33089"/>
                    <a:pt x="39803" y="32517"/>
                  </a:cubicBezTo>
                  <a:lnTo>
                    <a:pt x="40660" y="33338"/>
                  </a:lnTo>
                  <a:lnTo>
                    <a:pt x="41422" y="32648"/>
                  </a:lnTo>
                  <a:cubicBezTo>
                    <a:pt x="42684" y="33683"/>
                    <a:pt x="44042" y="34874"/>
                    <a:pt x="44316" y="36493"/>
                  </a:cubicBezTo>
                  <a:cubicBezTo>
                    <a:pt x="44387" y="36874"/>
                    <a:pt x="44399" y="37303"/>
                    <a:pt x="44661" y="37577"/>
                  </a:cubicBezTo>
                  <a:cubicBezTo>
                    <a:pt x="44863" y="37803"/>
                    <a:pt x="45161" y="37886"/>
                    <a:pt x="45411" y="38029"/>
                  </a:cubicBezTo>
                  <a:cubicBezTo>
                    <a:pt x="46030" y="38375"/>
                    <a:pt x="46387" y="39029"/>
                    <a:pt x="46852" y="39577"/>
                  </a:cubicBezTo>
                  <a:cubicBezTo>
                    <a:pt x="47221" y="40006"/>
                    <a:pt x="47745" y="40387"/>
                    <a:pt x="48292" y="40410"/>
                  </a:cubicBezTo>
                  <a:cubicBezTo>
                    <a:pt x="48340" y="40410"/>
                    <a:pt x="48388" y="40399"/>
                    <a:pt x="48435" y="40399"/>
                  </a:cubicBezTo>
                  <a:cubicBezTo>
                    <a:pt x="48435" y="40244"/>
                    <a:pt x="48447" y="40089"/>
                    <a:pt x="48447" y="39934"/>
                  </a:cubicBezTo>
                  <a:cubicBezTo>
                    <a:pt x="48447" y="34624"/>
                    <a:pt x="47483" y="29350"/>
                    <a:pt x="45578" y="24385"/>
                  </a:cubicBezTo>
                  <a:cubicBezTo>
                    <a:pt x="45220" y="23730"/>
                    <a:pt x="44899" y="23063"/>
                    <a:pt x="44613" y="22373"/>
                  </a:cubicBezTo>
                  <a:cubicBezTo>
                    <a:pt x="44470" y="21992"/>
                    <a:pt x="44351" y="21611"/>
                    <a:pt x="44232" y="21230"/>
                  </a:cubicBezTo>
                  <a:cubicBezTo>
                    <a:pt x="39696" y="11740"/>
                    <a:pt x="31885" y="4204"/>
                    <a:pt x="22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-362304">
              <a:off x="942752" y="2641912"/>
              <a:ext cx="456347" cy="392719"/>
            </a:xfrm>
            <a:custGeom>
              <a:rect b="b" l="l" r="r" t="t"/>
              <a:pathLst>
                <a:path extrusionOk="0" h="15708" w="18253">
                  <a:moveTo>
                    <a:pt x="13020" y="0"/>
                  </a:moveTo>
                  <a:cubicBezTo>
                    <a:pt x="12254" y="0"/>
                    <a:pt x="11489" y="83"/>
                    <a:pt x="10740" y="251"/>
                  </a:cubicBezTo>
                  <a:cubicBezTo>
                    <a:pt x="9799" y="465"/>
                    <a:pt x="8787" y="893"/>
                    <a:pt x="8430" y="1786"/>
                  </a:cubicBezTo>
                  <a:cubicBezTo>
                    <a:pt x="8239" y="2227"/>
                    <a:pt x="8251" y="2727"/>
                    <a:pt x="8037" y="3168"/>
                  </a:cubicBezTo>
                  <a:cubicBezTo>
                    <a:pt x="7584" y="4072"/>
                    <a:pt x="5632" y="3787"/>
                    <a:pt x="4763" y="4144"/>
                  </a:cubicBezTo>
                  <a:cubicBezTo>
                    <a:pt x="3584" y="4656"/>
                    <a:pt x="2572" y="5489"/>
                    <a:pt x="1846" y="6549"/>
                  </a:cubicBezTo>
                  <a:cubicBezTo>
                    <a:pt x="655" y="8228"/>
                    <a:pt x="167" y="10323"/>
                    <a:pt x="24" y="12371"/>
                  </a:cubicBezTo>
                  <a:cubicBezTo>
                    <a:pt x="0" y="12597"/>
                    <a:pt x="0" y="12847"/>
                    <a:pt x="179" y="12990"/>
                  </a:cubicBezTo>
                  <a:cubicBezTo>
                    <a:pt x="268" y="13063"/>
                    <a:pt x="377" y="13082"/>
                    <a:pt x="494" y="13082"/>
                  </a:cubicBezTo>
                  <a:cubicBezTo>
                    <a:pt x="621" y="13082"/>
                    <a:pt x="758" y="13060"/>
                    <a:pt x="889" y="13060"/>
                  </a:cubicBezTo>
                  <a:cubicBezTo>
                    <a:pt x="991" y="13060"/>
                    <a:pt x="1090" y="13073"/>
                    <a:pt x="1179" y="13121"/>
                  </a:cubicBezTo>
                  <a:cubicBezTo>
                    <a:pt x="1477" y="13288"/>
                    <a:pt x="1453" y="13717"/>
                    <a:pt x="1310" y="14026"/>
                  </a:cubicBezTo>
                  <a:cubicBezTo>
                    <a:pt x="1167" y="14336"/>
                    <a:pt x="941" y="14621"/>
                    <a:pt x="953" y="14955"/>
                  </a:cubicBezTo>
                  <a:cubicBezTo>
                    <a:pt x="972" y="15417"/>
                    <a:pt x="1458" y="15708"/>
                    <a:pt x="1927" y="15708"/>
                  </a:cubicBezTo>
                  <a:cubicBezTo>
                    <a:pt x="2038" y="15708"/>
                    <a:pt x="2148" y="15691"/>
                    <a:pt x="2250" y="15657"/>
                  </a:cubicBezTo>
                  <a:cubicBezTo>
                    <a:pt x="2798" y="15479"/>
                    <a:pt x="3167" y="14990"/>
                    <a:pt x="3512" y="14550"/>
                  </a:cubicBezTo>
                  <a:cubicBezTo>
                    <a:pt x="3870" y="14097"/>
                    <a:pt x="4263" y="13621"/>
                    <a:pt x="4810" y="13478"/>
                  </a:cubicBezTo>
                  <a:cubicBezTo>
                    <a:pt x="4929" y="13448"/>
                    <a:pt x="5048" y="13435"/>
                    <a:pt x="5167" y="13435"/>
                  </a:cubicBezTo>
                  <a:cubicBezTo>
                    <a:pt x="5940" y="13435"/>
                    <a:pt x="6720" y="13984"/>
                    <a:pt x="7500" y="13984"/>
                  </a:cubicBezTo>
                  <a:cubicBezTo>
                    <a:pt x="7599" y="13984"/>
                    <a:pt x="7699" y="13975"/>
                    <a:pt x="7799" y="13955"/>
                  </a:cubicBezTo>
                  <a:cubicBezTo>
                    <a:pt x="8870" y="13728"/>
                    <a:pt x="9251" y="12431"/>
                    <a:pt x="9978" y="11621"/>
                  </a:cubicBezTo>
                  <a:cubicBezTo>
                    <a:pt x="11228" y="10228"/>
                    <a:pt x="13383" y="10335"/>
                    <a:pt x="15204" y="9907"/>
                  </a:cubicBezTo>
                  <a:cubicBezTo>
                    <a:pt x="15919" y="9740"/>
                    <a:pt x="16657" y="9442"/>
                    <a:pt x="17098" y="8847"/>
                  </a:cubicBezTo>
                  <a:cubicBezTo>
                    <a:pt x="17550" y="8252"/>
                    <a:pt x="17550" y="7287"/>
                    <a:pt x="16943" y="6847"/>
                  </a:cubicBezTo>
                  <a:cubicBezTo>
                    <a:pt x="16764" y="6716"/>
                    <a:pt x="16538" y="6608"/>
                    <a:pt x="16490" y="6394"/>
                  </a:cubicBezTo>
                  <a:cubicBezTo>
                    <a:pt x="16419" y="5954"/>
                    <a:pt x="17193" y="5906"/>
                    <a:pt x="17395" y="5513"/>
                  </a:cubicBezTo>
                  <a:cubicBezTo>
                    <a:pt x="17657" y="5037"/>
                    <a:pt x="16931" y="4537"/>
                    <a:pt x="17026" y="4001"/>
                  </a:cubicBezTo>
                  <a:cubicBezTo>
                    <a:pt x="17098" y="3620"/>
                    <a:pt x="17538" y="3453"/>
                    <a:pt x="17800" y="3179"/>
                  </a:cubicBezTo>
                  <a:cubicBezTo>
                    <a:pt x="18252" y="2703"/>
                    <a:pt x="18145" y="1906"/>
                    <a:pt x="17740" y="1405"/>
                  </a:cubicBezTo>
                  <a:cubicBezTo>
                    <a:pt x="17336" y="905"/>
                    <a:pt x="16705" y="643"/>
                    <a:pt x="16097" y="453"/>
                  </a:cubicBezTo>
                  <a:cubicBezTo>
                    <a:pt x="15092" y="152"/>
                    <a:pt x="14055" y="0"/>
                    <a:pt x="13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-362304">
              <a:off x="460285" y="3289752"/>
              <a:ext cx="507550" cy="1138005"/>
            </a:xfrm>
            <a:custGeom>
              <a:rect b="b" l="l" r="r" t="t"/>
              <a:pathLst>
                <a:path extrusionOk="0" h="45518" w="20301">
                  <a:moveTo>
                    <a:pt x="5084" y="0"/>
                  </a:moveTo>
                  <a:lnTo>
                    <a:pt x="5084" y="0"/>
                  </a:lnTo>
                  <a:cubicBezTo>
                    <a:pt x="0" y="16336"/>
                    <a:pt x="4941" y="34147"/>
                    <a:pt x="17729" y="45518"/>
                  </a:cubicBezTo>
                  <a:cubicBezTo>
                    <a:pt x="17848" y="45268"/>
                    <a:pt x="17848" y="44982"/>
                    <a:pt x="17729" y="44744"/>
                  </a:cubicBezTo>
                  <a:cubicBezTo>
                    <a:pt x="17490" y="44280"/>
                    <a:pt x="17193" y="43839"/>
                    <a:pt x="16990" y="43375"/>
                  </a:cubicBezTo>
                  <a:cubicBezTo>
                    <a:pt x="15990" y="40934"/>
                    <a:pt x="18133" y="38279"/>
                    <a:pt x="17955" y="35648"/>
                  </a:cubicBezTo>
                  <a:cubicBezTo>
                    <a:pt x="17931" y="35290"/>
                    <a:pt x="17871" y="34898"/>
                    <a:pt x="18050" y="34600"/>
                  </a:cubicBezTo>
                  <a:cubicBezTo>
                    <a:pt x="18181" y="34374"/>
                    <a:pt x="18419" y="34231"/>
                    <a:pt x="18633" y="34064"/>
                  </a:cubicBezTo>
                  <a:cubicBezTo>
                    <a:pt x="19979" y="33028"/>
                    <a:pt x="20169" y="31111"/>
                    <a:pt x="20265" y="29421"/>
                  </a:cubicBezTo>
                  <a:cubicBezTo>
                    <a:pt x="20300" y="29135"/>
                    <a:pt x="20265" y="28837"/>
                    <a:pt x="20169" y="28563"/>
                  </a:cubicBezTo>
                  <a:cubicBezTo>
                    <a:pt x="19979" y="28135"/>
                    <a:pt x="19514" y="27932"/>
                    <a:pt x="19133" y="27670"/>
                  </a:cubicBezTo>
                  <a:cubicBezTo>
                    <a:pt x="18752" y="27408"/>
                    <a:pt x="18383" y="26932"/>
                    <a:pt x="18598" y="26504"/>
                  </a:cubicBezTo>
                  <a:lnTo>
                    <a:pt x="18598" y="26504"/>
                  </a:lnTo>
                  <a:cubicBezTo>
                    <a:pt x="18607" y="26504"/>
                    <a:pt x="18616" y="26504"/>
                    <a:pt x="18625" y="26504"/>
                  </a:cubicBezTo>
                  <a:cubicBezTo>
                    <a:pt x="19181" y="26504"/>
                    <a:pt x="19547" y="25793"/>
                    <a:pt x="19348" y="25265"/>
                  </a:cubicBezTo>
                  <a:cubicBezTo>
                    <a:pt x="19157" y="24730"/>
                    <a:pt x="18586" y="24420"/>
                    <a:pt x="18014" y="24349"/>
                  </a:cubicBezTo>
                  <a:cubicBezTo>
                    <a:pt x="17764" y="24313"/>
                    <a:pt x="17514" y="24313"/>
                    <a:pt x="17288" y="24194"/>
                  </a:cubicBezTo>
                  <a:cubicBezTo>
                    <a:pt x="17097" y="24075"/>
                    <a:pt x="16943" y="23908"/>
                    <a:pt x="16847" y="23718"/>
                  </a:cubicBezTo>
                  <a:cubicBezTo>
                    <a:pt x="16300" y="22765"/>
                    <a:pt x="16419" y="21598"/>
                    <a:pt x="16109" y="20562"/>
                  </a:cubicBezTo>
                  <a:cubicBezTo>
                    <a:pt x="15716" y="19253"/>
                    <a:pt x="14681" y="18241"/>
                    <a:pt x="13371" y="17872"/>
                  </a:cubicBezTo>
                  <a:cubicBezTo>
                    <a:pt x="12811" y="17717"/>
                    <a:pt x="12216" y="17681"/>
                    <a:pt x="11680" y="17467"/>
                  </a:cubicBezTo>
                  <a:cubicBezTo>
                    <a:pt x="11156" y="17252"/>
                    <a:pt x="10656" y="16764"/>
                    <a:pt x="10692" y="16181"/>
                  </a:cubicBezTo>
                  <a:cubicBezTo>
                    <a:pt x="10966" y="16145"/>
                    <a:pt x="11228" y="16121"/>
                    <a:pt x="11490" y="16121"/>
                  </a:cubicBezTo>
                  <a:cubicBezTo>
                    <a:pt x="11966" y="16109"/>
                    <a:pt x="12180" y="15502"/>
                    <a:pt x="11799" y="15205"/>
                  </a:cubicBezTo>
                  <a:cubicBezTo>
                    <a:pt x="11597" y="15038"/>
                    <a:pt x="11371" y="14883"/>
                    <a:pt x="11192" y="14716"/>
                  </a:cubicBezTo>
                  <a:cubicBezTo>
                    <a:pt x="10597" y="14157"/>
                    <a:pt x="10490" y="13240"/>
                    <a:pt x="10561" y="12419"/>
                  </a:cubicBezTo>
                  <a:cubicBezTo>
                    <a:pt x="10620" y="11597"/>
                    <a:pt x="10823" y="10764"/>
                    <a:pt x="10656" y="9954"/>
                  </a:cubicBezTo>
                  <a:cubicBezTo>
                    <a:pt x="10359" y="8466"/>
                    <a:pt x="8977" y="7477"/>
                    <a:pt x="7751" y="6573"/>
                  </a:cubicBezTo>
                  <a:cubicBezTo>
                    <a:pt x="6525" y="5680"/>
                    <a:pt x="5227" y="4501"/>
                    <a:pt x="5227" y="2977"/>
                  </a:cubicBezTo>
                  <a:cubicBezTo>
                    <a:pt x="5227" y="2310"/>
                    <a:pt x="5489" y="1667"/>
                    <a:pt x="5465" y="1000"/>
                  </a:cubicBezTo>
                  <a:cubicBezTo>
                    <a:pt x="5453" y="631"/>
                    <a:pt x="5322" y="286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 rot="-362304">
              <a:off x="2289043" y="3953076"/>
              <a:ext cx="128306" cy="192509"/>
            </a:xfrm>
            <a:custGeom>
              <a:rect b="b" l="l" r="r" t="t"/>
              <a:pathLst>
                <a:path extrusionOk="0" h="7700" w="5132">
                  <a:moveTo>
                    <a:pt x="3911" y="0"/>
                  </a:moveTo>
                  <a:cubicBezTo>
                    <a:pt x="3677" y="0"/>
                    <a:pt x="3436" y="132"/>
                    <a:pt x="3215" y="403"/>
                  </a:cubicBezTo>
                  <a:cubicBezTo>
                    <a:pt x="2632" y="1106"/>
                    <a:pt x="2465" y="2487"/>
                    <a:pt x="2132" y="3320"/>
                  </a:cubicBezTo>
                  <a:cubicBezTo>
                    <a:pt x="1762" y="4297"/>
                    <a:pt x="1322" y="5261"/>
                    <a:pt x="655" y="6071"/>
                  </a:cubicBezTo>
                  <a:cubicBezTo>
                    <a:pt x="357" y="6440"/>
                    <a:pt x="0" y="6892"/>
                    <a:pt x="203" y="7321"/>
                  </a:cubicBezTo>
                  <a:cubicBezTo>
                    <a:pt x="330" y="7590"/>
                    <a:pt x="626" y="7699"/>
                    <a:pt x="941" y="7699"/>
                  </a:cubicBezTo>
                  <a:cubicBezTo>
                    <a:pt x="1127" y="7699"/>
                    <a:pt x="1320" y="7661"/>
                    <a:pt x="1489" y="7595"/>
                  </a:cubicBezTo>
                  <a:cubicBezTo>
                    <a:pt x="2501" y="7190"/>
                    <a:pt x="3179" y="6249"/>
                    <a:pt x="3810" y="5368"/>
                  </a:cubicBezTo>
                  <a:cubicBezTo>
                    <a:pt x="4144" y="4892"/>
                    <a:pt x="4489" y="4404"/>
                    <a:pt x="4656" y="3844"/>
                  </a:cubicBezTo>
                  <a:cubicBezTo>
                    <a:pt x="4894" y="3034"/>
                    <a:pt x="5132" y="1499"/>
                    <a:pt x="4763" y="713"/>
                  </a:cubicBezTo>
                  <a:cubicBezTo>
                    <a:pt x="4536" y="245"/>
                    <a:pt x="4230" y="0"/>
                    <a:pt x="3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 rot="-362304">
              <a:off x="577435" y="2742737"/>
              <a:ext cx="384194" cy="328166"/>
            </a:xfrm>
            <a:custGeom>
              <a:rect b="b" l="l" r="r" t="t"/>
              <a:pathLst>
                <a:path extrusionOk="0" h="13126" w="15367">
                  <a:moveTo>
                    <a:pt x="13835" y="1"/>
                  </a:moveTo>
                  <a:cubicBezTo>
                    <a:pt x="13504" y="1"/>
                    <a:pt x="13161" y="88"/>
                    <a:pt x="12883" y="255"/>
                  </a:cubicBezTo>
                  <a:cubicBezTo>
                    <a:pt x="12148" y="694"/>
                    <a:pt x="11401" y="2101"/>
                    <a:pt x="10490" y="2101"/>
                  </a:cubicBezTo>
                  <a:cubicBezTo>
                    <a:pt x="10486" y="2101"/>
                    <a:pt x="10482" y="2101"/>
                    <a:pt x="10478" y="2101"/>
                  </a:cubicBezTo>
                  <a:cubicBezTo>
                    <a:pt x="9931" y="2101"/>
                    <a:pt x="9621" y="1839"/>
                    <a:pt x="9323" y="1648"/>
                  </a:cubicBezTo>
                  <a:cubicBezTo>
                    <a:pt x="5585" y="4922"/>
                    <a:pt x="2430" y="8804"/>
                    <a:pt x="1" y="13126"/>
                  </a:cubicBezTo>
                  <a:cubicBezTo>
                    <a:pt x="894" y="13126"/>
                    <a:pt x="1799" y="12280"/>
                    <a:pt x="2763" y="12090"/>
                  </a:cubicBezTo>
                  <a:cubicBezTo>
                    <a:pt x="2994" y="12039"/>
                    <a:pt x="3234" y="12026"/>
                    <a:pt x="3477" y="12026"/>
                  </a:cubicBezTo>
                  <a:cubicBezTo>
                    <a:pt x="3739" y="12026"/>
                    <a:pt x="4004" y="12041"/>
                    <a:pt x="4262" y="12041"/>
                  </a:cubicBezTo>
                  <a:cubicBezTo>
                    <a:pt x="4713" y="12041"/>
                    <a:pt x="5144" y="11994"/>
                    <a:pt x="5501" y="11733"/>
                  </a:cubicBezTo>
                  <a:cubicBezTo>
                    <a:pt x="5894" y="11447"/>
                    <a:pt x="6121" y="10947"/>
                    <a:pt x="6406" y="10542"/>
                  </a:cubicBezTo>
                  <a:cubicBezTo>
                    <a:pt x="6550" y="10315"/>
                    <a:pt x="6796" y="10189"/>
                    <a:pt x="7048" y="10189"/>
                  </a:cubicBezTo>
                  <a:cubicBezTo>
                    <a:pt x="7191" y="10189"/>
                    <a:pt x="7336" y="10230"/>
                    <a:pt x="7466" y="10316"/>
                  </a:cubicBezTo>
                  <a:cubicBezTo>
                    <a:pt x="7609" y="10411"/>
                    <a:pt x="7787" y="10471"/>
                    <a:pt x="7966" y="10471"/>
                  </a:cubicBezTo>
                  <a:cubicBezTo>
                    <a:pt x="7987" y="10472"/>
                    <a:pt x="8007" y="10472"/>
                    <a:pt x="8027" y="10472"/>
                  </a:cubicBezTo>
                  <a:cubicBezTo>
                    <a:pt x="8421" y="10472"/>
                    <a:pt x="8794" y="10261"/>
                    <a:pt x="9157" y="10114"/>
                  </a:cubicBezTo>
                  <a:cubicBezTo>
                    <a:pt x="9347" y="10042"/>
                    <a:pt x="9478" y="9875"/>
                    <a:pt x="9502" y="9685"/>
                  </a:cubicBezTo>
                  <a:cubicBezTo>
                    <a:pt x="9561" y="9232"/>
                    <a:pt x="8919" y="9304"/>
                    <a:pt x="9050" y="8792"/>
                  </a:cubicBezTo>
                  <a:cubicBezTo>
                    <a:pt x="9109" y="8578"/>
                    <a:pt x="9264" y="8399"/>
                    <a:pt x="9466" y="8304"/>
                  </a:cubicBezTo>
                  <a:cubicBezTo>
                    <a:pt x="10085" y="7994"/>
                    <a:pt x="10014" y="7304"/>
                    <a:pt x="10193" y="6732"/>
                  </a:cubicBezTo>
                  <a:cubicBezTo>
                    <a:pt x="10300" y="6384"/>
                    <a:pt x="10661" y="6049"/>
                    <a:pt x="10981" y="6049"/>
                  </a:cubicBezTo>
                  <a:cubicBezTo>
                    <a:pt x="11088" y="6049"/>
                    <a:pt x="11190" y="6086"/>
                    <a:pt x="11276" y="6173"/>
                  </a:cubicBezTo>
                  <a:cubicBezTo>
                    <a:pt x="11071" y="6551"/>
                    <a:pt x="11509" y="6983"/>
                    <a:pt x="11939" y="6983"/>
                  </a:cubicBezTo>
                  <a:cubicBezTo>
                    <a:pt x="12009" y="6983"/>
                    <a:pt x="12078" y="6972"/>
                    <a:pt x="12145" y="6946"/>
                  </a:cubicBezTo>
                  <a:cubicBezTo>
                    <a:pt x="12621" y="6780"/>
                    <a:pt x="12848" y="6244"/>
                    <a:pt x="12979" y="5756"/>
                  </a:cubicBezTo>
                  <a:cubicBezTo>
                    <a:pt x="13276" y="4565"/>
                    <a:pt x="13241" y="3232"/>
                    <a:pt x="14336" y="2398"/>
                  </a:cubicBezTo>
                  <a:cubicBezTo>
                    <a:pt x="14598" y="2220"/>
                    <a:pt x="14800" y="1970"/>
                    <a:pt x="14919" y="1672"/>
                  </a:cubicBezTo>
                  <a:cubicBezTo>
                    <a:pt x="15366" y="517"/>
                    <a:pt x="14637" y="1"/>
                    <a:pt x="13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8"/>
          <p:cNvGrpSpPr/>
          <p:nvPr/>
        </p:nvGrpSpPr>
        <p:grpSpPr>
          <a:xfrm rot="-333400">
            <a:off x="4178209" y="3694865"/>
            <a:ext cx="1567787" cy="922053"/>
            <a:chOff x="2020871" y="2908722"/>
            <a:chExt cx="1785990" cy="1050384"/>
          </a:xfrm>
        </p:grpSpPr>
        <p:sp>
          <p:nvSpPr>
            <p:cNvPr id="819" name="Google Shape;819;p38"/>
            <p:cNvSpPr/>
            <p:nvPr/>
          </p:nvSpPr>
          <p:spPr>
            <a:xfrm rot="-362304">
              <a:off x="2126911" y="3064434"/>
              <a:ext cx="1566076" cy="735786"/>
            </a:xfrm>
            <a:custGeom>
              <a:rect b="b" l="l" r="r" t="t"/>
              <a:pathLst>
                <a:path extrusionOk="0" h="29430" w="62640">
                  <a:moveTo>
                    <a:pt x="55210" y="1"/>
                  </a:moveTo>
                  <a:cubicBezTo>
                    <a:pt x="51808" y="1"/>
                    <a:pt x="48564" y="2457"/>
                    <a:pt x="48102" y="6287"/>
                  </a:cubicBezTo>
                  <a:cubicBezTo>
                    <a:pt x="47995" y="7133"/>
                    <a:pt x="47423" y="7847"/>
                    <a:pt x="46638" y="8145"/>
                  </a:cubicBezTo>
                  <a:lnTo>
                    <a:pt x="1656" y="25325"/>
                  </a:lnTo>
                  <a:cubicBezTo>
                    <a:pt x="560" y="25742"/>
                    <a:pt x="1" y="26968"/>
                    <a:pt x="430" y="28064"/>
                  </a:cubicBezTo>
                  <a:cubicBezTo>
                    <a:pt x="752" y="28910"/>
                    <a:pt x="1557" y="29430"/>
                    <a:pt x="2412" y="29430"/>
                  </a:cubicBezTo>
                  <a:cubicBezTo>
                    <a:pt x="2663" y="29430"/>
                    <a:pt x="2919" y="29385"/>
                    <a:pt x="3168" y="29290"/>
                  </a:cubicBezTo>
                  <a:lnTo>
                    <a:pt x="48150" y="12121"/>
                  </a:lnTo>
                  <a:cubicBezTo>
                    <a:pt x="48417" y="12018"/>
                    <a:pt x="48695" y="11967"/>
                    <a:pt x="48970" y="11967"/>
                  </a:cubicBezTo>
                  <a:cubicBezTo>
                    <a:pt x="49517" y="11967"/>
                    <a:pt x="50056" y="12166"/>
                    <a:pt x="50483" y="12538"/>
                  </a:cubicBezTo>
                  <a:cubicBezTo>
                    <a:pt x="51807" y="13695"/>
                    <a:pt x="53484" y="14304"/>
                    <a:pt x="55185" y="14304"/>
                  </a:cubicBezTo>
                  <a:cubicBezTo>
                    <a:pt x="56039" y="14304"/>
                    <a:pt x="56898" y="14150"/>
                    <a:pt x="57722" y="13836"/>
                  </a:cubicBezTo>
                  <a:cubicBezTo>
                    <a:pt x="60139" y="12919"/>
                    <a:pt x="61866" y="10776"/>
                    <a:pt x="62247" y="8228"/>
                  </a:cubicBezTo>
                  <a:cubicBezTo>
                    <a:pt x="62640" y="5680"/>
                    <a:pt x="61616" y="3120"/>
                    <a:pt x="59592" y="1537"/>
                  </a:cubicBezTo>
                  <a:cubicBezTo>
                    <a:pt x="58251" y="481"/>
                    <a:pt x="56715" y="1"/>
                    <a:pt x="55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 rot="-362304">
              <a:off x="2062225" y="2995880"/>
              <a:ext cx="1703283" cy="876068"/>
            </a:xfrm>
            <a:custGeom>
              <a:rect b="b" l="l" r="r" t="t"/>
              <a:pathLst>
                <a:path extrusionOk="0" fill="none" h="35041" w="68128">
                  <a:moveTo>
                    <a:pt x="3429" y="25908"/>
                  </a:moveTo>
                  <a:lnTo>
                    <a:pt x="48411" y="8728"/>
                  </a:lnTo>
                  <a:cubicBezTo>
                    <a:pt x="48947" y="4429"/>
                    <a:pt x="52340" y="1048"/>
                    <a:pt x="56638" y="524"/>
                  </a:cubicBezTo>
                  <a:cubicBezTo>
                    <a:pt x="60937" y="0"/>
                    <a:pt x="65044" y="2477"/>
                    <a:pt x="66592" y="6525"/>
                  </a:cubicBezTo>
                  <a:cubicBezTo>
                    <a:pt x="68128" y="10573"/>
                    <a:pt x="66723" y="15145"/>
                    <a:pt x="63163" y="17622"/>
                  </a:cubicBezTo>
                  <a:cubicBezTo>
                    <a:pt x="59615" y="20098"/>
                    <a:pt x="54829" y="19836"/>
                    <a:pt x="51566" y="16990"/>
                  </a:cubicBezTo>
                  <a:lnTo>
                    <a:pt x="6584" y="34171"/>
                  </a:lnTo>
                  <a:cubicBezTo>
                    <a:pt x="4298" y="35040"/>
                    <a:pt x="1751" y="33897"/>
                    <a:pt x="881" y="31611"/>
                  </a:cubicBezTo>
                  <a:cubicBezTo>
                    <a:pt x="0" y="29325"/>
                    <a:pt x="1143" y="26777"/>
                    <a:pt x="3429" y="25908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 rot="-362304">
              <a:off x="3118919" y="3243217"/>
              <a:ext cx="39602" cy="103330"/>
            </a:xfrm>
            <a:custGeom>
              <a:rect b="b" l="l" r="r" t="t"/>
              <a:pathLst>
                <a:path extrusionOk="0" fill="none" h="4133" w="1584">
                  <a:moveTo>
                    <a:pt x="0" y="1"/>
                  </a:moveTo>
                  <a:lnTo>
                    <a:pt x="1584" y="4132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 rot="-362304">
              <a:off x="2845947" y="3381965"/>
              <a:ext cx="39302" cy="103305"/>
            </a:xfrm>
            <a:custGeom>
              <a:rect b="b" l="l" r="r" t="t"/>
              <a:pathLst>
                <a:path extrusionOk="0" fill="none" h="4132" w="1572">
                  <a:moveTo>
                    <a:pt x="0" y="0"/>
                  </a:moveTo>
                  <a:lnTo>
                    <a:pt x="1572" y="4132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 rot="-362304">
              <a:off x="2572674" y="3520686"/>
              <a:ext cx="39627" cy="103330"/>
            </a:xfrm>
            <a:custGeom>
              <a:rect b="b" l="l" r="r" t="t"/>
              <a:pathLst>
                <a:path extrusionOk="0" fill="none" h="4133" w="1585">
                  <a:moveTo>
                    <a:pt x="1" y="1"/>
                  </a:moveTo>
                  <a:lnTo>
                    <a:pt x="1584" y="4132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 rot="-362304">
              <a:off x="2299702" y="3659434"/>
              <a:ext cx="39327" cy="103305"/>
            </a:xfrm>
            <a:custGeom>
              <a:rect b="b" l="l" r="r" t="t"/>
              <a:pathLst>
                <a:path extrusionOk="0" fill="none" h="4132" w="1573">
                  <a:moveTo>
                    <a:pt x="1" y="0"/>
                  </a:moveTo>
                  <a:lnTo>
                    <a:pt x="1572" y="4132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38"/>
          <p:cNvSpPr/>
          <p:nvPr/>
        </p:nvSpPr>
        <p:spPr>
          <a:xfrm>
            <a:off x="6820800" y="554557"/>
            <a:ext cx="2272284" cy="662157"/>
          </a:xfrm>
          <a:custGeom>
            <a:rect b="b" l="l" r="r" t="t"/>
            <a:pathLst>
              <a:path extrusionOk="0" h="21671" w="74367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7566075" y="2751675"/>
            <a:ext cx="1450800" cy="402600"/>
          </a:xfrm>
          <a:custGeom>
            <a:rect b="b" l="l" r="r" t="t"/>
            <a:pathLst>
              <a:path extrusionOk="0" h="16104" w="58032">
                <a:moveTo>
                  <a:pt x="35136" y="0"/>
                </a:moveTo>
                <a:cubicBezTo>
                  <a:pt x="28135" y="0"/>
                  <a:pt x="26349" y="4608"/>
                  <a:pt x="26051" y="8477"/>
                </a:cubicBezTo>
                <a:cubicBezTo>
                  <a:pt x="25364" y="8113"/>
                  <a:pt x="24591" y="7923"/>
                  <a:pt x="23830" y="7923"/>
                </a:cubicBezTo>
                <a:cubicBezTo>
                  <a:pt x="21928" y="7923"/>
                  <a:pt x="20107" y="9112"/>
                  <a:pt x="19920" y="11740"/>
                </a:cubicBezTo>
                <a:cubicBezTo>
                  <a:pt x="14693" y="11787"/>
                  <a:pt x="7680" y="11763"/>
                  <a:pt x="3036" y="12776"/>
                </a:cubicBezTo>
                <a:cubicBezTo>
                  <a:pt x="1215" y="13168"/>
                  <a:pt x="489" y="13799"/>
                  <a:pt x="227" y="14323"/>
                </a:cubicBezTo>
                <a:cubicBezTo>
                  <a:pt x="0" y="14764"/>
                  <a:pt x="155" y="15300"/>
                  <a:pt x="584" y="15562"/>
                </a:cubicBezTo>
                <a:cubicBezTo>
                  <a:pt x="1326" y="16019"/>
                  <a:pt x="2277" y="16103"/>
                  <a:pt x="3198" y="16103"/>
                </a:cubicBezTo>
                <a:cubicBezTo>
                  <a:pt x="3356" y="16103"/>
                  <a:pt x="3513" y="16101"/>
                  <a:pt x="3668" y="16097"/>
                </a:cubicBezTo>
                <a:cubicBezTo>
                  <a:pt x="10603" y="15944"/>
                  <a:pt x="17913" y="15918"/>
                  <a:pt x="25296" y="15918"/>
                </a:cubicBezTo>
                <a:cubicBezTo>
                  <a:pt x="29006" y="15918"/>
                  <a:pt x="32734" y="15924"/>
                  <a:pt x="36444" y="15924"/>
                </a:cubicBezTo>
                <a:cubicBezTo>
                  <a:pt x="43080" y="15924"/>
                  <a:pt x="49654" y="15904"/>
                  <a:pt x="55948" y="15788"/>
                </a:cubicBezTo>
                <a:cubicBezTo>
                  <a:pt x="57198" y="15764"/>
                  <a:pt x="58031" y="14454"/>
                  <a:pt x="57472" y="13335"/>
                </a:cubicBezTo>
                <a:lnTo>
                  <a:pt x="57460" y="13323"/>
                </a:lnTo>
                <a:cubicBezTo>
                  <a:pt x="57305" y="13002"/>
                  <a:pt x="57079" y="12728"/>
                  <a:pt x="56817" y="12490"/>
                </a:cubicBezTo>
                <a:cubicBezTo>
                  <a:pt x="56436" y="12216"/>
                  <a:pt x="56007" y="12037"/>
                  <a:pt x="55567" y="11942"/>
                </a:cubicBezTo>
                <a:cubicBezTo>
                  <a:pt x="54789" y="11767"/>
                  <a:pt x="53909" y="11713"/>
                  <a:pt x="53048" y="11713"/>
                </a:cubicBezTo>
                <a:cubicBezTo>
                  <a:pt x="52564" y="11713"/>
                  <a:pt x="52087" y="11730"/>
                  <a:pt x="51638" y="11752"/>
                </a:cubicBezTo>
                <a:cubicBezTo>
                  <a:pt x="51685" y="9644"/>
                  <a:pt x="50828" y="7584"/>
                  <a:pt x="48435" y="6691"/>
                </a:cubicBezTo>
                <a:cubicBezTo>
                  <a:pt x="47740" y="6432"/>
                  <a:pt x="46994" y="6299"/>
                  <a:pt x="46253" y="6299"/>
                </a:cubicBezTo>
                <a:cubicBezTo>
                  <a:pt x="44886" y="6299"/>
                  <a:pt x="43533" y="6750"/>
                  <a:pt x="42530" y="7692"/>
                </a:cubicBezTo>
                <a:cubicBezTo>
                  <a:pt x="42351" y="5632"/>
                  <a:pt x="41756" y="3382"/>
                  <a:pt x="39970" y="1810"/>
                </a:cubicBezTo>
                <a:cubicBezTo>
                  <a:pt x="38612" y="667"/>
                  <a:pt x="36910" y="24"/>
                  <a:pt x="351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8"/>
          <p:cNvSpPr/>
          <p:nvPr/>
        </p:nvSpPr>
        <p:spPr>
          <a:xfrm flipH="1">
            <a:off x="-631500" y="2698088"/>
            <a:ext cx="2272284" cy="662157"/>
          </a:xfrm>
          <a:custGeom>
            <a:rect b="b" l="l" r="r" t="t"/>
            <a:pathLst>
              <a:path extrusionOk="0" h="21671" w="74367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"/>
          <p:cNvSpPr/>
          <p:nvPr/>
        </p:nvSpPr>
        <p:spPr>
          <a:xfrm rot="-131863">
            <a:off x="4871501" y="3495382"/>
            <a:ext cx="35340" cy="298558"/>
          </a:xfrm>
          <a:custGeom>
            <a:rect b="b" l="l" r="r" t="t"/>
            <a:pathLst>
              <a:path extrusionOk="0" fill="none" h="22278" w="2240">
                <a:moveTo>
                  <a:pt x="1" y="22277"/>
                </a:moveTo>
                <a:cubicBezTo>
                  <a:pt x="1" y="18562"/>
                  <a:pt x="2239" y="18562"/>
                  <a:pt x="2239" y="14848"/>
                </a:cubicBezTo>
                <a:cubicBezTo>
                  <a:pt x="2239" y="11145"/>
                  <a:pt x="1" y="11133"/>
                  <a:pt x="1" y="7430"/>
                </a:cubicBezTo>
                <a:cubicBezTo>
                  <a:pt x="1" y="3715"/>
                  <a:pt x="2239" y="3715"/>
                  <a:pt x="2239" y="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5027779" y="3389535"/>
            <a:ext cx="35142" cy="298295"/>
          </a:xfrm>
          <a:custGeom>
            <a:rect b="b" l="l" r="r" t="t"/>
            <a:pathLst>
              <a:path extrusionOk="0" fill="none" h="22265" w="2227">
                <a:moveTo>
                  <a:pt x="0" y="22265"/>
                </a:moveTo>
                <a:cubicBezTo>
                  <a:pt x="0" y="18562"/>
                  <a:pt x="2227" y="18562"/>
                  <a:pt x="2227" y="14847"/>
                </a:cubicBezTo>
                <a:cubicBezTo>
                  <a:pt x="2227" y="11132"/>
                  <a:pt x="0" y="11132"/>
                  <a:pt x="0" y="7418"/>
                </a:cubicBezTo>
                <a:cubicBezTo>
                  <a:pt x="0" y="3703"/>
                  <a:pt x="2227" y="3703"/>
                  <a:pt x="2227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4075789" y="4439748"/>
            <a:ext cx="2039390" cy="565935"/>
          </a:xfrm>
          <a:custGeom>
            <a:rect b="b" l="l" r="r" t="t"/>
            <a:pathLst>
              <a:path extrusionOk="0" h="16104" w="58032">
                <a:moveTo>
                  <a:pt x="35136" y="0"/>
                </a:moveTo>
                <a:cubicBezTo>
                  <a:pt x="28135" y="0"/>
                  <a:pt x="26349" y="4608"/>
                  <a:pt x="26051" y="8477"/>
                </a:cubicBezTo>
                <a:cubicBezTo>
                  <a:pt x="25364" y="8113"/>
                  <a:pt x="24591" y="7923"/>
                  <a:pt x="23830" y="7923"/>
                </a:cubicBezTo>
                <a:cubicBezTo>
                  <a:pt x="21928" y="7923"/>
                  <a:pt x="20107" y="9112"/>
                  <a:pt x="19920" y="11740"/>
                </a:cubicBezTo>
                <a:cubicBezTo>
                  <a:pt x="14693" y="11787"/>
                  <a:pt x="7680" y="11763"/>
                  <a:pt x="3036" y="12776"/>
                </a:cubicBezTo>
                <a:cubicBezTo>
                  <a:pt x="1215" y="13168"/>
                  <a:pt x="489" y="13799"/>
                  <a:pt x="227" y="14323"/>
                </a:cubicBezTo>
                <a:cubicBezTo>
                  <a:pt x="0" y="14764"/>
                  <a:pt x="155" y="15300"/>
                  <a:pt x="584" y="15562"/>
                </a:cubicBezTo>
                <a:cubicBezTo>
                  <a:pt x="1326" y="16019"/>
                  <a:pt x="2277" y="16103"/>
                  <a:pt x="3198" y="16103"/>
                </a:cubicBezTo>
                <a:cubicBezTo>
                  <a:pt x="3356" y="16103"/>
                  <a:pt x="3513" y="16101"/>
                  <a:pt x="3668" y="16097"/>
                </a:cubicBezTo>
                <a:cubicBezTo>
                  <a:pt x="10603" y="15944"/>
                  <a:pt x="17913" y="15918"/>
                  <a:pt x="25296" y="15918"/>
                </a:cubicBezTo>
                <a:cubicBezTo>
                  <a:pt x="29006" y="15918"/>
                  <a:pt x="32734" y="15924"/>
                  <a:pt x="36444" y="15924"/>
                </a:cubicBezTo>
                <a:cubicBezTo>
                  <a:pt x="43080" y="15924"/>
                  <a:pt x="49654" y="15904"/>
                  <a:pt x="55948" y="15788"/>
                </a:cubicBezTo>
                <a:cubicBezTo>
                  <a:pt x="57198" y="15764"/>
                  <a:pt x="58031" y="14454"/>
                  <a:pt x="57472" y="13335"/>
                </a:cubicBezTo>
                <a:lnTo>
                  <a:pt x="57460" y="13323"/>
                </a:lnTo>
                <a:cubicBezTo>
                  <a:pt x="57305" y="13002"/>
                  <a:pt x="57079" y="12728"/>
                  <a:pt x="56817" y="12490"/>
                </a:cubicBezTo>
                <a:cubicBezTo>
                  <a:pt x="56436" y="12216"/>
                  <a:pt x="56007" y="12037"/>
                  <a:pt x="55567" y="11942"/>
                </a:cubicBezTo>
                <a:cubicBezTo>
                  <a:pt x="54789" y="11767"/>
                  <a:pt x="53909" y="11713"/>
                  <a:pt x="53048" y="11713"/>
                </a:cubicBezTo>
                <a:cubicBezTo>
                  <a:pt x="52564" y="11713"/>
                  <a:pt x="52087" y="11730"/>
                  <a:pt x="51638" y="11752"/>
                </a:cubicBezTo>
                <a:cubicBezTo>
                  <a:pt x="51685" y="9644"/>
                  <a:pt x="50828" y="7584"/>
                  <a:pt x="48435" y="6691"/>
                </a:cubicBezTo>
                <a:cubicBezTo>
                  <a:pt x="47740" y="6432"/>
                  <a:pt x="46994" y="6299"/>
                  <a:pt x="46253" y="6299"/>
                </a:cubicBezTo>
                <a:cubicBezTo>
                  <a:pt x="44886" y="6299"/>
                  <a:pt x="43533" y="6750"/>
                  <a:pt x="42530" y="7692"/>
                </a:cubicBezTo>
                <a:cubicBezTo>
                  <a:pt x="42351" y="5632"/>
                  <a:pt x="41756" y="3382"/>
                  <a:pt x="39970" y="1810"/>
                </a:cubicBezTo>
                <a:cubicBezTo>
                  <a:pt x="38612" y="667"/>
                  <a:pt x="36910" y="24"/>
                  <a:pt x="351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7"/>
          <p:cNvSpPr txBox="1"/>
          <p:nvPr>
            <p:ph type="title"/>
          </p:nvPr>
        </p:nvSpPr>
        <p:spPr>
          <a:xfrm>
            <a:off x="1393525" y="399813"/>
            <a:ext cx="53943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Modelado ARMA</a:t>
            </a:r>
            <a:endParaRPr/>
          </a:p>
        </p:txBody>
      </p:sp>
      <p:pic>
        <p:nvPicPr>
          <p:cNvPr id="992" name="Google Shape;9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13" y="1703750"/>
            <a:ext cx="35718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47"/>
          <p:cNvSpPr txBox="1"/>
          <p:nvPr/>
        </p:nvSpPr>
        <p:spPr>
          <a:xfrm>
            <a:off x="5375000" y="1743425"/>
            <a:ext cx="302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Mediante la libreria </a:t>
            </a:r>
            <a:r>
              <a:rPr b="1" lang="fr" sz="1200">
                <a:latin typeface="Poppins"/>
                <a:ea typeface="Poppins"/>
                <a:cs typeface="Poppins"/>
                <a:sym typeface="Poppins"/>
              </a:rPr>
              <a:t>itertools</a:t>
            </a: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 encontre p(2) y q(3) con el AIC(Criterio de </a:t>
            </a: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Información</a:t>
            </a: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 AKAIKE) mas bajo.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El AIC proporciona un medio para la selección del modelo.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8"/>
          <p:cNvSpPr txBox="1"/>
          <p:nvPr>
            <p:ph type="title"/>
          </p:nvPr>
        </p:nvSpPr>
        <p:spPr>
          <a:xfrm>
            <a:off x="1409275" y="269613"/>
            <a:ext cx="53943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Predicciones </a:t>
            </a:r>
            <a:r>
              <a:rPr lang="fr">
                <a:solidFill>
                  <a:srgbClr val="FF9900"/>
                </a:solidFill>
              </a:rPr>
              <a:t>basándose</a:t>
            </a:r>
            <a:r>
              <a:rPr lang="fr">
                <a:solidFill>
                  <a:srgbClr val="FF9900"/>
                </a:solidFill>
              </a:rPr>
              <a:t> en mi modelo.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99" name="Google Shape;9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5" y="2177300"/>
            <a:ext cx="2056925" cy="25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925" y="2177300"/>
            <a:ext cx="2056925" cy="25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600" y="2177300"/>
            <a:ext cx="2056925" cy="25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250" y="2191075"/>
            <a:ext cx="2056925" cy="25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9"/>
          <p:cNvSpPr txBox="1"/>
          <p:nvPr>
            <p:ph type="title"/>
          </p:nvPr>
        </p:nvSpPr>
        <p:spPr>
          <a:xfrm>
            <a:off x="1393525" y="262363"/>
            <a:ext cx="53943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Conclusiones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08" name="Google Shape;1008;p49"/>
          <p:cNvSpPr txBox="1"/>
          <p:nvPr>
            <p:ph idx="1" type="body"/>
          </p:nvPr>
        </p:nvSpPr>
        <p:spPr>
          <a:xfrm>
            <a:off x="1393525" y="1769426"/>
            <a:ext cx="5362800" cy="22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Observando</a:t>
            </a:r>
            <a:r>
              <a:rPr lang="fr">
                <a:solidFill>
                  <a:schemeClr val="dk1"/>
                </a:solidFill>
              </a:rPr>
              <a:t> mi modelo y mi </a:t>
            </a:r>
            <a:r>
              <a:rPr lang="fr">
                <a:solidFill>
                  <a:schemeClr val="dk1"/>
                </a:solidFill>
              </a:rPr>
              <a:t>predicción</a:t>
            </a:r>
            <a:r>
              <a:rPr lang="fr">
                <a:solidFill>
                  <a:schemeClr val="dk1"/>
                </a:solidFill>
              </a:rPr>
              <a:t>, realmente esperaba un cambio significativo en la temperatura de aqui a 5 o 10 aos.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Este proyecto me gusto mucho, aun si no fue lo que esperaba en cuanto a datos finales.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Quizá</a:t>
            </a:r>
            <a:r>
              <a:rPr lang="fr">
                <a:solidFill>
                  <a:schemeClr val="dk1"/>
                </a:solidFill>
              </a:rPr>
              <a:t> con otros modelos de machine learning mi </a:t>
            </a:r>
            <a:r>
              <a:rPr lang="fr">
                <a:solidFill>
                  <a:schemeClr val="dk1"/>
                </a:solidFill>
              </a:rPr>
              <a:t>predicción</a:t>
            </a:r>
            <a:r>
              <a:rPr lang="fr">
                <a:solidFill>
                  <a:schemeClr val="dk1"/>
                </a:solidFill>
              </a:rPr>
              <a:t> pueda ser </a:t>
            </a:r>
            <a:r>
              <a:rPr lang="fr">
                <a:solidFill>
                  <a:schemeClr val="dk1"/>
                </a:solidFill>
              </a:rPr>
              <a:t>más</a:t>
            </a:r>
            <a:r>
              <a:rPr lang="fr">
                <a:solidFill>
                  <a:schemeClr val="dk1"/>
                </a:solidFill>
              </a:rPr>
              <a:t> exacta, ya que no creo que dentro de una </a:t>
            </a:r>
            <a:r>
              <a:rPr lang="fr">
                <a:solidFill>
                  <a:schemeClr val="dk1"/>
                </a:solidFill>
              </a:rPr>
              <a:t>década</a:t>
            </a:r>
            <a:r>
              <a:rPr lang="fr">
                <a:solidFill>
                  <a:schemeClr val="dk1"/>
                </a:solidFill>
              </a:rPr>
              <a:t> la media siga siendo similar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9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9"/>
          <p:cNvSpPr txBox="1"/>
          <p:nvPr>
            <p:ph idx="16"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Introduccion</a:t>
            </a:r>
            <a:endParaRPr/>
          </a:p>
        </p:txBody>
      </p:sp>
      <p:sp>
        <p:nvSpPr>
          <p:cNvPr id="837" name="Google Shape;837;p39"/>
          <p:cNvSpPr txBox="1"/>
          <p:nvPr>
            <p:ph type="title"/>
          </p:nvPr>
        </p:nvSpPr>
        <p:spPr>
          <a:xfrm>
            <a:off x="846150" y="1548225"/>
            <a:ext cx="899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838" name="Google Shape;838;p39"/>
          <p:cNvSpPr txBox="1"/>
          <p:nvPr>
            <p:ph idx="2" type="title"/>
          </p:nvPr>
        </p:nvSpPr>
        <p:spPr>
          <a:xfrm>
            <a:off x="1745925" y="1432400"/>
            <a:ext cx="2757300" cy="7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Planteamiento de mi problema</a:t>
            </a:r>
            <a:endParaRPr/>
          </a:p>
        </p:txBody>
      </p:sp>
      <p:sp>
        <p:nvSpPr>
          <p:cNvPr id="839" name="Google Shape;839;p39"/>
          <p:cNvSpPr txBox="1"/>
          <p:nvPr>
            <p:ph idx="3" type="title"/>
          </p:nvPr>
        </p:nvSpPr>
        <p:spPr>
          <a:xfrm>
            <a:off x="1745925" y="2085703"/>
            <a:ext cx="25899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La temperatura media de Mexico a aumentado durante los años o </a:t>
            </a:r>
            <a:r>
              <a:rPr lang="fr" sz="1400"/>
              <a:t>estadísticamente</a:t>
            </a:r>
            <a:r>
              <a:rPr lang="fr" sz="1400"/>
              <a:t> sigue igual.</a:t>
            </a:r>
            <a:endParaRPr sz="1400"/>
          </a:p>
        </p:txBody>
      </p:sp>
      <p:sp>
        <p:nvSpPr>
          <p:cNvPr id="840" name="Google Shape;840;p39"/>
          <p:cNvSpPr txBox="1"/>
          <p:nvPr>
            <p:ph idx="4" type="title"/>
          </p:nvPr>
        </p:nvSpPr>
        <p:spPr>
          <a:xfrm>
            <a:off x="4568075" y="1548225"/>
            <a:ext cx="899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841" name="Google Shape;841;p39"/>
          <p:cNvSpPr txBox="1"/>
          <p:nvPr>
            <p:ph idx="5" type="title"/>
          </p:nvPr>
        </p:nvSpPr>
        <p:spPr>
          <a:xfrm>
            <a:off x="5467800" y="1548225"/>
            <a:ext cx="27573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Objetivo</a:t>
            </a:r>
            <a:endParaRPr/>
          </a:p>
        </p:txBody>
      </p:sp>
      <p:sp>
        <p:nvSpPr>
          <p:cNvPr id="842" name="Google Shape;842;p39"/>
          <p:cNvSpPr txBox="1"/>
          <p:nvPr>
            <p:ph idx="6" type="title"/>
          </p:nvPr>
        </p:nvSpPr>
        <p:spPr>
          <a:xfrm>
            <a:off x="5467800" y="2085705"/>
            <a:ext cx="25899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Crear una serie de tiempo para </a:t>
            </a:r>
            <a:r>
              <a:rPr lang="fr"/>
              <a:t>después</a:t>
            </a:r>
            <a:r>
              <a:rPr lang="fr"/>
              <a:t> predecir con cierta ‘exactitud’ la temperatura en </a:t>
            </a:r>
            <a:r>
              <a:rPr lang="fr"/>
              <a:t>México.</a:t>
            </a:r>
            <a:r>
              <a:rPr lang="fr"/>
              <a:t> </a:t>
            </a:r>
            <a:endParaRPr/>
          </a:p>
        </p:txBody>
      </p:sp>
      <p:sp>
        <p:nvSpPr>
          <p:cNvPr id="843" name="Google Shape;843;p39"/>
          <p:cNvSpPr/>
          <p:nvPr/>
        </p:nvSpPr>
        <p:spPr>
          <a:xfrm>
            <a:off x="919318" y="1470245"/>
            <a:ext cx="753370" cy="753278"/>
          </a:xfrm>
          <a:custGeom>
            <a:rect b="b" l="l" r="r" t="t"/>
            <a:pathLst>
              <a:path extrusionOk="0" fill="none" h="18289" w="18289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4641237" y="1470239"/>
            <a:ext cx="753370" cy="753324"/>
          </a:xfrm>
          <a:custGeom>
            <a:rect b="b" l="l" r="r" t="t"/>
            <a:pathLst>
              <a:path extrusionOk="0" fill="none" h="18289" w="18289">
                <a:moveTo>
                  <a:pt x="17241" y="7251"/>
                </a:moveTo>
                <a:cubicBezTo>
                  <a:pt x="18289" y="11716"/>
                  <a:pt x="15515" y="16193"/>
                  <a:pt x="11050" y="17241"/>
                </a:cubicBezTo>
                <a:cubicBezTo>
                  <a:pt x="6573" y="18288"/>
                  <a:pt x="2108" y="15514"/>
                  <a:pt x="1049" y="11049"/>
                </a:cubicBezTo>
                <a:cubicBezTo>
                  <a:pt x="1" y="6573"/>
                  <a:pt x="2775" y="2108"/>
                  <a:pt x="7252" y="1048"/>
                </a:cubicBezTo>
                <a:cubicBezTo>
                  <a:pt x="11717" y="0"/>
                  <a:pt x="16193" y="2774"/>
                  <a:pt x="17241" y="725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40"/>
          <p:cNvGrpSpPr/>
          <p:nvPr/>
        </p:nvGrpSpPr>
        <p:grpSpPr>
          <a:xfrm>
            <a:off x="1811601" y="2772037"/>
            <a:ext cx="1063251" cy="2419624"/>
            <a:chOff x="1986769" y="2859263"/>
            <a:chExt cx="985130" cy="2241846"/>
          </a:xfrm>
        </p:grpSpPr>
        <p:grpSp>
          <p:nvGrpSpPr>
            <p:cNvPr id="850" name="Google Shape;850;p40"/>
            <p:cNvGrpSpPr/>
            <p:nvPr/>
          </p:nvGrpSpPr>
          <p:grpSpPr>
            <a:xfrm>
              <a:off x="1986769" y="2859263"/>
              <a:ext cx="985130" cy="2241846"/>
              <a:chOff x="2209750" y="2371631"/>
              <a:chExt cx="1218015" cy="2771817"/>
            </a:xfrm>
          </p:grpSpPr>
          <p:sp>
            <p:nvSpPr>
              <p:cNvPr id="851" name="Google Shape;851;p40"/>
              <p:cNvSpPr/>
              <p:nvPr/>
            </p:nvSpPr>
            <p:spPr>
              <a:xfrm flipH="1">
                <a:off x="2348944" y="2371631"/>
                <a:ext cx="457082" cy="1049895"/>
              </a:xfrm>
              <a:custGeom>
                <a:rect b="b" l="l" r="r" t="t"/>
                <a:pathLst>
                  <a:path extrusionOk="0" h="41708" w="18158">
                    <a:moveTo>
                      <a:pt x="7215" y="0"/>
                    </a:moveTo>
                    <a:lnTo>
                      <a:pt x="7215" y="0"/>
                    </a:lnTo>
                    <a:cubicBezTo>
                      <a:pt x="8275" y="1691"/>
                      <a:pt x="8561" y="4144"/>
                      <a:pt x="7108" y="7692"/>
                    </a:cubicBezTo>
                    <a:cubicBezTo>
                      <a:pt x="4024" y="14847"/>
                      <a:pt x="0" y="20503"/>
                      <a:pt x="6215" y="26146"/>
                    </a:cubicBezTo>
                    <a:cubicBezTo>
                      <a:pt x="12430" y="31790"/>
                      <a:pt x="9085" y="41708"/>
                      <a:pt x="9085" y="41708"/>
                    </a:cubicBezTo>
                    <a:lnTo>
                      <a:pt x="10347" y="41708"/>
                    </a:lnTo>
                    <a:cubicBezTo>
                      <a:pt x="18157" y="25884"/>
                      <a:pt x="7727" y="27837"/>
                      <a:pt x="5287" y="22467"/>
                    </a:cubicBezTo>
                    <a:cubicBezTo>
                      <a:pt x="3108" y="17681"/>
                      <a:pt x="15181" y="12907"/>
                      <a:pt x="12621" y="4989"/>
                    </a:cubicBezTo>
                    <a:cubicBezTo>
                      <a:pt x="12597" y="4941"/>
                      <a:pt x="11418" y="477"/>
                      <a:pt x="7215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2209750" y="4411114"/>
                <a:ext cx="165767" cy="732334"/>
              </a:xfrm>
              <a:custGeom>
                <a:rect b="b" l="l" r="r" t="t"/>
                <a:pathLst>
                  <a:path extrusionOk="0" h="21992" w="4978">
                    <a:moveTo>
                      <a:pt x="4978" y="1"/>
                    </a:moveTo>
                    <a:lnTo>
                      <a:pt x="1" y="3418"/>
                    </a:lnTo>
                    <a:lnTo>
                      <a:pt x="1" y="21992"/>
                    </a:lnTo>
                    <a:lnTo>
                      <a:pt x="4978" y="21992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2396897" y="3421501"/>
                <a:ext cx="317615" cy="1023742"/>
              </a:xfrm>
              <a:custGeom>
                <a:rect b="b" l="l" r="r" t="t"/>
                <a:pathLst>
                  <a:path extrusionOk="0" h="30743" w="9538">
                    <a:moveTo>
                      <a:pt x="3013" y="1"/>
                    </a:moveTo>
                    <a:lnTo>
                      <a:pt x="2465" y="5633"/>
                    </a:lnTo>
                    <a:lnTo>
                      <a:pt x="2132" y="9050"/>
                    </a:lnTo>
                    <a:lnTo>
                      <a:pt x="1882" y="11586"/>
                    </a:lnTo>
                    <a:lnTo>
                      <a:pt x="1727" y="13205"/>
                    </a:lnTo>
                    <a:lnTo>
                      <a:pt x="1572" y="14729"/>
                    </a:lnTo>
                    <a:lnTo>
                      <a:pt x="1239" y="18146"/>
                    </a:lnTo>
                    <a:lnTo>
                      <a:pt x="1" y="30743"/>
                    </a:lnTo>
                    <a:lnTo>
                      <a:pt x="9538" y="30743"/>
                    </a:lnTo>
                    <a:lnTo>
                      <a:pt x="8311" y="18146"/>
                    </a:lnTo>
                    <a:lnTo>
                      <a:pt x="7978" y="14729"/>
                    </a:lnTo>
                    <a:lnTo>
                      <a:pt x="7823" y="13205"/>
                    </a:lnTo>
                    <a:lnTo>
                      <a:pt x="7668" y="11586"/>
                    </a:lnTo>
                    <a:lnTo>
                      <a:pt x="7418" y="9050"/>
                    </a:lnTo>
                    <a:lnTo>
                      <a:pt x="7085" y="5633"/>
                    </a:lnTo>
                    <a:lnTo>
                      <a:pt x="6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2467859" y="3609047"/>
                <a:ext cx="176090" cy="113420"/>
              </a:xfrm>
              <a:custGeom>
                <a:rect b="b" l="l" r="r" t="t"/>
                <a:pathLst>
                  <a:path extrusionOk="0" h="3406" w="5288">
                    <a:moveTo>
                      <a:pt x="334" y="1"/>
                    </a:moveTo>
                    <a:lnTo>
                      <a:pt x="1" y="3406"/>
                    </a:lnTo>
                    <a:lnTo>
                      <a:pt x="5287" y="340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2454406" y="3807283"/>
                <a:ext cx="202997" cy="53946"/>
              </a:xfrm>
              <a:custGeom>
                <a:rect b="b" l="l" r="r" t="t"/>
                <a:pathLst>
                  <a:path extrusionOk="0" h="1620" w="6096">
                    <a:moveTo>
                      <a:pt x="155" y="1"/>
                    </a:moveTo>
                    <a:lnTo>
                      <a:pt x="0" y="1620"/>
                    </a:lnTo>
                    <a:lnTo>
                      <a:pt x="6096" y="1620"/>
                    </a:lnTo>
                    <a:lnTo>
                      <a:pt x="5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2714480" y="3421501"/>
                <a:ext cx="318015" cy="1023742"/>
              </a:xfrm>
              <a:custGeom>
                <a:rect b="b" l="l" r="r" t="t"/>
                <a:pathLst>
                  <a:path extrusionOk="0" h="30743" w="9550">
                    <a:moveTo>
                      <a:pt x="3013" y="1"/>
                    </a:moveTo>
                    <a:lnTo>
                      <a:pt x="2453" y="5633"/>
                    </a:lnTo>
                    <a:lnTo>
                      <a:pt x="2132" y="9050"/>
                    </a:lnTo>
                    <a:lnTo>
                      <a:pt x="1882" y="11586"/>
                    </a:lnTo>
                    <a:lnTo>
                      <a:pt x="1727" y="13205"/>
                    </a:lnTo>
                    <a:lnTo>
                      <a:pt x="1572" y="14729"/>
                    </a:lnTo>
                    <a:lnTo>
                      <a:pt x="1239" y="18146"/>
                    </a:lnTo>
                    <a:lnTo>
                      <a:pt x="1" y="30743"/>
                    </a:lnTo>
                    <a:lnTo>
                      <a:pt x="9549" y="30743"/>
                    </a:lnTo>
                    <a:lnTo>
                      <a:pt x="8311" y="18146"/>
                    </a:lnTo>
                    <a:lnTo>
                      <a:pt x="7978" y="14729"/>
                    </a:lnTo>
                    <a:lnTo>
                      <a:pt x="7823" y="13205"/>
                    </a:lnTo>
                    <a:lnTo>
                      <a:pt x="7668" y="11586"/>
                    </a:lnTo>
                    <a:lnTo>
                      <a:pt x="7418" y="9050"/>
                    </a:lnTo>
                    <a:lnTo>
                      <a:pt x="7085" y="5633"/>
                    </a:lnTo>
                    <a:lnTo>
                      <a:pt x="6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2785443" y="3609047"/>
                <a:ext cx="176090" cy="113420"/>
              </a:xfrm>
              <a:custGeom>
                <a:rect b="b" l="l" r="r" t="t"/>
                <a:pathLst>
                  <a:path extrusionOk="0" h="3406" w="5288">
                    <a:moveTo>
                      <a:pt x="334" y="1"/>
                    </a:moveTo>
                    <a:lnTo>
                      <a:pt x="1" y="3406"/>
                    </a:lnTo>
                    <a:lnTo>
                      <a:pt x="5287" y="3406"/>
                    </a:lnTo>
                    <a:lnTo>
                      <a:pt x="4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2771956" y="3807283"/>
                <a:ext cx="203030" cy="53946"/>
              </a:xfrm>
              <a:custGeom>
                <a:rect b="b" l="l" r="r" t="t"/>
                <a:pathLst>
                  <a:path extrusionOk="0" h="1620" w="6097">
                    <a:moveTo>
                      <a:pt x="156" y="1"/>
                    </a:moveTo>
                    <a:lnTo>
                      <a:pt x="1" y="1620"/>
                    </a:lnTo>
                    <a:lnTo>
                      <a:pt x="6097" y="1620"/>
                    </a:lnTo>
                    <a:lnTo>
                      <a:pt x="5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2587607" y="4047144"/>
                <a:ext cx="102731" cy="122544"/>
              </a:xfrm>
              <a:custGeom>
                <a:rect b="b" l="l" r="r" t="t"/>
                <a:pathLst>
                  <a:path extrusionOk="0" h="3680" w="3085">
                    <a:moveTo>
                      <a:pt x="1" y="1"/>
                    </a:moveTo>
                    <a:lnTo>
                      <a:pt x="1" y="3680"/>
                    </a:lnTo>
                    <a:lnTo>
                      <a:pt x="3084" y="17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2332261" y="3959131"/>
                <a:ext cx="1095503" cy="990042"/>
              </a:xfrm>
              <a:custGeom>
                <a:rect b="b" l="l" r="r" t="t"/>
                <a:pathLst>
                  <a:path extrusionOk="0" h="29731" w="32898">
                    <a:moveTo>
                      <a:pt x="22623" y="1"/>
                    </a:moveTo>
                    <a:lnTo>
                      <a:pt x="16705" y="3668"/>
                    </a:lnTo>
                    <a:lnTo>
                      <a:pt x="16705" y="203"/>
                    </a:lnTo>
                    <a:lnTo>
                      <a:pt x="7669" y="6168"/>
                    </a:lnTo>
                    <a:lnTo>
                      <a:pt x="7669" y="2644"/>
                    </a:lnTo>
                    <a:lnTo>
                      <a:pt x="1" y="7978"/>
                    </a:lnTo>
                    <a:lnTo>
                      <a:pt x="1" y="29731"/>
                    </a:lnTo>
                    <a:lnTo>
                      <a:pt x="14550" y="21718"/>
                    </a:lnTo>
                    <a:lnTo>
                      <a:pt x="32898" y="8121"/>
                    </a:lnTo>
                    <a:lnTo>
                      <a:pt x="328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3121674" y="4003154"/>
                <a:ext cx="273992" cy="29371"/>
              </a:xfrm>
              <a:custGeom>
                <a:rect b="b" l="l" r="r" t="t"/>
                <a:pathLst>
                  <a:path extrusionOk="0" h="882" w="8228">
                    <a:moveTo>
                      <a:pt x="0" y="0"/>
                    </a:moveTo>
                    <a:lnTo>
                      <a:pt x="0" y="881"/>
                    </a:lnTo>
                    <a:lnTo>
                      <a:pt x="8227" y="881"/>
                    </a:lnTo>
                    <a:lnTo>
                      <a:pt x="8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3121674" y="4064193"/>
                <a:ext cx="273992" cy="29770"/>
              </a:xfrm>
              <a:custGeom>
                <a:rect b="b" l="l" r="r" t="t"/>
                <a:pathLst>
                  <a:path extrusionOk="0" h="894" w="8228">
                    <a:moveTo>
                      <a:pt x="0" y="1"/>
                    </a:moveTo>
                    <a:lnTo>
                      <a:pt x="0" y="894"/>
                    </a:lnTo>
                    <a:lnTo>
                      <a:pt x="8227" y="894"/>
                    </a:lnTo>
                    <a:lnTo>
                      <a:pt x="82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3121674" y="4126065"/>
                <a:ext cx="273992" cy="29371"/>
              </a:xfrm>
              <a:custGeom>
                <a:rect b="b" l="l" r="r" t="t"/>
                <a:pathLst>
                  <a:path extrusionOk="0" h="882" w="8228">
                    <a:moveTo>
                      <a:pt x="0" y="0"/>
                    </a:moveTo>
                    <a:lnTo>
                      <a:pt x="0" y="881"/>
                    </a:lnTo>
                    <a:lnTo>
                      <a:pt x="8227" y="881"/>
                    </a:lnTo>
                    <a:lnTo>
                      <a:pt x="8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2706555" y="4029328"/>
                <a:ext cx="144755" cy="129670"/>
              </a:xfrm>
              <a:custGeom>
                <a:rect b="b" l="l" r="r" t="t"/>
                <a:pathLst>
                  <a:path extrusionOk="0" h="3894" w="4347">
                    <a:moveTo>
                      <a:pt x="4346" y="0"/>
                    </a:moveTo>
                    <a:lnTo>
                      <a:pt x="0" y="2870"/>
                    </a:lnTo>
                    <a:lnTo>
                      <a:pt x="0" y="3893"/>
                    </a:lnTo>
                    <a:lnTo>
                      <a:pt x="4346" y="98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2706555" y="4102655"/>
                <a:ext cx="144755" cy="129704"/>
              </a:xfrm>
              <a:custGeom>
                <a:rect b="b" l="l" r="r" t="t"/>
                <a:pathLst>
                  <a:path extrusionOk="0" h="3895" w="4347">
                    <a:moveTo>
                      <a:pt x="4346" y="1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2706555" y="4176015"/>
                <a:ext cx="144755" cy="129670"/>
              </a:xfrm>
              <a:custGeom>
                <a:rect b="b" l="l" r="r" t="t"/>
                <a:pathLst>
                  <a:path extrusionOk="0" h="3894" w="4347">
                    <a:moveTo>
                      <a:pt x="4346" y="0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0"/>
              <p:cNvSpPr/>
              <p:nvPr/>
            </p:nvSpPr>
            <p:spPr>
              <a:xfrm>
                <a:off x="2706555" y="4249375"/>
                <a:ext cx="144755" cy="129670"/>
              </a:xfrm>
              <a:custGeom>
                <a:rect b="b" l="l" r="r" t="t"/>
                <a:pathLst>
                  <a:path extrusionOk="0" h="3894" w="4347">
                    <a:moveTo>
                      <a:pt x="4346" y="0"/>
                    </a:moveTo>
                    <a:lnTo>
                      <a:pt x="0" y="2869"/>
                    </a:lnTo>
                    <a:lnTo>
                      <a:pt x="0" y="3893"/>
                    </a:lnTo>
                    <a:lnTo>
                      <a:pt x="4346" y="98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>
                <a:off x="2706555" y="4322702"/>
                <a:ext cx="144755" cy="129704"/>
              </a:xfrm>
              <a:custGeom>
                <a:rect b="b" l="l" r="r" t="t"/>
                <a:pathLst>
                  <a:path extrusionOk="0" h="3895" w="4347">
                    <a:moveTo>
                      <a:pt x="4346" y="1"/>
                    </a:moveTo>
                    <a:lnTo>
                      <a:pt x="0" y="2870"/>
                    </a:lnTo>
                    <a:lnTo>
                      <a:pt x="0" y="3894"/>
                    </a:lnTo>
                    <a:lnTo>
                      <a:pt x="4346" y="989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2555905" y="4102655"/>
                <a:ext cx="125308" cy="653446"/>
              </a:xfrm>
              <a:custGeom>
                <a:rect b="b" l="l" r="r" t="t"/>
                <a:pathLst>
                  <a:path extrusionOk="0" h="19623" w="3763">
                    <a:moveTo>
                      <a:pt x="3762" y="1"/>
                    </a:moveTo>
                    <a:lnTo>
                      <a:pt x="0" y="1072"/>
                    </a:lnTo>
                    <a:lnTo>
                      <a:pt x="0" y="19622"/>
                    </a:lnTo>
                    <a:lnTo>
                      <a:pt x="3762" y="19622"/>
                    </a:lnTo>
                    <a:lnTo>
                      <a:pt x="37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2332261" y="4047144"/>
                <a:ext cx="255378" cy="1030502"/>
              </a:xfrm>
              <a:custGeom>
                <a:rect b="b" l="l" r="r" t="t"/>
                <a:pathLst>
                  <a:path extrusionOk="0" h="30946" w="7669">
                    <a:moveTo>
                      <a:pt x="7669" y="1"/>
                    </a:moveTo>
                    <a:lnTo>
                      <a:pt x="1" y="5335"/>
                    </a:lnTo>
                    <a:lnTo>
                      <a:pt x="1" y="30945"/>
                    </a:lnTo>
                    <a:lnTo>
                      <a:pt x="7669" y="30945"/>
                    </a:lnTo>
                    <a:lnTo>
                      <a:pt x="76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0"/>
              <p:cNvSpPr/>
              <p:nvPr/>
            </p:nvSpPr>
            <p:spPr>
              <a:xfrm>
                <a:off x="2358035" y="4222402"/>
                <a:ext cx="29770" cy="576523"/>
              </a:xfrm>
              <a:custGeom>
                <a:rect b="b" l="l" r="r" t="t"/>
                <a:pathLst>
                  <a:path extrusionOk="0" h="17313" w="894">
                    <a:moveTo>
                      <a:pt x="894" y="0"/>
                    </a:moveTo>
                    <a:lnTo>
                      <a:pt x="1" y="560"/>
                    </a:lnTo>
                    <a:lnTo>
                      <a:pt x="1" y="17312"/>
                    </a:lnTo>
                    <a:lnTo>
                      <a:pt x="894" y="16741"/>
                    </a:lnTo>
                    <a:lnTo>
                      <a:pt x="8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2415545" y="4188703"/>
                <a:ext cx="29770" cy="576523"/>
              </a:xfrm>
              <a:custGeom>
                <a:rect b="b" l="l" r="r" t="t"/>
                <a:pathLst>
                  <a:path extrusionOk="0" h="17313" w="894">
                    <a:moveTo>
                      <a:pt x="893" y="0"/>
                    </a:moveTo>
                    <a:lnTo>
                      <a:pt x="0" y="560"/>
                    </a:lnTo>
                    <a:lnTo>
                      <a:pt x="0" y="17312"/>
                    </a:lnTo>
                    <a:lnTo>
                      <a:pt x="893" y="16741"/>
                    </a:lnTo>
                    <a:lnTo>
                      <a:pt x="8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2888540" y="3965891"/>
                <a:ext cx="102731" cy="115385"/>
              </a:xfrm>
              <a:custGeom>
                <a:rect b="b" l="l" r="r" t="t"/>
                <a:pathLst>
                  <a:path extrusionOk="0" h="3465" w="3085">
                    <a:moveTo>
                      <a:pt x="0" y="0"/>
                    </a:moveTo>
                    <a:lnTo>
                      <a:pt x="0" y="3465"/>
                    </a:lnTo>
                    <a:lnTo>
                      <a:pt x="3084" y="17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2888540" y="3959131"/>
                <a:ext cx="197069" cy="611821"/>
              </a:xfrm>
              <a:custGeom>
                <a:rect b="b" l="l" r="r" t="t"/>
                <a:pathLst>
                  <a:path extrusionOk="0" h="18373" w="5918">
                    <a:moveTo>
                      <a:pt x="5918" y="1"/>
                    </a:moveTo>
                    <a:lnTo>
                      <a:pt x="0" y="3668"/>
                    </a:lnTo>
                    <a:lnTo>
                      <a:pt x="0" y="18372"/>
                    </a:lnTo>
                    <a:lnTo>
                      <a:pt x="5918" y="13574"/>
                    </a:lnTo>
                    <a:lnTo>
                      <a:pt x="59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5" name="Google Shape;875;p40"/>
            <p:cNvSpPr/>
            <p:nvPr/>
          </p:nvSpPr>
          <p:spPr>
            <a:xfrm flipH="1">
              <a:off x="2377272" y="3008208"/>
              <a:ext cx="304827" cy="700173"/>
            </a:xfrm>
            <a:custGeom>
              <a:rect b="b" l="l" r="r" t="t"/>
              <a:pathLst>
                <a:path extrusionOk="0" h="41708" w="18158">
                  <a:moveTo>
                    <a:pt x="7215" y="0"/>
                  </a:moveTo>
                  <a:lnTo>
                    <a:pt x="7215" y="0"/>
                  </a:lnTo>
                  <a:cubicBezTo>
                    <a:pt x="8275" y="1691"/>
                    <a:pt x="8561" y="4144"/>
                    <a:pt x="7108" y="7692"/>
                  </a:cubicBezTo>
                  <a:cubicBezTo>
                    <a:pt x="4024" y="14847"/>
                    <a:pt x="0" y="20503"/>
                    <a:pt x="6215" y="26146"/>
                  </a:cubicBezTo>
                  <a:cubicBezTo>
                    <a:pt x="12430" y="31790"/>
                    <a:pt x="9085" y="41708"/>
                    <a:pt x="9085" y="41708"/>
                  </a:cubicBezTo>
                  <a:lnTo>
                    <a:pt x="10347" y="41708"/>
                  </a:lnTo>
                  <a:cubicBezTo>
                    <a:pt x="18157" y="25884"/>
                    <a:pt x="7727" y="27837"/>
                    <a:pt x="5287" y="22467"/>
                  </a:cubicBezTo>
                  <a:cubicBezTo>
                    <a:pt x="3108" y="17681"/>
                    <a:pt x="15181" y="12907"/>
                    <a:pt x="12621" y="4989"/>
                  </a:cubicBezTo>
                  <a:cubicBezTo>
                    <a:pt x="12597" y="4941"/>
                    <a:pt x="11418" y="477"/>
                    <a:pt x="721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40"/>
          <p:cNvSpPr/>
          <p:nvPr/>
        </p:nvSpPr>
        <p:spPr>
          <a:xfrm>
            <a:off x="2233200" y="585975"/>
            <a:ext cx="4677600" cy="114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0"/>
          <p:cNvSpPr txBox="1"/>
          <p:nvPr>
            <p:ph type="title"/>
          </p:nvPr>
        </p:nvSpPr>
        <p:spPr>
          <a:xfrm>
            <a:off x="2549450" y="687560"/>
            <a:ext cx="40452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Series de tiempo</a:t>
            </a:r>
            <a:endParaRPr/>
          </a:p>
        </p:txBody>
      </p:sp>
      <p:sp>
        <p:nvSpPr>
          <p:cNvPr id="878" name="Google Shape;878;p40"/>
          <p:cNvSpPr txBox="1"/>
          <p:nvPr>
            <p:ph idx="1" type="subTitle"/>
          </p:nvPr>
        </p:nvSpPr>
        <p:spPr>
          <a:xfrm>
            <a:off x="2233200" y="1725437"/>
            <a:ext cx="46776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Una serie de tiempo es simplemente una serie de puntos de datos ordenados en el tiempo. En una serie de tiempo, el tiempo es a menudo la variable independiente y el objetivo suele ser hacer un pronóstico para el futuro.</a:t>
            </a:r>
            <a:endParaRPr/>
          </a:p>
        </p:txBody>
      </p:sp>
      <p:sp>
        <p:nvSpPr>
          <p:cNvPr id="879" name="Google Shape;879;p40"/>
          <p:cNvSpPr/>
          <p:nvPr/>
        </p:nvSpPr>
        <p:spPr>
          <a:xfrm>
            <a:off x="5760472" y="3475839"/>
            <a:ext cx="1499106" cy="1543289"/>
          </a:xfrm>
          <a:custGeom>
            <a:rect b="b" l="l" r="r" t="t"/>
            <a:pathLst>
              <a:path extrusionOk="0" h="44850" w="43566">
                <a:moveTo>
                  <a:pt x="29362" y="0"/>
                </a:moveTo>
                <a:cubicBezTo>
                  <a:pt x="28205" y="0"/>
                  <a:pt x="14063" y="14145"/>
                  <a:pt x="13609" y="14238"/>
                </a:cubicBezTo>
                <a:cubicBezTo>
                  <a:pt x="13595" y="14241"/>
                  <a:pt x="13580" y="14243"/>
                  <a:pt x="13565" y="14243"/>
                </a:cubicBezTo>
                <a:cubicBezTo>
                  <a:pt x="13074" y="14243"/>
                  <a:pt x="11961" y="12814"/>
                  <a:pt x="11418" y="12583"/>
                </a:cubicBezTo>
                <a:cubicBezTo>
                  <a:pt x="11410" y="12580"/>
                  <a:pt x="11400" y="12578"/>
                  <a:pt x="11387" y="12578"/>
                </a:cubicBezTo>
                <a:cubicBezTo>
                  <a:pt x="10540" y="12578"/>
                  <a:pt x="0" y="20668"/>
                  <a:pt x="0" y="20668"/>
                </a:cubicBezTo>
                <a:lnTo>
                  <a:pt x="30278" y="37110"/>
                </a:lnTo>
                <a:lnTo>
                  <a:pt x="37469" y="41301"/>
                </a:lnTo>
                <a:lnTo>
                  <a:pt x="43565" y="44849"/>
                </a:lnTo>
                <a:cubicBezTo>
                  <a:pt x="43565" y="44849"/>
                  <a:pt x="40660" y="24942"/>
                  <a:pt x="40386" y="24383"/>
                </a:cubicBezTo>
                <a:cubicBezTo>
                  <a:pt x="40112" y="23823"/>
                  <a:pt x="37814" y="23990"/>
                  <a:pt x="37243" y="23799"/>
                </a:cubicBezTo>
                <a:cubicBezTo>
                  <a:pt x="36683" y="23621"/>
                  <a:pt x="29980" y="677"/>
                  <a:pt x="29421" y="22"/>
                </a:cubicBezTo>
                <a:cubicBezTo>
                  <a:pt x="29408" y="8"/>
                  <a:pt x="29388" y="0"/>
                  <a:pt x="293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0"/>
          <p:cNvSpPr/>
          <p:nvPr/>
        </p:nvSpPr>
        <p:spPr>
          <a:xfrm>
            <a:off x="6712965" y="3476596"/>
            <a:ext cx="328994" cy="1099365"/>
          </a:xfrm>
          <a:custGeom>
            <a:rect b="b" l="l" r="r" t="t"/>
            <a:pathLst>
              <a:path extrusionOk="0" h="31949" w="9561">
                <a:moveTo>
                  <a:pt x="1739" y="0"/>
                </a:moveTo>
                <a:cubicBezTo>
                  <a:pt x="1739" y="1"/>
                  <a:pt x="2560" y="10144"/>
                  <a:pt x="2417" y="10752"/>
                </a:cubicBezTo>
                <a:cubicBezTo>
                  <a:pt x="2262" y="11359"/>
                  <a:pt x="310" y="13919"/>
                  <a:pt x="155" y="14216"/>
                </a:cubicBezTo>
                <a:cubicBezTo>
                  <a:pt x="0" y="14514"/>
                  <a:pt x="4370" y="23182"/>
                  <a:pt x="5120" y="23777"/>
                </a:cubicBezTo>
                <a:cubicBezTo>
                  <a:pt x="5870" y="24384"/>
                  <a:pt x="7561" y="31492"/>
                  <a:pt x="7811" y="31933"/>
                </a:cubicBezTo>
                <a:cubicBezTo>
                  <a:pt x="7817" y="31943"/>
                  <a:pt x="7824" y="31948"/>
                  <a:pt x="7831" y="31948"/>
                </a:cubicBezTo>
                <a:cubicBezTo>
                  <a:pt x="8133" y="31948"/>
                  <a:pt x="9561" y="23777"/>
                  <a:pt x="9561" y="23777"/>
                </a:cubicBezTo>
                <a:cubicBezTo>
                  <a:pt x="9001" y="23599"/>
                  <a:pt x="2298" y="655"/>
                  <a:pt x="17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0"/>
          <p:cNvSpPr/>
          <p:nvPr/>
        </p:nvSpPr>
        <p:spPr>
          <a:xfrm>
            <a:off x="7041910" y="4314781"/>
            <a:ext cx="217609" cy="704304"/>
          </a:xfrm>
          <a:custGeom>
            <a:rect b="b" l="l" r="r" t="t"/>
            <a:pathLst>
              <a:path extrusionOk="0" h="20468" w="6324">
                <a:moveTo>
                  <a:pt x="3144" y="1"/>
                </a:moveTo>
                <a:cubicBezTo>
                  <a:pt x="3144" y="1"/>
                  <a:pt x="2763" y="5811"/>
                  <a:pt x="2466" y="6108"/>
                </a:cubicBezTo>
                <a:cubicBezTo>
                  <a:pt x="2400" y="6171"/>
                  <a:pt x="2312" y="6194"/>
                  <a:pt x="2213" y="6194"/>
                </a:cubicBezTo>
                <a:cubicBezTo>
                  <a:pt x="1941" y="6194"/>
                  <a:pt x="1581" y="6022"/>
                  <a:pt x="1349" y="6022"/>
                </a:cubicBezTo>
                <a:cubicBezTo>
                  <a:pt x="1264" y="6022"/>
                  <a:pt x="1196" y="6045"/>
                  <a:pt x="1156" y="6108"/>
                </a:cubicBezTo>
                <a:cubicBezTo>
                  <a:pt x="953" y="6418"/>
                  <a:pt x="1" y="16193"/>
                  <a:pt x="1" y="16193"/>
                </a:cubicBezTo>
                <a:cubicBezTo>
                  <a:pt x="1" y="16193"/>
                  <a:pt x="72" y="16467"/>
                  <a:pt x="227" y="16919"/>
                </a:cubicBezTo>
                <a:lnTo>
                  <a:pt x="6323" y="20467"/>
                </a:lnTo>
                <a:cubicBezTo>
                  <a:pt x="6323" y="20467"/>
                  <a:pt x="3430" y="560"/>
                  <a:pt x="31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0"/>
          <p:cNvSpPr/>
          <p:nvPr/>
        </p:nvSpPr>
        <p:spPr>
          <a:xfrm>
            <a:off x="6107859" y="3908798"/>
            <a:ext cx="120917" cy="300365"/>
          </a:xfrm>
          <a:custGeom>
            <a:rect b="b" l="l" r="r" t="t"/>
            <a:pathLst>
              <a:path extrusionOk="0" h="8729" w="3514">
                <a:moveTo>
                  <a:pt x="1322" y="0"/>
                </a:moveTo>
                <a:cubicBezTo>
                  <a:pt x="1322" y="1"/>
                  <a:pt x="1799" y="3060"/>
                  <a:pt x="1656" y="3406"/>
                </a:cubicBezTo>
                <a:cubicBezTo>
                  <a:pt x="1501" y="3763"/>
                  <a:pt x="1" y="8680"/>
                  <a:pt x="251" y="8728"/>
                </a:cubicBezTo>
                <a:cubicBezTo>
                  <a:pt x="252" y="8728"/>
                  <a:pt x="254" y="8728"/>
                  <a:pt x="256" y="8728"/>
                </a:cubicBezTo>
                <a:cubicBezTo>
                  <a:pt x="533" y="8728"/>
                  <a:pt x="2954" y="4307"/>
                  <a:pt x="3108" y="3715"/>
                </a:cubicBezTo>
                <a:cubicBezTo>
                  <a:pt x="3263" y="3108"/>
                  <a:pt x="3513" y="1655"/>
                  <a:pt x="3513" y="1655"/>
                </a:cubicBezTo>
                <a:lnTo>
                  <a:pt x="3513" y="1655"/>
                </a:lnTo>
                <a:cubicBezTo>
                  <a:pt x="3497" y="1659"/>
                  <a:pt x="3481" y="1661"/>
                  <a:pt x="3463" y="1661"/>
                </a:cubicBezTo>
                <a:cubicBezTo>
                  <a:pt x="2970" y="1661"/>
                  <a:pt x="1863" y="230"/>
                  <a:pt x="1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0"/>
          <p:cNvSpPr/>
          <p:nvPr/>
        </p:nvSpPr>
        <p:spPr>
          <a:xfrm>
            <a:off x="1811400" y="3885173"/>
            <a:ext cx="5580810" cy="1352133"/>
          </a:xfrm>
          <a:custGeom>
            <a:rect b="b" l="l" r="r" t="t"/>
            <a:pathLst>
              <a:path extrusionOk="0" h="34377" w="141888">
                <a:moveTo>
                  <a:pt x="68013" y="0"/>
                </a:moveTo>
                <a:cubicBezTo>
                  <a:pt x="51205" y="0"/>
                  <a:pt x="33991" y="4428"/>
                  <a:pt x="18384" y="15529"/>
                </a:cubicBezTo>
                <a:cubicBezTo>
                  <a:pt x="16134" y="17124"/>
                  <a:pt x="13919" y="18863"/>
                  <a:pt x="11752" y="20744"/>
                </a:cubicBezTo>
                <a:cubicBezTo>
                  <a:pt x="11443" y="21006"/>
                  <a:pt x="11133" y="21280"/>
                  <a:pt x="10824" y="21554"/>
                </a:cubicBezTo>
                <a:cubicBezTo>
                  <a:pt x="9990" y="22292"/>
                  <a:pt x="9181" y="23042"/>
                  <a:pt x="8359" y="23816"/>
                </a:cubicBezTo>
                <a:cubicBezTo>
                  <a:pt x="7823" y="24340"/>
                  <a:pt x="7287" y="24864"/>
                  <a:pt x="6740" y="25399"/>
                </a:cubicBezTo>
                <a:cubicBezTo>
                  <a:pt x="6478" y="25661"/>
                  <a:pt x="6216" y="25935"/>
                  <a:pt x="5942" y="26209"/>
                </a:cubicBezTo>
                <a:cubicBezTo>
                  <a:pt x="5883" y="26268"/>
                  <a:pt x="5823" y="26328"/>
                  <a:pt x="5763" y="26388"/>
                </a:cubicBezTo>
                <a:lnTo>
                  <a:pt x="5597" y="26578"/>
                </a:lnTo>
                <a:cubicBezTo>
                  <a:pt x="5585" y="26590"/>
                  <a:pt x="5573" y="26602"/>
                  <a:pt x="5561" y="26614"/>
                </a:cubicBezTo>
                <a:lnTo>
                  <a:pt x="4978" y="27221"/>
                </a:lnTo>
                <a:cubicBezTo>
                  <a:pt x="4763" y="27435"/>
                  <a:pt x="4561" y="27650"/>
                  <a:pt x="4347" y="27876"/>
                </a:cubicBezTo>
                <a:cubicBezTo>
                  <a:pt x="4085" y="28162"/>
                  <a:pt x="3823" y="28447"/>
                  <a:pt x="3573" y="28733"/>
                </a:cubicBezTo>
                <a:cubicBezTo>
                  <a:pt x="3263" y="29078"/>
                  <a:pt x="2942" y="29412"/>
                  <a:pt x="2644" y="29757"/>
                </a:cubicBezTo>
                <a:cubicBezTo>
                  <a:pt x="2465" y="29971"/>
                  <a:pt x="2275" y="30174"/>
                  <a:pt x="2096" y="30388"/>
                </a:cubicBezTo>
                <a:cubicBezTo>
                  <a:pt x="1930" y="30567"/>
                  <a:pt x="1775" y="30757"/>
                  <a:pt x="1608" y="30948"/>
                </a:cubicBezTo>
                <a:cubicBezTo>
                  <a:pt x="1596" y="30960"/>
                  <a:pt x="1584" y="30971"/>
                  <a:pt x="1572" y="30995"/>
                </a:cubicBezTo>
                <a:lnTo>
                  <a:pt x="1120" y="31507"/>
                </a:lnTo>
                <a:cubicBezTo>
                  <a:pt x="1120" y="31519"/>
                  <a:pt x="1108" y="31531"/>
                  <a:pt x="1108" y="31531"/>
                </a:cubicBezTo>
                <a:cubicBezTo>
                  <a:pt x="1072" y="31579"/>
                  <a:pt x="1025" y="31626"/>
                  <a:pt x="989" y="31674"/>
                </a:cubicBezTo>
                <a:cubicBezTo>
                  <a:pt x="906" y="31769"/>
                  <a:pt x="822" y="31864"/>
                  <a:pt x="739" y="31972"/>
                </a:cubicBezTo>
                <a:lnTo>
                  <a:pt x="680" y="32043"/>
                </a:lnTo>
                <a:cubicBezTo>
                  <a:pt x="668" y="32055"/>
                  <a:pt x="656" y="32067"/>
                  <a:pt x="644" y="32091"/>
                </a:cubicBezTo>
                <a:cubicBezTo>
                  <a:pt x="429" y="32341"/>
                  <a:pt x="215" y="32603"/>
                  <a:pt x="1" y="32865"/>
                </a:cubicBezTo>
                <a:lnTo>
                  <a:pt x="1" y="34377"/>
                </a:lnTo>
                <a:lnTo>
                  <a:pt x="141888" y="34377"/>
                </a:lnTo>
                <a:lnTo>
                  <a:pt x="141888" y="32710"/>
                </a:lnTo>
                <a:cubicBezTo>
                  <a:pt x="141816" y="32626"/>
                  <a:pt x="141745" y="32555"/>
                  <a:pt x="141602" y="32460"/>
                </a:cubicBezTo>
                <a:cubicBezTo>
                  <a:pt x="141590" y="32448"/>
                  <a:pt x="141578" y="32436"/>
                  <a:pt x="141566" y="32424"/>
                </a:cubicBezTo>
                <a:cubicBezTo>
                  <a:pt x="141566" y="32412"/>
                  <a:pt x="141554" y="32400"/>
                  <a:pt x="141530" y="32388"/>
                </a:cubicBezTo>
                <a:cubicBezTo>
                  <a:pt x="141519" y="32364"/>
                  <a:pt x="141495" y="32341"/>
                  <a:pt x="141483" y="32329"/>
                </a:cubicBezTo>
                <a:cubicBezTo>
                  <a:pt x="141376" y="32186"/>
                  <a:pt x="141257" y="32055"/>
                  <a:pt x="141149" y="31924"/>
                </a:cubicBezTo>
                <a:cubicBezTo>
                  <a:pt x="141102" y="31852"/>
                  <a:pt x="141054" y="31793"/>
                  <a:pt x="141007" y="31733"/>
                </a:cubicBezTo>
                <a:cubicBezTo>
                  <a:pt x="140947" y="31674"/>
                  <a:pt x="140911" y="31626"/>
                  <a:pt x="140840" y="31555"/>
                </a:cubicBezTo>
                <a:cubicBezTo>
                  <a:pt x="140780" y="31471"/>
                  <a:pt x="140709" y="31388"/>
                  <a:pt x="140637" y="31317"/>
                </a:cubicBezTo>
                <a:cubicBezTo>
                  <a:pt x="140495" y="31138"/>
                  <a:pt x="140340" y="30960"/>
                  <a:pt x="140197" y="30793"/>
                </a:cubicBezTo>
                <a:cubicBezTo>
                  <a:pt x="140137" y="30721"/>
                  <a:pt x="140090" y="30662"/>
                  <a:pt x="140030" y="30602"/>
                </a:cubicBezTo>
                <a:cubicBezTo>
                  <a:pt x="139780" y="30317"/>
                  <a:pt x="139530" y="30031"/>
                  <a:pt x="139268" y="29745"/>
                </a:cubicBezTo>
                <a:cubicBezTo>
                  <a:pt x="139256" y="29721"/>
                  <a:pt x="139233" y="29697"/>
                  <a:pt x="139209" y="29662"/>
                </a:cubicBezTo>
                <a:cubicBezTo>
                  <a:pt x="138959" y="29388"/>
                  <a:pt x="138709" y="29114"/>
                  <a:pt x="138459" y="28840"/>
                </a:cubicBezTo>
                <a:cubicBezTo>
                  <a:pt x="137947" y="28293"/>
                  <a:pt x="137447" y="27757"/>
                  <a:pt x="136923" y="27221"/>
                </a:cubicBezTo>
                <a:cubicBezTo>
                  <a:pt x="136673" y="26959"/>
                  <a:pt x="136411" y="26697"/>
                  <a:pt x="136149" y="26423"/>
                </a:cubicBezTo>
                <a:cubicBezTo>
                  <a:pt x="136018" y="26292"/>
                  <a:pt x="135875" y="26149"/>
                  <a:pt x="135744" y="26030"/>
                </a:cubicBezTo>
                <a:lnTo>
                  <a:pt x="135339" y="25626"/>
                </a:lnTo>
                <a:cubicBezTo>
                  <a:pt x="134792" y="25102"/>
                  <a:pt x="134244" y="24566"/>
                  <a:pt x="133684" y="24054"/>
                </a:cubicBezTo>
                <a:cubicBezTo>
                  <a:pt x="133137" y="23542"/>
                  <a:pt x="132565" y="23030"/>
                  <a:pt x="131994" y="22530"/>
                </a:cubicBezTo>
                <a:cubicBezTo>
                  <a:pt x="131851" y="22411"/>
                  <a:pt x="131708" y="22280"/>
                  <a:pt x="131565" y="22161"/>
                </a:cubicBezTo>
                <a:cubicBezTo>
                  <a:pt x="131446" y="22054"/>
                  <a:pt x="131339" y="21958"/>
                  <a:pt x="131220" y="21863"/>
                </a:cubicBezTo>
                <a:lnTo>
                  <a:pt x="131124" y="21792"/>
                </a:lnTo>
                <a:cubicBezTo>
                  <a:pt x="130839" y="21542"/>
                  <a:pt x="130541" y="21292"/>
                  <a:pt x="130255" y="21054"/>
                </a:cubicBezTo>
                <a:cubicBezTo>
                  <a:pt x="127910" y="19101"/>
                  <a:pt x="125445" y="17291"/>
                  <a:pt x="122897" y="15612"/>
                </a:cubicBezTo>
                <a:cubicBezTo>
                  <a:pt x="122576" y="15410"/>
                  <a:pt x="122254" y="15196"/>
                  <a:pt x="121933" y="14993"/>
                </a:cubicBezTo>
                <a:cubicBezTo>
                  <a:pt x="121611" y="14791"/>
                  <a:pt x="121290" y="14577"/>
                  <a:pt x="120968" y="14386"/>
                </a:cubicBezTo>
                <a:cubicBezTo>
                  <a:pt x="120635" y="14184"/>
                  <a:pt x="120314" y="13981"/>
                  <a:pt x="119980" y="13791"/>
                </a:cubicBezTo>
                <a:cubicBezTo>
                  <a:pt x="119730" y="13624"/>
                  <a:pt x="119468" y="13469"/>
                  <a:pt x="119206" y="13326"/>
                </a:cubicBezTo>
                <a:lnTo>
                  <a:pt x="119004" y="13195"/>
                </a:lnTo>
                <a:cubicBezTo>
                  <a:pt x="118659" y="13005"/>
                  <a:pt x="118337" y="12814"/>
                  <a:pt x="118004" y="12624"/>
                </a:cubicBezTo>
                <a:cubicBezTo>
                  <a:pt x="117670" y="12445"/>
                  <a:pt x="117325" y="12255"/>
                  <a:pt x="116992" y="12076"/>
                </a:cubicBezTo>
                <a:cubicBezTo>
                  <a:pt x="116646" y="11886"/>
                  <a:pt x="116313" y="11707"/>
                  <a:pt x="115968" y="11529"/>
                </a:cubicBezTo>
                <a:cubicBezTo>
                  <a:pt x="115622" y="11350"/>
                  <a:pt x="115289" y="11171"/>
                  <a:pt x="114944" y="10993"/>
                </a:cubicBezTo>
                <a:cubicBezTo>
                  <a:pt x="114599" y="10814"/>
                  <a:pt x="114241" y="10647"/>
                  <a:pt x="113896" y="10481"/>
                </a:cubicBezTo>
                <a:cubicBezTo>
                  <a:pt x="112848" y="9969"/>
                  <a:pt x="111789" y="9481"/>
                  <a:pt x="110717" y="9004"/>
                </a:cubicBezTo>
                <a:cubicBezTo>
                  <a:pt x="109753" y="8588"/>
                  <a:pt x="108788" y="8183"/>
                  <a:pt x="107824" y="7814"/>
                </a:cubicBezTo>
                <a:cubicBezTo>
                  <a:pt x="105431" y="6873"/>
                  <a:pt x="102978" y="6004"/>
                  <a:pt x="100490" y="5218"/>
                </a:cubicBezTo>
                <a:cubicBezTo>
                  <a:pt x="91072" y="2218"/>
                  <a:pt x="81011" y="313"/>
                  <a:pt x="70748" y="39"/>
                </a:cubicBezTo>
                <a:cubicBezTo>
                  <a:pt x="69838" y="13"/>
                  <a:pt x="68926" y="0"/>
                  <a:pt x="680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0"/>
          <p:cNvSpPr/>
          <p:nvPr/>
        </p:nvSpPr>
        <p:spPr>
          <a:xfrm>
            <a:off x="1811400" y="3884307"/>
            <a:ext cx="2783168" cy="1352999"/>
          </a:xfrm>
          <a:custGeom>
            <a:rect b="b" l="l" r="r" t="t"/>
            <a:pathLst>
              <a:path extrusionOk="0" h="34399" w="70760">
                <a:moveTo>
                  <a:pt x="68082" y="0"/>
                </a:moveTo>
                <a:cubicBezTo>
                  <a:pt x="51244" y="0"/>
                  <a:pt x="34009" y="4426"/>
                  <a:pt x="18384" y="15551"/>
                </a:cubicBezTo>
                <a:cubicBezTo>
                  <a:pt x="16134" y="17146"/>
                  <a:pt x="13919" y="18885"/>
                  <a:pt x="11752" y="20766"/>
                </a:cubicBezTo>
                <a:cubicBezTo>
                  <a:pt x="11443" y="21028"/>
                  <a:pt x="11133" y="21302"/>
                  <a:pt x="10824" y="21576"/>
                </a:cubicBezTo>
                <a:cubicBezTo>
                  <a:pt x="9990" y="22314"/>
                  <a:pt x="9181" y="23064"/>
                  <a:pt x="8359" y="23838"/>
                </a:cubicBezTo>
                <a:cubicBezTo>
                  <a:pt x="7823" y="24350"/>
                  <a:pt x="7287" y="24886"/>
                  <a:pt x="6740" y="25421"/>
                </a:cubicBezTo>
                <a:cubicBezTo>
                  <a:pt x="6478" y="25683"/>
                  <a:pt x="6216" y="25957"/>
                  <a:pt x="5942" y="26231"/>
                </a:cubicBezTo>
                <a:cubicBezTo>
                  <a:pt x="5883" y="26290"/>
                  <a:pt x="5823" y="26350"/>
                  <a:pt x="5763" y="26410"/>
                </a:cubicBezTo>
                <a:lnTo>
                  <a:pt x="5597" y="26600"/>
                </a:lnTo>
                <a:cubicBezTo>
                  <a:pt x="5585" y="26612"/>
                  <a:pt x="5573" y="26624"/>
                  <a:pt x="5561" y="26636"/>
                </a:cubicBezTo>
                <a:lnTo>
                  <a:pt x="4978" y="27243"/>
                </a:lnTo>
                <a:cubicBezTo>
                  <a:pt x="4763" y="27457"/>
                  <a:pt x="4561" y="27672"/>
                  <a:pt x="4347" y="27898"/>
                </a:cubicBezTo>
                <a:cubicBezTo>
                  <a:pt x="4085" y="28184"/>
                  <a:pt x="3823" y="28469"/>
                  <a:pt x="3573" y="28755"/>
                </a:cubicBezTo>
                <a:cubicBezTo>
                  <a:pt x="3263" y="29088"/>
                  <a:pt x="2942" y="29434"/>
                  <a:pt x="2644" y="29779"/>
                </a:cubicBezTo>
                <a:cubicBezTo>
                  <a:pt x="2465" y="29981"/>
                  <a:pt x="2275" y="30196"/>
                  <a:pt x="2096" y="30410"/>
                </a:cubicBezTo>
                <a:cubicBezTo>
                  <a:pt x="1930" y="30589"/>
                  <a:pt x="1775" y="30779"/>
                  <a:pt x="1608" y="30970"/>
                </a:cubicBezTo>
                <a:cubicBezTo>
                  <a:pt x="1596" y="30982"/>
                  <a:pt x="1584" y="30993"/>
                  <a:pt x="1572" y="31017"/>
                </a:cubicBezTo>
                <a:lnTo>
                  <a:pt x="1120" y="31529"/>
                </a:lnTo>
                <a:cubicBezTo>
                  <a:pt x="1120" y="31541"/>
                  <a:pt x="1108" y="31553"/>
                  <a:pt x="1108" y="31553"/>
                </a:cubicBezTo>
                <a:cubicBezTo>
                  <a:pt x="977" y="31696"/>
                  <a:pt x="858" y="31839"/>
                  <a:pt x="739" y="31994"/>
                </a:cubicBezTo>
                <a:lnTo>
                  <a:pt x="680" y="32065"/>
                </a:lnTo>
                <a:cubicBezTo>
                  <a:pt x="668" y="32077"/>
                  <a:pt x="656" y="32089"/>
                  <a:pt x="644" y="32113"/>
                </a:cubicBezTo>
                <a:cubicBezTo>
                  <a:pt x="429" y="32363"/>
                  <a:pt x="215" y="32625"/>
                  <a:pt x="1" y="32887"/>
                </a:cubicBezTo>
                <a:lnTo>
                  <a:pt x="1" y="34399"/>
                </a:lnTo>
                <a:lnTo>
                  <a:pt x="70760" y="34399"/>
                </a:lnTo>
                <a:lnTo>
                  <a:pt x="70760" y="37"/>
                </a:lnTo>
                <a:cubicBezTo>
                  <a:pt x="69868" y="13"/>
                  <a:pt x="68975" y="0"/>
                  <a:pt x="680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0"/>
          <p:cNvSpPr/>
          <p:nvPr/>
        </p:nvSpPr>
        <p:spPr>
          <a:xfrm>
            <a:off x="1811400" y="4322377"/>
            <a:ext cx="2511577" cy="914913"/>
          </a:xfrm>
          <a:custGeom>
            <a:rect b="b" l="l" r="r" t="t"/>
            <a:pathLst>
              <a:path extrusionOk="0" h="23261" w="63855">
                <a:moveTo>
                  <a:pt x="44289" y="1"/>
                </a:moveTo>
                <a:cubicBezTo>
                  <a:pt x="40467" y="1"/>
                  <a:pt x="36887" y="750"/>
                  <a:pt x="34719" y="2353"/>
                </a:cubicBezTo>
                <a:cubicBezTo>
                  <a:pt x="31513" y="4734"/>
                  <a:pt x="27885" y="5388"/>
                  <a:pt x="24864" y="5388"/>
                </a:cubicBezTo>
                <a:cubicBezTo>
                  <a:pt x="21177" y="5388"/>
                  <a:pt x="18396" y="4413"/>
                  <a:pt x="18396" y="4413"/>
                </a:cubicBezTo>
                <a:cubicBezTo>
                  <a:pt x="16146" y="6008"/>
                  <a:pt x="13931" y="7735"/>
                  <a:pt x="11764" y="9616"/>
                </a:cubicBezTo>
                <a:cubicBezTo>
                  <a:pt x="11455" y="9890"/>
                  <a:pt x="11145" y="10164"/>
                  <a:pt x="10836" y="10438"/>
                </a:cubicBezTo>
                <a:cubicBezTo>
                  <a:pt x="10014" y="11176"/>
                  <a:pt x="9192" y="11926"/>
                  <a:pt x="8383" y="12700"/>
                </a:cubicBezTo>
                <a:cubicBezTo>
                  <a:pt x="7835" y="13212"/>
                  <a:pt x="7299" y="13748"/>
                  <a:pt x="6764" y="14283"/>
                </a:cubicBezTo>
                <a:cubicBezTo>
                  <a:pt x="6490" y="14545"/>
                  <a:pt x="6228" y="14819"/>
                  <a:pt x="5954" y="15093"/>
                </a:cubicBezTo>
                <a:lnTo>
                  <a:pt x="5692" y="15367"/>
                </a:lnTo>
                <a:cubicBezTo>
                  <a:pt x="5668" y="15391"/>
                  <a:pt x="5621" y="15450"/>
                  <a:pt x="5609" y="15462"/>
                </a:cubicBezTo>
                <a:cubicBezTo>
                  <a:pt x="5597" y="15474"/>
                  <a:pt x="5585" y="15486"/>
                  <a:pt x="5573" y="15498"/>
                </a:cubicBezTo>
                <a:lnTo>
                  <a:pt x="4990" y="16105"/>
                </a:lnTo>
                <a:cubicBezTo>
                  <a:pt x="4775" y="16319"/>
                  <a:pt x="4573" y="16534"/>
                  <a:pt x="4359" y="16760"/>
                </a:cubicBezTo>
                <a:cubicBezTo>
                  <a:pt x="4097" y="17046"/>
                  <a:pt x="3835" y="17331"/>
                  <a:pt x="3573" y="17617"/>
                </a:cubicBezTo>
                <a:cubicBezTo>
                  <a:pt x="3263" y="17950"/>
                  <a:pt x="2954" y="18296"/>
                  <a:pt x="2656" y="18641"/>
                </a:cubicBezTo>
                <a:cubicBezTo>
                  <a:pt x="2465" y="18843"/>
                  <a:pt x="2275" y="19070"/>
                  <a:pt x="2108" y="19272"/>
                </a:cubicBezTo>
                <a:cubicBezTo>
                  <a:pt x="1930" y="19463"/>
                  <a:pt x="1751" y="19665"/>
                  <a:pt x="1572" y="19879"/>
                </a:cubicBezTo>
                <a:lnTo>
                  <a:pt x="1132" y="20391"/>
                </a:lnTo>
                <a:cubicBezTo>
                  <a:pt x="1120" y="20403"/>
                  <a:pt x="1120" y="20415"/>
                  <a:pt x="1108" y="20415"/>
                </a:cubicBezTo>
                <a:cubicBezTo>
                  <a:pt x="1072" y="20463"/>
                  <a:pt x="1037" y="20510"/>
                  <a:pt x="1001" y="20546"/>
                </a:cubicBezTo>
                <a:cubicBezTo>
                  <a:pt x="882" y="20689"/>
                  <a:pt x="763" y="20832"/>
                  <a:pt x="644" y="20975"/>
                </a:cubicBezTo>
                <a:cubicBezTo>
                  <a:pt x="429" y="21225"/>
                  <a:pt x="215" y="21487"/>
                  <a:pt x="1" y="21749"/>
                </a:cubicBezTo>
                <a:lnTo>
                  <a:pt x="1" y="23261"/>
                </a:lnTo>
                <a:lnTo>
                  <a:pt x="63854" y="23261"/>
                </a:lnTo>
                <a:cubicBezTo>
                  <a:pt x="60985" y="19153"/>
                  <a:pt x="57865" y="16307"/>
                  <a:pt x="60282" y="10557"/>
                </a:cubicBezTo>
                <a:cubicBezTo>
                  <a:pt x="63067" y="3934"/>
                  <a:pt x="53044" y="1"/>
                  <a:pt x="44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0"/>
          <p:cNvSpPr/>
          <p:nvPr/>
        </p:nvSpPr>
        <p:spPr>
          <a:xfrm>
            <a:off x="5032307" y="4089458"/>
            <a:ext cx="2359793" cy="1147840"/>
          </a:xfrm>
          <a:custGeom>
            <a:rect b="b" l="l" r="r" t="t"/>
            <a:pathLst>
              <a:path extrusionOk="0" h="29183" w="59996">
                <a:moveTo>
                  <a:pt x="18610" y="0"/>
                </a:moveTo>
                <a:lnTo>
                  <a:pt x="18610" y="0"/>
                </a:lnTo>
                <a:cubicBezTo>
                  <a:pt x="18610" y="1"/>
                  <a:pt x="22241" y="4549"/>
                  <a:pt x="15335" y="6644"/>
                </a:cubicBezTo>
                <a:cubicBezTo>
                  <a:pt x="8442" y="8752"/>
                  <a:pt x="0" y="13073"/>
                  <a:pt x="3441" y="20193"/>
                </a:cubicBezTo>
                <a:cubicBezTo>
                  <a:pt x="5096" y="23587"/>
                  <a:pt x="7525" y="26397"/>
                  <a:pt x="8870" y="29183"/>
                </a:cubicBezTo>
                <a:lnTo>
                  <a:pt x="59996" y="29183"/>
                </a:lnTo>
                <a:lnTo>
                  <a:pt x="59996" y="27516"/>
                </a:lnTo>
                <a:cubicBezTo>
                  <a:pt x="59924" y="27432"/>
                  <a:pt x="59853" y="27361"/>
                  <a:pt x="59734" y="27266"/>
                </a:cubicBezTo>
                <a:cubicBezTo>
                  <a:pt x="59722" y="27242"/>
                  <a:pt x="59710" y="27230"/>
                  <a:pt x="59698" y="27218"/>
                </a:cubicBezTo>
                <a:cubicBezTo>
                  <a:pt x="59686" y="27206"/>
                  <a:pt x="59674" y="27194"/>
                  <a:pt x="59662" y="27182"/>
                </a:cubicBezTo>
                <a:cubicBezTo>
                  <a:pt x="59650" y="27159"/>
                  <a:pt x="59627" y="27147"/>
                  <a:pt x="59615" y="27123"/>
                </a:cubicBezTo>
                <a:cubicBezTo>
                  <a:pt x="59400" y="26861"/>
                  <a:pt x="59186" y="26611"/>
                  <a:pt x="58972" y="26349"/>
                </a:cubicBezTo>
                <a:cubicBezTo>
                  <a:pt x="58900" y="26266"/>
                  <a:pt x="58841" y="26194"/>
                  <a:pt x="58769" y="26111"/>
                </a:cubicBezTo>
                <a:cubicBezTo>
                  <a:pt x="58615" y="25932"/>
                  <a:pt x="58472" y="25766"/>
                  <a:pt x="58317" y="25587"/>
                </a:cubicBezTo>
                <a:cubicBezTo>
                  <a:pt x="58269" y="25527"/>
                  <a:pt x="58222" y="25456"/>
                  <a:pt x="58162" y="25396"/>
                </a:cubicBezTo>
                <a:cubicBezTo>
                  <a:pt x="57912" y="25111"/>
                  <a:pt x="57662" y="24825"/>
                  <a:pt x="57400" y="24539"/>
                </a:cubicBezTo>
                <a:cubicBezTo>
                  <a:pt x="57388" y="24515"/>
                  <a:pt x="57364" y="24492"/>
                  <a:pt x="57329" y="24468"/>
                </a:cubicBezTo>
                <a:cubicBezTo>
                  <a:pt x="57079" y="24182"/>
                  <a:pt x="56829" y="23908"/>
                  <a:pt x="56590" y="23634"/>
                </a:cubicBezTo>
                <a:cubicBezTo>
                  <a:pt x="56090" y="23087"/>
                  <a:pt x="55578" y="22551"/>
                  <a:pt x="55055" y="22015"/>
                </a:cubicBezTo>
                <a:cubicBezTo>
                  <a:pt x="54793" y="21753"/>
                  <a:pt x="54543" y="21491"/>
                  <a:pt x="54269" y="21229"/>
                </a:cubicBezTo>
                <a:cubicBezTo>
                  <a:pt x="54138" y="21086"/>
                  <a:pt x="54007" y="20967"/>
                  <a:pt x="53864" y="20824"/>
                </a:cubicBezTo>
                <a:cubicBezTo>
                  <a:pt x="53733" y="20682"/>
                  <a:pt x="53602" y="20551"/>
                  <a:pt x="53459" y="20420"/>
                </a:cubicBezTo>
                <a:cubicBezTo>
                  <a:pt x="52923" y="19896"/>
                  <a:pt x="52376" y="19372"/>
                  <a:pt x="51816" y="18848"/>
                </a:cubicBezTo>
                <a:cubicBezTo>
                  <a:pt x="51256" y="18336"/>
                  <a:pt x="50685" y="17824"/>
                  <a:pt x="50113" y="17324"/>
                </a:cubicBezTo>
                <a:cubicBezTo>
                  <a:pt x="49971" y="17205"/>
                  <a:pt x="49840" y="17074"/>
                  <a:pt x="49685" y="16955"/>
                </a:cubicBezTo>
                <a:cubicBezTo>
                  <a:pt x="49578" y="16848"/>
                  <a:pt x="49459" y="16753"/>
                  <a:pt x="49340" y="16657"/>
                </a:cubicBezTo>
                <a:lnTo>
                  <a:pt x="49256" y="16574"/>
                </a:lnTo>
                <a:cubicBezTo>
                  <a:pt x="48970" y="16324"/>
                  <a:pt x="48673" y="16086"/>
                  <a:pt x="48375" y="15848"/>
                </a:cubicBezTo>
                <a:cubicBezTo>
                  <a:pt x="46030" y="13895"/>
                  <a:pt x="43577" y="12073"/>
                  <a:pt x="41017" y="10406"/>
                </a:cubicBezTo>
                <a:cubicBezTo>
                  <a:pt x="40708" y="10192"/>
                  <a:pt x="40386" y="9990"/>
                  <a:pt x="40053" y="9775"/>
                </a:cubicBezTo>
                <a:cubicBezTo>
                  <a:pt x="39731" y="9573"/>
                  <a:pt x="39422" y="9371"/>
                  <a:pt x="39088" y="9168"/>
                </a:cubicBezTo>
                <a:cubicBezTo>
                  <a:pt x="38767" y="8966"/>
                  <a:pt x="38445" y="8775"/>
                  <a:pt x="38112" y="8573"/>
                </a:cubicBezTo>
                <a:cubicBezTo>
                  <a:pt x="37850" y="8418"/>
                  <a:pt x="37600" y="8263"/>
                  <a:pt x="37338" y="8120"/>
                </a:cubicBezTo>
                <a:lnTo>
                  <a:pt x="37124" y="7990"/>
                </a:lnTo>
                <a:cubicBezTo>
                  <a:pt x="36790" y="7799"/>
                  <a:pt x="36457" y="7609"/>
                  <a:pt x="36124" y="7418"/>
                </a:cubicBezTo>
                <a:cubicBezTo>
                  <a:pt x="35790" y="7228"/>
                  <a:pt x="35457" y="7037"/>
                  <a:pt x="35112" y="6858"/>
                </a:cubicBezTo>
                <a:cubicBezTo>
                  <a:pt x="34778" y="6680"/>
                  <a:pt x="34433" y="6501"/>
                  <a:pt x="34100" y="6311"/>
                </a:cubicBezTo>
                <a:cubicBezTo>
                  <a:pt x="33754" y="6132"/>
                  <a:pt x="33409" y="5954"/>
                  <a:pt x="33064" y="5787"/>
                </a:cubicBezTo>
                <a:cubicBezTo>
                  <a:pt x="32718" y="5608"/>
                  <a:pt x="32373" y="5442"/>
                  <a:pt x="32028" y="5263"/>
                </a:cubicBezTo>
                <a:cubicBezTo>
                  <a:pt x="30968" y="4751"/>
                  <a:pt x="29920" y="4263"/>
                  <a:pt x="28837" y="3799"/>
                </a:cubicBezTo>
                <a:cubicBezTo>
                  <a:pt x="27884" y="3382"/>
                  <a:pt x="26920" y="2977"/>
                  <a:pt x="25944" y="2596"/>
                </a:cubicBezTo>
                <a:cubicBezTo>
                  <a:pt x="23551" y="1655"/>
                  <a:pt x="21110" y="798"/>
                  <a:pt x="18610" y="0"/>
                </a:cubicBezTo>
                <a:close/>
              </a:path>
            </a:pathLst>
          </a:custGeom>
          <a:solidFill>
            <a:srgbClr val="FFFFFF">
              <a:alpha val="3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0"/>
          <p:cNvSpPr/>
          <p:nvPr/>
        </p:nvSpPr>
        <p:spPr>
          <a:xfrm>
            <a:off x="1811400" y="4428925"/>
            <a:ext cx="2232434" cy="807890"/>
          </a:xfrm>
          <a:custGeom>
            <a:rect b="b" l="l" r="r" t="t"/>
            <a:pathLst>
              <a:path extrusionOk="0" h="20540" w="56758">
                <a:moveTo>
                  <a:pt x="42517" y="1"/>
                </a:moveTo>
                <a:cubicBezTo>
                  <a:pt x="41178" y="1"/>
                  <a:pt x="39596" y="428"/>
                  <a:pt x="37494" y="1502"/>
                </a:cubicBezTo>
                <a:cubicBezTo>
                  <a:pt x="34350" y="3109"/>
                  <a:pt x="33707" y="5335"/>
                  <a:pt x="33576" y="6109"/>
                </a:cubicBezTo>
                <a:cubicBezTo>
                  <a:pt x="33576" y="6109"/>
                  <a:pt x="33565" y="6121"/>
                  <a:pt x="33565" y="6121"/>
                </a:cubicBezTo>
                <a:cubicBezTo>
                  <a:pt x="33541" y="6205"/>
                  <a:pt x="33541" y="6288"/>
                  <a:pt x="33541" y="6371"/>
                </a:cubicBezTo>
                <a:lnTo>
                  <a:pt x="33541" y="6383"/>
                </a:lnTo>
                <a:lnTo>
                  <a:pt x="33541" y="6478"/>
                </a:lnTo>
                <a:cubicBezTo>
                  <a:pt x="33696" y="7621"/>
                  <a:pt x="35517" y="9503"/>
                  <a:pt x="34970" y="10348"/>
                </a:cubicBezTo>
                <a:cubicBezTo>
                  <a:pt x="34653" y="10815"/>
                  <a:pt x="33653" y="11026"/>
                  <a:pt x="32726" y="11026"/>
                </a:cubicBezTo>
                <a:cubicBezTo>
                  <a:pt x="32116" y="11026"/>
                  <a:pt x="31538" y="10935"/>
                  <a:pt x="31207" y="10765"/>
                </a:cubicBezTo>
                <a:cubicBezTo>
                  <a:pt x="30636" y="10467"/>
                  <a:pt x="29981" y="9157"/>
                  <a:pt x="30005" y="8526"/>
                </a:cubicBezTo>
                <a:cubicBezTo>
                  <a:pt x="30064" y="7360"/>
                  <a:pt x="33326" y="5526"/>
                  <a:pt x="32636" y="4562"/>
                </a:cubicBezTo>
                <a:cubicBezTo>
                  <a:pt x="32422" y="4256"/>
                  <a:pt x="32044" y="4134"/>
                  <a:pt x="31571" y="4134"/>
                </a:cubicBezTo>
                <a:cubicBezTo>
                  <a:pt x="30017" y="4134"/>
                  <a:pt x="27440" y="5451"/>
                  <a:pt x="26290" y="5907"/>
                </a:cubicBezTo>
                <a:cubicBezTo>
                  <a:pt x="25826" y="6086"/>
                  <a:pt x="24897" y="6514"/>
                  <a:pt x="24635" y="6919"/>
                </a:cubicBezTo>
                <a:cubicBezTo>
                  <a:pt x="24325" y="7395"/>
                  <a:pt x="23992" y="8788"/>
                  <a:pt x="24397" y="9181"/>
                </a:cubicBezTo>
                <a:cubicBezTo>
                  <a:pt x="24474" y="9256"/>
                  <a:pt x="24586" y="9286"/>
                  <a:pt x="24720" y="9286"/>
                </a:cubicBezTo>
                <a:cubicBezTo>
                  <a:pt x="25223" y="9286"/>
                  <a:pt x="26044" y="8865"/>
                  <a:pt x="26552" y="8865"/>
                </a:cubicBezTo>
                <a:cubicBezTo>
                  <a:pt x="26677" y="8865"/>
                  <a:pt x="26784" y="8891"/>
                  <a:pt x="26861" y="8955"/>
                </a:cubicBezTo>
                <a:cubicBezTo>
                  <a:pt x="27338" y="9348"/>
                  <a:pt x="27361" y="10860"/>
                  <a:pt x="27004" y="11372"/>
                </a:cubicBezTo>
                <a:cubicBezTo>
                  <a:pt x="26433" y="12205"/>
                  <a:pt x="23742" y="11860"/>
                  <a:pt x="23087" y="12646"/>
                </a:cubicBezTo>
                <a:cubicBezTo>
                  <a:pt x="22813" y="12991"/>
                  <a:pt x="23147" y="14015"/>
                  <a:pt x="22861" y="14348"/>
                </a:cubicBezTo>
                <a:cubicBezTo>
                  <a:pt x="22289" y="15015"/>
                  <a:pt x="20813" y="15730"/>
                  <a:pt x="19444" y="16051"/>
                </a:cubicBezTo>
                <a:cubicBezTo>
                  <a:pt x="19296" y="16078"/>
                  <a:pt x="19059" y="16113"/>
                  <a:pt x="18790" y="16113"/>
                </a:cubicBezTo>
                <a:cubicBezTo>
                  <a:pt x="18103" y="16113"/>
                  <a:pt x="17208" y="15883"/>
                  <a:pt x="17063" y="14694"/>
                </a:cubicBezTo>
                <a:cubicBezTo>
                  <a:pt x="16896" y="13372"/>
                  <a:pt x="18182" y="12598"/>
                  <a:pt x="19063" y="12217"/>
                </a:cubicBezTo>
                <a:cubicBezTo>
                  <a:pt x="19349" y="12122"/>
                  <a:pt x="19622" y="12027"/>
                  <a:pt x="19849" y="11931"/>
                </a:cubicBezTo>
                <a:cubicBezTo>
                  <a:pt x="20039" y="11860"/>
                  <a:pt x="20218" y="11765"/>
                  <a:pt x="20384" y="11646"/>
                </a:cubicBezTo>
                <a:cubicBezTo>
                  <a:pt x="21373" y="10896"/>
                  <a:pt x="23444" y="8562"/>
                  <a:pt x="22944" y="7455"/>
                </a:cubicBezTo>
                <a:cubicBezTo>
                  <a:pt x="22786" y="7105"/>
                  <a:pt x="22044" y="6930"/>
                  <a:pt x="21442" y="6930"/>
                </a:cubicBezTo>
                <a:cubicBezTo>
                  <a:pt x="21184" y="6930"/>
                  <a:pt x="20951" y="6962"/>
                  <a:pt x="20801" y="7026"/>
                </a:cubicBezTo>
                <a:cubicBezTo>
                  <a:pt x="19980" y="7383"/>
                  <a:pt x="19682" y="9550"/>
                  <a:pt x="18944" y="10062"/>
                </a:cubicBezTo>
                <a:cubicBezTo>
                  <a:pt x="18229" y="10561"/>
                  <a:pt x="16541" y="10996"/>
                  <a:pt x="15381" y="10996"/>
                </a:cubicBezTo>
                <a:cubicBezTo>
                  <a:pt x="15130" y="10996"/>
                  <a:pt x="14903" y="10976"/>
                  <a:pt x="14717" y="10931"/>
                </a:cubicBezTo>
                <a:cubicBezTo>
                  <a:pt x="14110" y="10777"/>
                  <a:pt x="13431" y="9979"/>
                  <a:pt x="12764" y="9288"/>
                </a:cubicBezTo>
                <a:cubicBezTo>
                  <a:pt x="12229" y="8633"/>
                  <a:pt x="11574" y="8098"/>
                  <a:pt x="10812" y="7717"/>
                </a:cubicBezTo>
                <a:cubicBezTo>
                  <a:pt x="9990" y="8443"/>
                  <a:pt x="9169" y="9205"/>
                  <a:pt x="8359" y="9979"/>
                </a:cubicBezTo>
                <a:cubicBezTo>
                  <a:pt x="7811" y="10503"/>
                  <a:pt x="7276" y="11027"/>
                  <a:pt x="6740" y="11562"/>
                </a:cubicBezTo>
                <a:cubicBezTo>
                  <a:pt x="6478" y="11836"/>
                  <a:pt x="6204" y="12098"/>
                  <a:pt x="5930" y="12372"/>
                </a:cubicBezTo>
                <a:cubicBezTo>
                  <a:pt x="5871" y="12432"/>
                  <a:pt x="5823" y="12503"/>
                  <a:pt x="5763" y="12563"/>
                </a:cubicBezTo>
                <a:cubicBezTo>
                  <a:pt x="5740" y="12586"/>
                  <a:pt x="5704" y="12622"/>
                  <a:pt x="5680" y="12658"/>
                </a:cubicBezTo>
                <a:cubicBezTo>
                  <a:pt x="5644" y="12682"/>
                  <a:pt x="5597" y="12729"/>
                  <a:pt x="5585" y="12741"/>
                </a:cubicBezTo>
                <a:cubicBezTo>
                  <a:pt x="5573" y="12753"/>
                  <a:pt x="5573" y="12765"/>
                  <a:pt x="5549" y="12777"/>
                </a:cubicBezTo>
                <a:lnTo>
                  <a:pt x="4966" y="13384"/>
                </a:lnTo>
                <a:cubicBezTo>
                  <a:pt x="4763" y="13610"/>
                  <a:pt x="4549" y="13825"/>
                  <a:pt x="4347" y="14051"/>
                </a:cubicBezTo>
                <a:cubicBezTo>
                  <a:pt x="4085" y="14325"/>
                  <a:pt x="3823" y="14610"/>
                  <a:pt x="3561" y="14908"/>
                </a:cubicBezTo>
                <a:cubicBezTo>
                  <a:pt x="3251" y="15241"/>
                  <a:pt x="2942" y="15575"/>
                  <a:pt x="2644" y="15932"/>
                </a:cubicBezTo>
                <a:cubicBezTo>
                  <a:pt x="2465" y="16134"/>
                  <a:pt x="2275" y="16349"/>
                  <a:pt x="2096" y="16551"/>
                </a:cubicBezTo>
                <a:cubicBezTo>
                  <a:pt x="1930" y="16742"/>
                  <a:pt x="1775" y="16920"/>
                  <a:pt x="1608" y="17111"/>
                </a:cubicBezTo>
                <a:cubicBezTo>
                  <a:pt x="1442" y="17301"/>
                  <a:pt x="1287" y="17492"/>
                  <a:pt x="1120" y="17682"/>
                </a:cubicBezTo>
                <a:cubicBezTo>
                  <a:pt x="1120" y="17694"/>
                  <a:pt x="1108" y="17694"/>
                  <a:pt x="1108" y="17706"/>
                </a:cubicBezTo>
                <a:cubicBezTo>
                  <a:pt x="1072" y="17754"/>
                  <a:pt x="1025" y="17789"/>
                  <a:pt x="989" y="17837"/>
                </a:cubicBezTo>
                <a:lnTo>
                  <a:pt x="680" y="18206"/>
                </a:lnTo>
                <a:cubicBezTo>
                  <a:pt x="668" y="18230"/>
                  <a:pt x="656" y="18242"/>
                  <a:pt x="644" y="18254"/>
                </a:cubicBezTo>
                <a:cubicBezTo>
                  <a:pt x="429" y="18516"/>
                  <a:pt x="215" y="18778"/>
                  <a:pt x="1" y="19040"/>
                </a:cubicBezTo>
                <a:lnTo>
                  <a:pt x="1" y="20540"/>
                </a:lnTo>
                <a:lnTo>
                  <a:pt x="22397" y="20540"/>
                </a:lnTo>
                <a:cubicBezTo>
                  <a:pt x="23801" y="19397"/>
                  <a:pt x="25314" y="18373"/>
                  <a:pt x="26218" y="17658"/>
                </a:cubicBezTo>
                <a:cubicBezTo>
                  <a:pt x="26361" y="17551"/>
                  <a:pt x="26516" y="17408"/>
                  <a:pt x="26695" y="17254"/>
                </a:cubicBezTo>
                <a:cubicBezTo>
                  <a:pt x="27271" y="16921"/>
                  <a:pt x="27724" y="16787"/>
                  <a:pt x="28100" y="16787"/>
                </a:cubicBezTo>
                <a:cubicBezTo>
                  <a:pt x="29616" y="16787"/>
                  <a:pt x="29864" y="18964"/>
                  <a:pt x="31818" y="18964"/>
                </a:cubicBezTo>
                <a:cubicBezTo>
                  <a:pt x="32010" y="18964"/>
                  <a:pt x="32218" y="18943"/>
                  <a:pt x="32445" y="18897"/>
                </a:cubicBezTo>
                <a:cubicBezTo>
                  <a:pt x="35577" y="18266"/>
                  <a:pt x="37875" y="13217"/>
                  <a:pt x="38196" y="10622"/>
                </a:cubicBezTo>
                <a:cubicBezTo>
                  <a:pt x="38410" y="8848"/>
                  <a:pt x="39470" y="7967"/>
                  <a:pt x="40113" y="7586"/>
                </a:cubicBezTo>
                <a:cubicBezTo>
                  <a:pt x="41491" y="6897"/>
                  <a:pt x="43178" y="6311"/>
                  <a:pt x="44242" y="6311"/>
                </a:cubicBezTo>
                <a:cubicBezTo>
                  <a:pt x="44263" y="6311"/>
                  <a:pt x="44283" y="6311"/>
                  <a:pt x="44304" y="6312"/>
                </a:cubicBezTo>
                <a:cubicBezTo>
                  <a:pt x="45233" y="6336"/>
                  <a:pt x="47519" y="6967"/>
                  <a:pt x="47662" y="7860"/>
                </a:cubicBezTo>
                <a:cubicBezTo>
                  <a:pt x="47971" y="9884"/>
                  <a:pt x="41447" y="10812"/>
                  <a:pt x="42232" y="12705"/>
                </a:cubicBezTo>
                <a:cubicBezTo>
                  <a:pt x="42719" y="13852"/>
                  <a:pt x="44664" y="14369"/>
                  <a:pt x="46663" y="14369"/>
                </a:cubicBezTo>
                <a:cubicBezTo>
                  <a:pt x="48482" y="14369"/>
                  <a:pt x="50347" y="13941"/>
                  <a:pt x="51198" y="13170"/>
                </a:cubicBezTo>
                <a:cubicBezTo>
                  <a:pt x="51817" y="12598"/>
                  <a:pt x="51019" y="10515"/>
                  <a:pt x="51579" y="9872"/>
                </a:cubicBezTo>
                <a:cubicBezTo>
                  <a:pt x="51698" y="9729"/>
                  <a:pt x="52162" y="9717"/>
                  <a:pt x="52353" y="9669"/>
                </a:cubicBezTo>
                <a:cubicBezTo>
                  <a:pt x="53162" y="9455"/>
                  <a:pt x="54984" y="9419"/>
                  <a:pt x="55567" y="8824"/>
                </a:cubicBezTo>
                <a:cubicBezTo>
                  <a:pt x="56115" y="8276"/>
                  <a:pt x="56758" y="6455"/>
                  <a:pt x="56246" y="5871"/>
                </a:cubicBezTo>
                <a:cubicBezTo>
                  <a:pt x="56144" y="5742"/>
                  <a:pt x="55973" y="5696"/>
                  <a:pt x="55762" y="5696"/>
                </a:cubicBezTo>
                <a:cubicBezTo>
                  <a:pt x="55506" y="5696"/>
                  <a:pt x="55191" y="5764"/>
                  <a:pt x="54865" y="5836"/>
                </a:cubicBezTo>
                <a:cubicBezTo>
                  <a:pt x="54793" y="5847"/>
                  <a:pt x="54734" y="5859"/>
                  <a:pt x="54662" y="5871"/>
                </a:cubicBezTo>
                <a:cubicBezTo>
                  <a:pt x="54554" y="5884"/>
                  <a:pt x="54432" y="5894"/>
                  <a:pt x="54305" y="5894"/>
                </a:cubicBezTo>
                <a:cubicBezTo>
                  <a:pt x="53737" y="5894"/>
                  <a:pt x="53050" y="5704"/>
                  <a:pt x="52817" y="4800"/>
                </a:cubicBezTo>
                <a:cubicBezTo>
                  <a:pt x="52793" y="4538"/>
                  <a:pt x="52781" y="4252"/>
                  <a:pt x="52746" y="3966"/>
                </a:cubicBezTo>
                <a:cubicBezTo>
                  <a:pt x="52757" y="3657"/>
                  <a:pt x="52746" y="3335"/>
                  <a:pt x="52710" y="3026"/>
                </a:cubicBezTo>
                <a:cubicBezTo>
                  <a:pt x="52557" y="1838"/>
                  <a:pt x="52010" y="1166"/>
                  <a:pt x="51313" y="1166"/>
                </a:cubicBezTo>
                <a:cubicBezTo>
                  <a:pt x="51143" y="1166"/>
                  <a:pt x="50965" y="1206"/>
                  <a:pt x="50781" y="1287"/>
                </a:cubicBezTo>
                <a:cubicBezTo>
                  <a:pt x="50317" y="1499"/>
                  <a:pt x="49692" y="1624"/>
                  <a:pt x="48973" y="1624"/>
                </a:cubicBezTo>
                <a:cubicBezTo>
                  <a:pt x="47955" y="1624"/>
                  <a:pt x="46749" y="1375"/>
                  <a:pt x="45542" y="775"/>
                </a:cubicBezTo>
                <a:cubicBezTo>
                  <a:pt x="44596" y="302"/>
                  <a:pt x="43643" y="1"/>
                  <a:pt x="4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0"/>
          <p:cNvSpPr/>
          <p:nvPr/>
        </p:nvSpPr>
        <p:spPr>
          <a:xfrm>
            <a:off x="3218629" y="4918465"/>
            <a:ext cx="691701" cy="217548"/>
          </a:xfrm>
          <a:custGeom>
            <a:rect b="b" l="l" r="r" t="t"/>
            <a:pathLst>
              <a:path extrusionOk="0" h="5531" w="17586">
                <a:moveTo>
                  <a:pt x="6781" y="0"/>
                </a:moveTo>
                <a:cubicBezTo>
                  <a:pt x="5138" y="0"/>
                  <a:pt x="3272" y="384"/>
                  <a:pt x="2322" y="851"/>
                </a:cubicBezTo>
                <a:cubicBezTo>
                  <a:pt x="1524" y="1244"/>
                  <a:pt x="274" y="2768"/>
                  <a:pt x="95" y="3626"/>
                </a:cubicBezTo>
                <a:cubicBezTo>
                  <a:pt x="0" y="4138"/>
                  <a:pt x="191" y="4804"/>
                  <a:pt x="488" y="5531"/>
                </a:cubicBezTo>
                <a:lnTo>
                  <a:pt x="17586" y="5531"/>
                </a:lnTo>
                <a:cubicBezTo>
                  <a:pt x="17050" y="4078"/>
                  <a:pt x="17407" y="1054"/>
                  <a:pt x="16216" y="732"/>
                </a:cubicBezTo>
                <a:cubicBezTo>
                  <a:pt x="16146" y="713"/>
                  <a:pt x="16075" y="704"/>
                  <a:pt x="16003" y="704"/>
                </a:cubicBezTo>
                <a:cubicBezTo>
                  <a:pt x="14675" y="704"/>
                  <a:pt x="13105" y="3778"/>
                  <a:pt x="11930" y="4388"/>
                </a:cubicBezTo>
                <a:cubicBezTo>
                  <a:pt x="11582" y="4571"/>
                  <a:pt x="10858" y="4943"/>
                  <a:pt x="10394" y="4943"/>
                </a:cubicBezTo>
                <a:cubicBezTo>
                  <a:pt x="10286" y="4943"/>
                  <a:pt x="10192" y="4923"/>
                  <a:pt x="10120" y="4876"/>
                </a:cubicBezTo>
                <a:cubicBezTo>
                  <a:pt x="9192" y="4292"/>
                  <a:pt x="10311" y="1316"/>
                  <a:pt x="9466" y="625"/>
                </a:cubicBezTo>
                <a:cubicBezTo>
                  <a:pt x="8912" y="177"/>
                  <a:pt x="7898" y="0"/>
                  <a:pt x="6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9" name="Google Shape;889;p40"/>
          <p:cNvGrpSpPr/>
          <p:nvPr/>
        </p:nvGrpSpPr>
        <p:grpSpPr>
          <a:xfrm>
            <a:off x="5466410" y="4239699"/>
            <a:ext cx="1855975" cy="998021"/>
            <a:chOff x="5303901" y="4298526"/>
            <a:chExt cx="1571262" cy="844921"/>
          </a:xfrm>
        </p:grpSpPr>
        <p:sp>
          <p:nvSpPr>
            <p:cNvPr id="890" name="Google Shape;890;p40"/>
            <p:cNvSpPr/>
            <p:nvPr/>
          </p:nvSpPr>
          <p:spPr>
            <a:xfrm>
              <a:off x="5602436" y="4298526"/>
              <a:ext cx="1272726" cy="844921"/>
            </a:xfrm>
            <a:custGeom>
              <a:rect b="b" l="l" r="r" t="t"/>
              <a:pathLst>
                <a:path extrusionOk="0" h="25373" w="38220">
                  <a:moveTo>
                    <a:pt x="8847" y="0"/>
                  </a:moveTo>
                  <a:cubicBezTo>
                    <a:pt x="6132" y="1179"/>
                    <a:pt x="4989" y="3799"/>
                    <a:pt x="6228" y="5882"/>
                  </a:cubicBezTo>
                  <a:cubicBezTo>
                    <a:pt x="7513" y="8037"/>
                    <a:pt x="8942" y="6144"/>
                    <a:pt x="9954" y="8704"/>
                  </a:cubicBezTo>
                  <a:cubicBezTo>
                    <a:pt x="10350" y="9705"/>
                    <a:pt x="10849" y="10100"/>
                    <a:pt x="11386" y="10100"/>
                  </a:cubicBezTo>
                  <a:cubicBezTo>
                    <a:pt x="12221" y="10100"/>
                    <a:pt x="13146" y="9142"/>
                    <a:pt x="13907" y="8025"/>
                  </a:cubicBezTo>
                  <a:cubicBezTo>
                    <a:pt x="14026" y="7882"/>
                    <a:pt x="14133" y="7763"/>
                    <a:pt x="14252" y="7632"/>
                  </a:cubicBezTo>
                  <a:cubicBezTo>
                    <a:pt x="14643" y="7210"/>
                    <a:pt x="15034" y="6890"/>
                    <a:pt x="15392" y="6890"/>
                  </a:cubicBezTo>
                  <a:cubicBezTo>
                    <a:pt x="15437" y="6890"/>
                    <a:pt x="15482" y="6895"/>
                    <a:pt x="15526" y="6906"/>
                  </a:cubicBezTo>
                  <a:cubicBezTo>
                    <a:pt x="16669" y="7204"/>
                    <a:pt x="17884" y="10109"/>
                    <a:pt x="17360" y="11157"/>
                  </a:cubicBezTo>
                  <a:cubicBezTo>
                    <a:pt x="17241" y="11419"/>
                    <a:pt x="16491" y="11395"/>
                    <a:pt x="16193" y="11466"/>
                  </a:cubicBezTo>
                  <a:cubicBezTo>
                    <a:pt x="15384" y="11609"/>
                    <a:pt x="13693" y="11621"/>
                    <a:pt x="12895" y="11835"/>
                  </a:cubicBezTo>
                  <a:cubicBezTo>
                    <a:pt x="12466" y="11954"/>
                    <a:pt x="11835" y="12157"/>
                    <a:pt x="11204" y="12395"/>
                  </a:cubicBezTo>
                  <a:cubicBezTo>
                    <a:pt x="11193" y="12407"/>
                    <a:pt x="11193" y="12407"/>
                    <a:pt x="11181" y="12419"/>
                  </a:cubicBezTo>
                  <a:cubicBezTo>
                    <a:pt x="10502" y="12681"/>
                    <a:pt x="9847" y="13002"/>
                    <a:pt x="9526" y="13347"/>
                  </a:cubicBezTo>
                  <a:cubicBezTo>
                    <a:pt x="8478" y="14443"/>
                    <a:pt x="8430" y="17860"/>
                    <a:pt x="7394" y="18943"/>
                  </a:cubicBezTo>
                  <a:cubicBezTo>
                    <a:pt x="7144" y="19158"/>
                    <a:pt x="6859" y="19324"/>
                    <a:pt x="6549" y="19431"/>
                  </a:cubicBezTo>
                  <a:cubicBezTo>
                    <a:pt x="6537" y="19431"/>
                    <a:pt x="3096" y="20098"/>
                    <a:pt x="1691" y="20884"/>
                  </a:cubicBezTo>
                  <a:cubicBezTo>
                    <a:pt x="334" y="21634"/>
                    <a:pt x="1" y="23932"/>
                    <a:pt x="1715" y="25373"/>
                  </a:cubicBezTo>
                  <a:lnTo>
                    <a:pt x="15372" y="25373"/>
                  </a:lnTo>
                  <a:cubicBezTo>
                    <a:pt x="15846" y="24341"/>
                    <a:pt x="16226" y="22956"/>
                    <a:pt x="16934" y="22956"/>
                  </a:cubicBezTo>
                  <a:cubicBezTo>
                    <a:pt x="16937" y="22956"/>
                    <a:pt x="16940" y="22956"/>
                    <a:pt x="16943" y="22956"/>
                  </a:cubicBezTo>
                  <a:cubicBezTo>
                    <a:pt x="17515" y="22968"/>
                    <a:pt x="17622" y="24527"/>
                    <a:pt x="18074" y="24873"/>
                  </a:cubicBezTo>
                  <a:cubicBezTo>
                    <a:pt x="18372" y="25099"/>
                    <a:pt x="18705" y="25265"/>
                    <a:pt x="19063" y="25373"/>
                  </a:cubicBezTo>
                  <a:lnTo>
                    <a:pt x="27921" y="25373"/>
                  </a:lnTo>
                  <a:cubicBezTo>
                    <a:pt x="27909" y="25373"/>
                    <a:pt x="27885" y="25361"/>
                    <a:pt x="27873" y="25361"/>
                  </a:cubicBezTo>
                  <a:cubicBezTo>
                    <a:pt x="26540" y="24813"/>
                    <a:pt x="23432" y="24789"/>
                    <a:pt x="22242" y="23991"/>
                  </a:cubicBezTo>
                  <a:cubicBezTo>
                    <a:pt x="21420" y="23432"/>
                    <a:pt x="19634" y="21694"/>
                    <a:pt x="19979" y="20777"/>
                  </a:cubicBezTo>
                  <a:cubicBezTo>
                    <a:pt x="20289" y="19967"/>
                    <a:pt x="22218" y="19661"/>
                    <a:pt x="23456" y="19661"/>
                  </a:cubicBezTo>
                  <a:cubicBezTo>
                    <a:pt x="23693" y="19661"/>
                    <a:pt x="23905" y="19672"/>
                    <a:pt x="24075" y="19693"/>
                  </a:cubicBezTo>
                  <a:cubicBezTo>
                    <a:pt x="24539" y="19753"/>
                    <a:pt x="25290" y="20408"/>
                    <a:pt x="25706" y="20622"/>
                  </a:cubicBezTo>
                  <a:cubicBezTo>
                    <a:pt x="26766" y="21158"/>
                    <a:pt x="29242" y="21753"/>
                    <a:pt x="30028" y="22646"/>
                  </a:cubicBezTo>
                  <a:cubicBezTo>
                    <a:pt x="30123" y="22765"/>
                    <a:pt x="30421" y="23849"/>
                    <a:pt x="30385" y="25373"/>
                  </a:cubicBezTo>
                  <a:lnTo>
                    <a:pt x="35815" y="25373"/>
                  </a:lnTo>
                  <a:cubicBezTo>
                    <a:pt x="35660" y="24599"/>
                    <a:pt x="35577" y="23884"/>
                    <a:pt x="35767" y="23444"/>
                  </a:cubicBezTo>
                  <a:cubicBezTo>
                    <a:pt x="36040" y="22807"/>
                    <a:pt x="37094" y="21422"/>
                    <a:pt x="37821" y="21422"/>
                  </a:cubicBezTo>
                  <a:cubicBezTo>
                    <a:pt x="37855" y="21422"/>
                    <a:pt x="37889" y="21425"/>
                    <a:pt x="37922" y="21432"/>
                  </a:cubicBezTo>
                  <a:cubicBezTo>
                    <a:pt x="38029" y="21455"/>
                    <a:pt x="38136" y="21515"/>
                    <a:pt x="38220" y="21598"/>
                  </a:cubicBezTo>
                  <a:cubicBezTo>
                    <a:pt x="37970" y="21313"/>
                    <a:pt x="37720" y="21027"/>
                    <a:pt x="37410" y="20741"/>
                  </a:cubicBezTo>
                  <a:cubicBezTo>
                    <a:pt x="37386" y="20717"/>
                    <a:pt x="37362" y="20693"/>
                    <a:pt x="37339" y="20658"/>
                  </a:cubicBezTo>
                  <a:cubicBezTo>
                    <a:pt x="37101" y="20384"/>
                    <a:pt x="36839" y="20110"/>
                    <a:pt x="36600" y="19836"/>
                  </a:cubicBezTo>
                  <a:cubicBezTo>
                    <a:pt x="36088" y="19289"/>
                    <a:pt x="35577" y="18753"/>
                    <a:pt x="35065" y="18217"/>
                  </a:cubicBezTo>
                  <a:cubicBezTo>
                    <a:pt x="34803" y="17955"/>
                    <a:pt x="34553" y="17693"/>
                    <a:pt x="34279" y="17419"/>
                  </a:cubicBezTo>
                  <a:lnTo>
                    <a:pt x="33886" y="17026"/>
                  </a:lnTo>
                  <a:lnTo>
                    <a:pt x="33469" y="16622"/>
                  </a:lnTo>
                  <a:cubicBezTo>
                    <a:pt x="32933" y="16098"/>
                    <a:pt x="32386" y="15574"/>
                    <a:pt x="31826" y="15050"/>
                  </a:cubicBezTo>
                  <a:cubicBezTo>
                    <a:pt x="31266" y="14538"/>
                    <a:pt x="30695" y="14026"/>
                    <a:pt x="30123" y="13526"/>
                  </a:cubicBezTo>
                  <a:cubicBezTo>
                    <a:pt x="29981" y="13407"/>
                    <a:pt x="29850" y="13276"/>
                    <a:pt x="29695" y="13157"/>
                  </a:cubicBezTo>
                  <a:cubicBezTo>
                    <a:pt x="29588" y="13050"/>
                    <a:pt x="29469" y="12954"/>
                    <a:pt x="29350" y="12859"/>
                  </a:cubicBezTo>
                  <a:lnTo>
                    <a:pt x="29266" y="12788"/>
                  </a:lnTo>
                  <a:cubicBezTo>
                    <a:pt x="28969" y="12538"/>
                    <a:pt x="28683" y="12288"/>
                    <a:pt x="28397" y="12050"/>
                  </a:cubicBezTo>
                  <a:cubicBezTo>
                    <a:pt x="26040" y="10097"/>
                    <a:pt x="23587" y="8287"/>
                    <a:pt x="21039" y="6608"/>
                  </a:cubicBezTo>
                  <a:cubicBezTo>
                    <a:pt x="20718" y="6406"/>
                    <a:pt x="20396" y="6192"/>
                    <a:pt x="20075" y="5989"/>
                  </a:cubicBezTo>
                  <a:cubicBezTo>
                    <a:pt x="19753" y="5787"/>
                    <a:pt x="19432" y="5573"/>
                    <a:pt x="19098" y="5382"/>
                  </a:cubicBezTo>
                  <a:cubicBezTo>
                    <a:pt x="18777" y="5180"/>
                    <a:pt x="18455" y="4977"/>
                    <a:pt x="18122" y="4787"/>
                  </a:cubicBezTo>
                  <a:cubicBezTo>
                    <a:pt x="17860" y="4620"/>
                    <a:pt x="17610" y="4465"/>
                    <a:pt x="17348" y="4322"/>
                  </a:cubicBezTo>
                  <a:lnTo>
                    <a:pt x="17134" y="4191"/>
                  </a:lnTo>
                  <a:cubicBezTo>
                    <a:pt x="16800" y="4001"/>
                    <a:pt x="16467" y="3810"/>
                    <a:pt x="16146" y="3620"/>
                  </a:cubicBezTo>
                  <a:cubicBezTo>
                    <a:pt x="15800" y="3441"/>
                    <a:pt x="15467" y="3251"/>
                    <a:pt x="15122" y="3072"/>
                  </a:cubicBezTo>
                  <a:cubicBezTo>
                    <a:pt x="14788" y="2882"/>
                    <a:pt x="14443" y="2703"/>
                    <a:pt x="14110" y="2525"/>
                  </a:cubicBezTo>
                  <a:cubicBezTo>
                    <a:pt x="13764" y="2346"/>
                    <a:pt x="13419" y="2167"/>
                    <a:pt x="13074" y="1989"/>
                  </a:cubicBezTo>
                  <a:cubicBezTo>
                    <a:pt x="12728" y="1810"/>
                    <a:pt x="12383" y="1643"/>
                    <a:pt x="12038" y="1477"/>
                  </a:cubicBezTo>
                  <a:cubicBezTo>
                    <a:pt x="10990" y="965"/>
                    <a:pt x="9930" y="477"/>
                    <a:pt x="8847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5303901" y="4763463"/>
              <a:ext cx="199833" cy="223243"/>
            </a:xfrm>
            <a:custGeom>
              <a:rect b="b" l="l" r="r" t="t"/>
              <a:pathLst>
                <a:path extrusionOk="0" h="6704" w="6001">
                  <a:moveTo>
                    <a:pt x="4052" y="0"/>
                  </a:moveTo>
                  <a:cubicBezTo>
                    <a:pt x="3829" y="0"/>
                    <a:pt x="3625" y="15"/>
                    <a:pt x="3477" y="40"/>
                  </a:cubicBezTo>
                  <a:cubicBezTo>
                    <a:pt x="2810" y="147"/>
                    <a:pt x="1524" y="766"/>
                    <a:pt x="1096" y="1278"/>
                  </a:cubicBezTo>
                  <a:cubicBezTo>
                    <a:pt x="512" y="1969"/>
                    <a:pt x="24" y="3826"/>
                    <a:pt x="0" y="4719"/>
                  </a:cubicBezTo>
                  <a:cubicBezTo>
                    <a:pt x="0" y="5207"/>
                    <a:pt x="84" y="6386"/>
                    <a:pt x="524" y="6624"/>
                  </a:cubicBezTo>
                  <a:cubicBezTo>
                    <a:pt x="619" y="6680"/>
                    <a:pt x="741" y="6703"/>
                    <a:pt x="880" y="6703"/>
                  </a:cubicBezTo>
                  <a:cubicBezTo>
                    <a:pt x="1460" y="6703"/>
                    <a:pt x="2331" y="6295"/>
                    <a:pt x="2715" y="6065"/>
                  </a:cubicBezTo>
                  <a:cubicBezTo>
                    <a:pt x="3751" y="5410"/>
                    <a:pt x="5549" y="3517"/>
                    <a:pt x="5870" y="2362"/>
                  </a:cubicBezTo>
                  <a:cubicBezTo>
                    <a:pt x="6001" y="1862"/>
                    <a:pt x="5870" y="683"/>
                    <a:pt x="5489" y="338"/>
                  </a:cubicBezTo>
                  <a:cubicBezTo>
                    <a:pt x="5221" y="86"/>
                    <a:pt x="4581" y="0"/>
                    <a:pt x="4052" y="0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5437501" y="4554205"/>
              <a:ext cx="385814" cy="386979"/>
            </a:xfrm>
            <a:custGeom>
              <a:rect b="b" l="l" r="r" t="t"/>
              <a:pathLst>
                <a:path extrusionOk="0" h="11621" w="11586">
                  <a:moveTo>
                    <a:pt x="3193" y="1"/>
                  </a:moveTo>
                  <a:cubicBezTo>
                    <a:pt x="2355" y="1"/>
                    <a:pt x="1006" y="931"/>
                    <a:pt x="525" y="1466"/>
                  </a:cubicBezTo>
                  <a:cubicBezTo>
                    <a:pt x="251" y="1764"/>
                    <a:pt x="24" y="2586"/>
                    <a:pt x="13" y="2990"/>
                  </a:cubicBezTo>
                  <a:cubicBezTo>
                    <a:pt x="1" y="3383"/>
                    <a:pt x="144" y="4181"/>
                    <a:pt x="405" y="4443"/>
                  </a:cubicBezTo>
                  <a:cubicBezTo>
                    <a:pt x="727" y="4764"/>
                    <a:pt x="1727" y="4895"/>
                    <a:pt x="2168" y="5038"/>
                  </a:cubicBezTo>
                  <a:cubicBezTo>
                    <a:pt x="2787" y="5241"/>
                    <a:pt x="4168" y="5348"/>
                    <a:pt x="4644" y="5788"/>
                  </a:cubicBezTo>
                  <a:cubicBezTo>
                    <a:pt x="4942" y="6038"/>
                    <a:pt x="5394" y="6860"/>
                    <a:pt x="5239" y="7217"/>
                  </a:cubicBezTo>
                  <a:cubicBezTo>
                    <a:pt x="5025" y="7777"/>
                    <a:pt x="3358" y="7753"/>
                    <a:pt x="3084" y="8277"/>
                  </a:cubicBezTo>
                  <a:cubicBezTo>
                    <a:pt x="2703" y="9015"/>
                    <a:pt x="2918" y="11087"/>
                    <a:pt x="3632" y="11527"/>
                  </a:cubicBezTo>
                  <a:cubicBezTo>
                    <a:pt x="3735" y="11593"/>
                    <a:pt x="3863" y="11621"/>
                    <a:pt x="4010" y="11621"/>
                  </a:cubicBezTo>
                  <a:cubicBezTo>
                    <a:pt x="4712" y="11621"/>
                    <a:pt x="5819" y="10978"/>
                    <a:pt x="6370" y="10801"/>
                  </a:cubicBezTo>
                  <a:cubicBezTo>
                    <a:pt x="7275" y="10515"/>
                    <a:pt x="9228" y="10134"/>
                    <a:pt x="9930" y="9503"/>
                  </a:cubicBezTo>
                  <a:cubicBezTo>
                    <a:pt x="10490" y="9003"/>
                    <a:pt x="11585" y="7467"/>
                    <a:pt x="11216" y="6824"/>
                  </a:cubicBezTo>
                  <a:cubicBezTo>
                    <a:pt x="11109" y="6642"/>
                    <a:pt x="10825" y="6595"/>
                    <a:pt x="10489" y="6595"/>
                  </a:cubicBezTo>
                  <a:cubicBezTo>
                    <a:pt x="10140" y="6595"/>
                    <a:pt x="9734" y="6646"/>
                    <a:pt x="9411" y="6646"/>
                  </a:cubicBezTo>
                  <a:cubicBezTo>
                    <a:pt x="9254" y="6646"/>
                    <a:pt x="9116" y="6634"/>
                    <a:pt x="9014" y="6598"/>
                  </a:cubicBezTo>
                  <a:cubicBezTo>
                    <a:pt x="8609" y="6443"/>
                    <a:pt x="7918" y="5919"/>
                    <a:pt x="7585" y="5657"/>
                  </a:cubicBezTo>
                  <a:cubicBezTo>
                    <a:pt x="6954" y="5169"/>
                    <a:pt x="5716" y="4133"/>
                    <a:pt x="5239" y="3502"/>
                  </a:cubicBezTo>
                  <a:cubicBezTo>
                    <a:pt x="4644" y="2728"/>
                    <a:pt x="4394" y="347"/>
                    <a:pt x="3453" y="38"/>
                  </a:cubicBezTo>
                  <a:cubicBezTo>
                    <a:pt x="3374" y="13"/>
                    <a:pt x="3287" y="1"/>
                    <a:pt x="3193" y="1"/>
                  </a:cubicBezTo>
                  <a:close/>
                </a:path>
              </a:pathLst>
            </a:cu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40"/>
          <p:cNvSpPr/>
          <p:nvPr/>
        </p:nvSpPr>
        <p:spPr>
          <a:xfrm>
            <a:off x="4282576" y="3690956"/>
            <a:ext cx="145216" cy="837350"/>
          </a:xfrm>
          <a:custGeom>
            <a:rect b="b" l="l" r="r" t="t"/>
            <a:pathLst>
              <a:path extrusionOk="0" h="21289" w="3692">
                <a:moveTo>
                  <a:pt x="1619" y="0"/>
                </a:moveTo>
                <a:lnTo>
                  <a:pt x="1619" y="0"/>
                </a:lnTo>
                <a:cubicBezTo>
                  <a:pt x="1858" y="1762"/>
                  <a:pt x="1917" y="3548"/>
                  <a:pt x="1810" y="5334"/>
                </a:cubicBezTo>
                <a:cubicBezTo>
                  <a:pt x="1798" y="5763"/>
                  <a:pt x="1727" y="6180"/>
                  <a:pt x="1691" y="6608"/>
                </a:cubicBezTo>
                <a:cubicBezTo>
                  <a:pt x="1619" y="7025"/>
                  <a:pt x="1572" y="7442"/>
                  <a:pt x="1465" y="7846"/>
                </a:cubicBezTo>
                <a:cubicBezTo>
                  <a:pt x="1417" y="8049"/>
                  <a:pt x="1393" y="8251"/>
                  <a:pt x="1334" y="8454"/>
                </a:cubicBezTo>
                <a:lnTo>
                  <a:pt x="1155" y="9049"/>
                </a:lnTo>
                <a:cubicBezTo>
                  <a:pt x="1119" y="9251"/>
                  <a:pt x="1024" y="9430"/>
                  <a:pt x="965" y="9632"/>
                </a:cubicBezTo>
                <a:lnTo>
                  <a:pt x="750" y="10240"/>
                </a:lnTo>
                <a:cubicBezTo>
                  <a:pt x="405" y="11168"/>
                  <a:pt x="191" y="12145"/>
                  <a:pt x="95" y="13133"/>
                </a:cubicBezTo>
                <a:cubicBezTo>
                  <a:pt x="0" y="14097"/>
                  <a:pt x="24" y="15074"/>
                  <a:pt x="167" y="16038"/>
                </a:cubicBezTo>
                <a:cubicBezTo>
                  <a:pt x="453" y="17943"/>
                  <a:pt x="1096" y="19776"/>
                  <a:pt x="2227" y="21289"/>
                </a:cubicBezTo>
                <a:cubicBezTo>
                  <a:pt x="1977" y="19515"/>
                  <a:pt x="1881" y="17729"/>
                  <a:pt x="1941" y="15943"/>
                </a:cubicBezTo>
                <a:cubicBezTo>
                  <a:pt x="1988" y="14264"/>
                  <a:pt x="2310" y="12609"/>
                  <a:pt x="2881" y="11037"/>
                </a:cubicBezTo>
                <a:lnTo>
                  <a:pt x="3108" y="10359"/>
                </a:lnTo>
                <a:cubicBezTo>
                  <a:pt x="3191" y="10121"/>
                  <a:pt x="3262" y="9882"/>
                  <a:pt x="3322" y="9644"/>
                </a:cubicBezTo>
                <a:cubicBezTo>
                  <a:pt x="3441" y="9168"/>
                  <a:pt x="3536" y="8680"/>
                  <a:pt x="3596" y="8192"/>
                </a:cubicBezTo>
                <a:cubicBezTo>
                  <a:pt x="3655" y="7704"/>
                  <a:pt x="3691" y="7215"/>
                  <a:pt x="3691" y="6727"/>
                </a:cubicBezTo>
                <a:cubicBezTo>
                  <a:pt x="3691" y="6239"/>
                  <a:pt x="3655" y="5763"/>
                  <a:pt x="3608" y="5275"/>
                </a:cubicBezTo>
                <a:cubicBezTo>
                  <a:pt x="3489" y="4322"/>
                  <a:pt x="3262" y="3394"/>
                  <a:pt x="2941" y="2489"/>
                </a:cubicBezTo>
                <a:cubicBezTo>
                  <a:pt x="2620" y="1596"/>
                  <a:pt x="2179" y="762"/>
                  <a:pt x="16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0"/>
          <p:cNvSpPr/>
          <p:nvPr/>
        </p:nvSpPr>
        <p:spPr>
          <a:xfrm>
            <a:off x="3354872" y="3521911"/>
            <a:ext cx="151312" cy="916487"/>
          </a:xfrm>
          <a:custGeom>
            <a:rect b="b" l="l" r="r" t="t"/>
            <a:pathLst>
              <a:path extrusionOk="0" h="23301" w="3847">
                <a:moveTo>
                  <a:pt x="2168" y="0"/>
                </a:moveTo>
                <a:lnTo>
                  <a:pt x="2168" y="0"/>
                </a:lnTo>
                <a:cubicBezTo>
                  <a:pt x="1584" y="845"/>
                  <a:pt x="1108" y="1774"/>
                  <a:pt x="787" y="2750"/>
                </a:cubicBezTo>
                <a:cubicBezTo>
                  <a:pt x="441" y="3727"/>
                  <a:pt x="203" y="4751"/>
                  <a:pt x="96" y="5787"/>
                </a:cubicBezTo>
                <a:cubicBezTo>
                  <a:pt x="37" y="6310"/>
                  <a:pt x="1" y="6834"/>
                  <a:pt x="1" y="7370"/>
                </a:cubicBezTo>
                <a:cubicBezTo>
                  <a:pt x="13" y="7894"/>
                  <a:pt x="48" y="8430"/>
                  <a:pt x="120" y="8954"/>
                </a:cubicBezTo>
                <a:cubicBezTo>
                  <a:pt x="179" y="9489"/>
                  <a:pt x="287" y="10013"/>
                  <a:pt x="418" y="10537"/>
                </a:cubicBezTo>
                <a:cubicBezTo>
                  <a:pt x="477" y="10799"/>
                  <a:pt x="560" y="11061"/>
                  <a:pt x="656" y="11311"/>
                </a:cubicBezTo>
                <a:lnTo>
                  <a:pt x="894" y="12061"/>
                </a:lnTo>
                <a:cubicBezTo>
                  <a:pt x="1061" y="12478"/>
                  <a:pt x="1191" y="12906"/>
                  <a:pt x="1311" y="13347"/>
                </a:cubicBezTo>
                <a:cubicBezTo>
                  <a:pt x="1370" y="13561"/>
                  <a:pt x="1442" y="13776"/>
                  <a:pt x="1489" y="14014"/>
                </a:cubicBezTo>
                <a:cubicBezTo>
                  <a:pt x="1525" y="14240"/>
                  <a:pt x="1572" y="14466"/>
                  <a:pt x="1620" y="14680"/>
                </a:cubicBezTo>
                <a:cubicBezTo>
                  <a:pt x="1787" y="15597"/>
                  <a:pt x="1882" y="16526"/>
                  <a:pt x="1906" y="17467"/>
                </a:cubicBezTo>
                <a:cubicBezTo>
                  <a:pt x="1953" y="19419"/>
                  <a:pt x="1823" y="21372"/>
                  <a:pt x="1513" y="23301"/>
                </a:cubicBezTo>
                <a:cubicBezTo>
                  <a:pt x="2108" y="22467"/>
                  <a:pt x="2585" y="21550"/>
                  <a:pt x="2930" y="20586"/>
                </a:cubicBezTo>
                <a:cubicBezTo>
                  <a:pt x="3287" y="19598"/>
                  <a:pt x="3537" y="18586"/>
                  <a:pt x="3680" y="17562"/>
                </a:cubicBezTo>
                <a:cubicBezTo>
                  <a:pt x="3823" y="16514"/>
                  <a:pt x="3847" y="15442"/>
                  <a:pt x="3739" y="14395"/>
                </a:cubicBezTo>
                <a:cubicBezTo>
                  <a:pt x="3632" y="13323"/>
                  <a:pt x="3394" y="12264"/>
                  <a:pt x="3013" y="11251"/>
                </a:cubicBezTo>
                <a:lnTo>
                  <a:pt x="2787" y="10585"/>
                </a:lnTo>
                <a:cubicBezTo>
                  <a:pt x="2704" y="10370"/>
                  <a:pt x="2632" y="10156"/>
                  <a:pt x="2573" y="9942"/>
                </a:cubicBezTo>
                <a:lnTo>
                  <a:pt x="2382" y="9275"/>
                </a:lnTo>
                <a:cubicBezTo>
                  <a:pt x="2311" y="9049"/>
                  <a:pt x="2299" y="8835"/>
                  <a:pt x="2239" y="8608"/>
                </a:cubicBezTo>
                <a:cubicBezTo>
                  <a:pt x="2120" y="8168"/>
                  <a:pt x="2084" y="7703"/>
                  <a:pt x="2001" y="7239"/>
                </a:cubicBezTo>
                <a:cubicBezTo>
                  <a:pt x="1953" y="6775"/>
                  <a:pt x="1882" y="6310"/>
                  <a:pt x="1870" y="5846"/>
                </a:cubicBezTo>
                <a:cubicBezTo>
                  <a:pt x="1775" y="3893"/>
                  <a:pt x="1870" y="1941"/>
                  <a:pt x="21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0"/>
          <p:cNvSpPr/>
          <p:nvPr/>
        </p:nvSpPr>
        <p:spPr>
          <a:xfrm>
            <a:off x="3904171" y="4248671"/>
            <a:ext cx="134438" cy="624285"/>
          </a:xfrm>
          <a:custGeom>
            <a:rect b="b" l="l" r="r" t="t"/>
            <a:pathLst>
              <a:path extrusionOk="0" h="15872" w="3418">
                <a:moveTo>
                  <a:pt x="1549" y="1"/>
                </a:moveTo>
                <a:lnTo>
                  <a:pt x="1549" y="1"/>
                </a:lnTo>
                <a:cubicBezTo>
                  <a:pt x="1799" y="1310"/>
                  <a:pt x="1894" y="2644"/>
                  <a:pt x="1811" y="3977"/>
                </a:cubicBezTo>
                <a:cubicBezTo>
                  <a:pt x="1799" y="4132"/>
                  <a:pt x="1787" y="4287"/>
                  <a:pt x="1763" y="4453"/>
                </a:cubicBezTo>
                <a:lnTo>
                  <a:pt x="1703" y="4906"/>
                </a:lnTo>
                <a:cubicBezTo>
                  <a:pt x="1632" y="5204"/>
                  <a:pt x="1596" y="5513"/>
                  <a:pt x="1501" y="5799"/>
                </a:cubicBezTo>
                <a:cubicBezTo>
                  <a:pt x="1453" y="5942"/>
                  <a:pt x="1430" y="6097"/>
                  <a:pt x="1370" y="6239"/>
                </a:cubicBezTo>
                <a:lnTo>
                  <a:pt x="1227" y="6668"/>
                </a:lnTo>
                <a:cubicBezTo>
                  <a:pt x="1168" y="6799"/>
                  <a:pt x="1120" y="6942"/>
                  <a:pt x="1049" y="7073"/>
                </a:cubicBezTo>
                <a:lnTo>
                  <a:pt x="858" y="7513"/>
                </a:lnTo>
                <a:cubicBezTo>
                  <a:pt x="203" y="8906"/>
                  <a:pt x="1" y="10466"/>
                  <a:pt x="263" y="11990"/>
                </a:cubicBezTo>
                <a:cubicBezTo>
                  <a:pt x="525" y="13455"/>
                  <a:pt x="1132" y="14824"/>
                  <a:pt x="2120" y="15872"/>
                </a:cubicBezTo>
                <a:cubicBezTo>
                  <a:pt x="1858" y="14550"/>
                  <a:pt x="1739" y="13216"/>
                  <a:pt x="1775" y="11883"/>
                </a:cubicBezTo>
                <a:cubicBezTo>
                  <a:pt x="1811" y="10657"/>
                  <a:pt x="2096" y="9454"/>
                  <a:pt x="2608" y="8347"/>
                </a:cubicBezTo>
                <a:lnTo>
                  <a:pt x="2823" y="7847"/>
                </a:lnTo>
                <a:cubicBezTo>
                  <a:pt x="2906" y="7668"/>
                  <a:pt x="2977" y="7490"/>
                  <a:pt x="3037" y="7299"/>
                </a:cubicBezTo>
                <a:cubicBezTo>
                  <a:pt x="3263" y="6573"/>
                  <a:pt x="3394" y="5811"/>
                  <a:pt x="3406" y="5049"/>
                </a:cubicBezTo>
                <a:cubicBezTo>
                  <a:pt x="3418" y="3930"/>
                  <a:pt x="3180" y="2822"/>
                  <a:pt x="2739" y="1798"/>
                </a:cubicBezTo>
                <a:cubicBezTo>
                  <a:pt x="2442" y="1132"/>
                  <a:pt x="2049" y="524"/>
                  <a:pt x="15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0"/>
          <p:cNvSpPr/>
          <p:nvPr/>
        </p:nvSpPr>
        <p:spPr>
          <a:xfrm>
            <a:off x="2986340" y="4351246"/>
            <a:ext cx="134438" cy="624285"/>
          </a:xfrm>
          <a:custGeom>
            <a:rect b="b" l="l" r="r" t="t"/>
            <a:pathLst>
              <a:path extrusionOk="0" h="15872" w="3418">
                <a:moveTo>
                  <a:pt x="1858" y="0"/>
                </a:moveTo>
                <a:lnTo>
                  <a:pt x="1858" y="0"/>
                </a:lnTo>
                <a:cubicBezTo>
                  <a:pt x="1358" y="524"/>
                  <a:pt x="965" y="1131"/>
                  <a:pt x="667" y="1798"/>
                </a:cubicBezTo>
                <a:cubicBezTo>
                  <a:pt x="370" y="2477"/>
                  <a:pt x="167" y="3191"/>
                  <a:pt x="72" y="3917"/>
                </a:cubicBezTo>
                <a:cubicBezTo>
                  <a:pt x="24" y="4286"/>
                  <a:pt x="1" y="4667"/>
                  <a:pt x="1" y="5048"/>
                </a:cubicBezTo>
                <a:cubicBezTo>
                  <a:pt x="13" y="5810"/>
                  <a:pt x="144" y="6572"/>
                  <a:pt x="370" y="7310"/>
                </a:cubicBezTo>
                <a:cubicBezTo>
                  <a:pt x="429" y="7489"/>
                  <a:pt x="501" y="7668"/>
                  <a:pt x="584" y="7846"/>
                </a:cubicBezTo>
                <a:lnTo>
                  <a:pt x="798" y="8358"/>
                </a:lnTo>
                <a:cubicBezTo>
                  <a:pt x="1310" y="9465"/>
                  <a:pt x="1584" y="10656"/>
                  <a:pt x="1632" y="11882"/>
                </a:cubicBezTo>
                <a:cubicBezTo>
                  <a:pt x="1668" y="13216"/>
                  <a:pt x="1548" y="14561"/>
                  <a:pt x="1287" y="15871"/>
                </a:cubicBezTo>
                <a:cubicBezTo>
                  <a:pt x="2275" y="14835"/>
                  <a:pt x="2882" y="13454"/>
                  <a:pt x="3144" y="11990"/>
                </a:cubicBezTo>
                <a:cubicBezTo>
                  <a:pt x="3418" y="10478"/>
                  <a:pt x="3203" y="8906"/>
                  <a:pt x="2549" y="7513"/>
                </a:cubicBezTo>
                <a:lnTo>
                  <a:pt x="2358" y="7084"/>
                </a:lnTo>
                <a:cubicBezTo>
                  <a:pt x="2287" y="6941"/>
                  <a:pt x="2239" y="6810"/>
                  <a:pt x="2179" y="6668"/>
                </a:cubicBezTo>
                <a:lnTo>
                  <a:pt x="2037" y="6239"/>
                </a:lnTo>
                <a:cubicBezTo>
                  <a:pt x="1977" y="6096"/>
                  <a:pt x="1965" y="5941"/>
                  <a:pt x="1918" y="5810"/>
                </a:cubicBezTo>
                <a:cubicBezTo>
                  <a:pt x="1810" y="5513"/>
                  <a:pt x="1787" y="5215"/>
                  <a:pt x="1715" y="4917"/>
                </a:cubicBezTo>
                <a:lnTo>
                  <a:pt x="1656" y="4453"/>
                </a:lnTo>
                <a:cubicBezTo>
                  <a:pt x="1632" y="4298"/>
                  <a:pt x="1608" y="4143"/>
                  <a:pt x="1608" y="3989"/>
                </a:cubicBezTo>
                <a:cubicBezTo>
                  <a:pt x="1525" y="2655"/>
                  <a:pt x="1608" y="1310"/>
                  <a:pt x="1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1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1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Desarrollo</a:t>
            </a:r>
            <a:endParaRPr/>
          </a:p>
        </p:txBody>
      </p:sp>
      <p:sp>
        <p:nvSpPr>
          <p:cNvPr id="903" name="Google Shape;903;p41"/>
          <p:cNvSpPr txBox="1"/>
          <p:nvPr>
            <p:ph idx="1" type="body"/>
          </p:nvPr>
        </p:nvSpPr>
        <p:spPr>
          <a:xfrm>
            <a:off x="780200" y="1092747"/>
            <a:ext cx="75834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fr" sz="1200">
                <a:solidFill>
                  <a:schemeClr val="dk1"/>
                </a:solidFill>
              </a:rPr>
              <a:t>En este proyecto mi </a:t>
            </a:r>
            <a:r>
              <a:rPr b="1"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serie de tiempo</a:t>
            </a:r>
            <a:r>
              <a:rPr lang="fr" sz="1200">
                <a:solidFill>
                  <a:schemeClr val="dk1"/>
                </a:solidFill>
              </a:rPr>
              <a:t> entra en el contexto de </a:t>
            </a:r>
            <a:r>
              <a:rPr lang="fr" sz="1200">
                <a:solidFill>
                  <a:schemeClr val="dk1"/>
                </a:solidFill>
              </a:rPr>
              <a:t>pronosticar</a:t>
            </a:r>
            <a:r>
              <a:rPr lang="fr" sz="1200">
                <a:solidFill>
                  <a:schemeClr val="dk1"/>
                </a:solidFill>
              </a:rPr>
              <a:t> la temperatura de un lugar en particular -en este caso </a:t>
            </a:r>
            <a:r>
              <a:rPr lang="fr" sz="1200">
                <a:solidFill>
                  <a:schemeClr val="dk1"/>
                </a:solidFill>
              </a:rPr>
              <a:t>México</a:t>
            </a:r>
            <a:r>
              <a:rPr lang="fr" sz="1200">
                <a:solidFill>
                  <a:schemeClr val="dk1"/>
                </a:solidFill>
              </a:rPr>
              <a:t>-  donde se registra la temperatura durante un intervalo de tiempo específico (meses) para hacer el análisis.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AutoNum type="arabicPeriod"/>
            </a:pPr>
            <a:r>
              <a:rPr b="1" lang="f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 hice con mis datos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97155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naheim"/>
              <a:buChar char="●"/>
            </a:pP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Cleaning ( </a:t>
            </a:r>
            <a:r>
              <a:rPr lang="fr">
                <a:solidFill>
                  <a:schemeClr val="dk1"/>
                </a:solidFill>
              </a:rPr>
              <a:t>Remover “Nan’s” , tirar columnas y/0 filas, cambiar tipo de columnas).</a:t>
            </a:r>
            <a:endParaRPr>
              <a:solidFill>
                <a:schemeClr val="dk1"/>
              </a:solidFill>
            </a:endParaRPr>
          </a:p>
          <a:p>
            <a:pPr indent="-298450" lvl="0" marL="97155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naheim"/>
              <a:buChar char="●"/>
            </a:pP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Exploratory Data Analysis </a:t>
            </a:r>
            <a:r>
              <a:rPr lang="fr">
                <a:solidFill>
                  <a:schemeClr val="dk1"/>
                </a:solidFill>
              </a:rPr>
              <a:t>(Usando las </a:t>
            </a:r>
            <a:r>
              <a:rPr lang="fr">
                <a:solidFill>
                  <a:schemeClr val="dk1"/>
                </a:solidFill>
              </a:rPr>
              <a:t>librerías</a:t>
            </a:r>
            <a:r>
              <a:rPr lang="fr">
                <a:solidFill>
                  <a:schemeClr val="dk1"/>
                </a:solidFill>
              </a:rPr>
              <a:t> de matplotlib para plotear mis datos).</a:t>
            </a:r>
            <a:endParaRPr>
              <a:solidFill>
                <a:schemeClr val="dk1"/>
              </a:solidFill>
            </a:endParaRPr>
          </a:p>
          <a:p>
            <a:pPr indent="-298450" lvl="0" marL="97155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naheim"/>
              <a:buChar char="●"/>
            </a:pP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Modelado</a:t>
            </a:r>
            <a:r>
              <a:rPr lang="fr">
                <a:solidFill>
                  <a:schemeClr val="dk1"/>
                </a:solidFill>
              </a:rPr>
              <a:t> (Usando ARMA/ARIMAX/SARIMAX).</a:t>
            </a:r>
            <a:endParaRPr>
              <a:solidFill>
                <a:schemeClr val="dk1"/>
              </a:solidFill>
            </a:endParaRPr>
          </a:p>
          <a:p>
            <a:pPr indent="-298450" lvl="0" marL="97155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naheim"/>
              <a:buChar char="●"/>
            </a:pP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Predicción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mis datos.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2"/>
          <p:cNvSpPr/>
          <p:nvPr/>
        </p:nvSpPr>
        <p:spPr>
          <a:xfrm>
            <a:off x="813700" y="386500"/>
            <a:ext cx="5422200" cy="1300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2"/>
          <p:cNvSpPr txBox="1"/>
          <p:nvPr>
            <p:ph type="title"/>
          </p:nvPr>
        </p:nvSpPr>
        <p:spPr>
          <a:xfrm>
            <a:off x="1502200" y="551275"/>
            <a:ext cx="4045200" cy="10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Valores </a:t>
            </a:r>
            <a:r>
              <a:rPr lang="fr" sz="2000"/>
              <a:t>estadísticos</a:t>
            </a:r>
            <a:r>
              <a:rPr lang="fr" sz="2000"/>
              <a:t> de la temperatura de </a:t>
            </a:r>
            <a:r>
              <a:rPr lang="fr" sz="2000"/>
              <a:t>México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(1970 - 2013)</a:t>
            </a:r>
            <a:endParaRPr sz="2000"/>
          </a:p>
        </p:txBody>
      </p:sp>
      <p:grpSp>
        <p:nvGrpSpPr>
          <p:cNvPr id="910" name="Google Shape;910;p42"/>
          <p:cNvGrpSpPr/>
          <p:nvPr/>
        </p:nvGrpSpPr>
        <p:grpSpPr>
          <a:xfrm>
            <a:off x="6358658" y="1167235"/>
            <a:ext cx="2785343" cy="3606894"/>
            <a:chOff x="5655633" y="1167235"/>
            <a:chExt cx="2785343" cy="3606894"/>
          </a:xfrm>
        </p:grpSpPr>
        <p:grpSp>
          <p:nvGrpSpPr>
            <p:cNvPr id="911" name="Google Shape;911;p42"/>
            <p:cNvGrpSpPr/>
            <p:nvPr/>
          </p:nvGrpSpPr>
          <p:grpSpPr>
            <a:xfrm>
              <a:off x="5960808" y="1167235"/>
              <a:ext cx="2480168" cy="2961278"/>
              <a:chOff x="6059537" y="1123700"/>
              <a:chExt cx="2523830" cy="3013410"/>
            </a:xfrm>
          </p:grpSpPr>
          <p:sp>
            <p:nvSpPr>
              <p:cNvPr id="912" name="Google Shape;912;p42"/>
              <p:cNvSpPr/>
              <p:nvPr/>
            </p:nvSpPr>
            <p:spPr>
              <a:xfrm>
                <a:off x="6059537" y="1123700"/>
                <a:ext cx="2523830" cy="3013410"/>
              </a:xfrm>
              <a:custGeom>
                <a:rect b="b" l="l" r="r" t="t"/>
                <a:pathLst>
                  <a:path extrusionOk="0" h="90486" w="75785">
                    <a:moveTo>
                      <a:pt x="37887" y="1"/>
                    </a:moveTo>
                    <a:cubicBezTo>
                      <a:pt x="25085" y="1"/>
                      <a:pt x="12848" y="6522"/>
                      <a:pt x="5799" y="17783"/>
                    </a:cubicBezTo>
                    <a:cubicBezTo>
                      <a:pt x="5644" y="18033"/>
                      <a:pt x="5502" y="18259"/>
                      <a:pt x="5347" y="18509"/>
                    </a:cubicBezTo>
                    <a:cubicBezTo>
                      <a:pt x="5204" y="18771"/>
                      <a:pt x="5061" y="19010"/>
                      <a:pt x="4918" y="19260"/>
                    </a:cubicBezTo>
                    <a:cubicBezTo>
                      <a:pt x="4609" y="19795"/>
                      <a:pt x="4323" y="20343"/>
                      <a:pt x="4049" y="20891"/>
                    </a:cubicBezTo>
                    <a:cubicBezTo>
                      <a:pt x="3930" y="21105"/>
                      <a:pt x="3823" y="21319"/>
                      <a:pt x="3716" y="21557"/>
                    </a:cubicBezTo>
                    <a:cubicBezTo>
                      <a:pt x="3608" y="21784"/>
                      <a:pt x="3501" y="22010"/>
                      <a:pt x="3406" y="22236"/>
                    </a:cubicBezTo>
                    <a:cubicBezTo>
                      <a:pt x="3156" y="22796"/>
                      <a:pt x="2906" y="23355"/>
                      <a:pt x="2680" y="23927"/>
                    </a:cubicBezTo>
                    <a:cubicBezTo>
                      <a:pt x="2573" y="24201"/>
                      <a:pt x="2477" y="24474"/>
                      <a:pt x="2370" y="24736"/>
                    </a:cubicBezTo>
                    <a:cubicBezTo>
                      <a:pt x="2263" y="25010"/>
                      <a:pt x="2156" y="25308"/>
                      <a:pt x="2073" y="25558"/>
                    </a:cubicBezTo>
                    <a:cubicBezTo>
                      <a:pt x="1977" y="25820"/>
                      <a:pt x="1894" y="26082"/>
                      <a:pt x="1811" y="26344"/>
                    </a:cubicBezTo>
                    <a:cubicBezTo>
                      <a:pt x="1656" y="26808"/>
                      <a:pt x="1525" y="27284"/>
                      <a:pt x="1394" y="27761"/>
                    </a:cubicBezTo>
                    <a:cubicBezTo>
                      <a:pt x="1334" y="27939"/>
                      <a:pt x="1299" y="28106"/>
                      <a:pt x="1239" y="28308"/>
                    </a:cubicBezTo>
                    <a:cubicBezTo>
                      <a:pt x="1191" y="28511"/>
                      <a:pt x="1132" y="28725"/>
                      <a:pt x="1084" y="28939"/>
                    </a:cubicBezTo>
                    <a:cubicBezTo>
                      <a:pt x="1013" y="29225"/>
                      <a:pt x="941" y="29499"/>
                      <a:pt x="894" y="29785"/>
                    </a:cubicBezTo>
                    <a:cubicBezTo>
                      <a:pt x="834" y="30070"/>
                      <a:pt x="775" y="30356"/>
                      <a:pt x="715" y="30654"/>
                    </a:cubicBezTo>
                    <a:cubicBezTo>
                      <a:pt x="239" y="33047"/>
                      <a:pt x="1" y="35476"/>
                      <a:pt x="1" y="37917"/>
                    </a:cubicBezTo>
                    <a:cubicBezTo>
                      <a:pt x="1" y="38298"/>
                      <a:pt x="13" y="38667"/>
                      <a:pt x="25" y="39048"/>
                    </a:cubicBezTo>
                    <a:cubicBezTo>
                      <a:pt x="37" y="39429"/>
                      <a:pt x="48" y="39798"/>
                      <a:pt x="72" y="40179"/>
                    </a:cubicBezTo>
                    <a:cubicBezTo>
                      <a:pt x="84" y="40417"/>
                      <a:pt x="108" y="40655"/>
                      <a:pt x="120" y="40893"/>
                    </a:cubicBezTo>
                    <a:cubicBezTo>
                      <a:pt x="215" y="42048"/>
                      <a:pt x="358" y="43215"/>
                      <a:pt x="560" y="44358"/>
                    </a:cubicBezTo>
                    <a:cubicBezTo>
                      <a:pt x="560" y="44382"/>
                      <a:pt x="560" y="44394"/>
                      <a:pt x="560" y="44417"/>
                    </a:cubicBezTo>
                    <a:cubicBezTo>
                      <a:pt x="608" y="44679"/>
                      <a:pt x="656" y="44929"/>
                      <a:pt x="703" y="45191"/>
                    </a:cubicBezTo>
                    <a:cubicBezTo>
                      <a:pt x="941" y="46406"/>
                      <a:pt x="1239" y="47608"/>
                      <a:pt x="1596" y="48787"/>
                    </a:cubicBezTo>
                    <a:cubicBezTo>
                      <a:pt x="1763" y="49359"/>
                      <a:pt x="1942" y="49906"/>
                      <a:pt x="2132" y="50466"/>
                    </a:cubicBezTo>
                    <a:cubicBezTo>
                      <a:pt x="2215" y="50692"/>
                      <a:pt x="2299" y="50906"/>
                      <a:pt x="2370" y="51133"/>
                    </a:cubicBezTo>
                    <a:cubicBezTo>
                      <a:pt x="2382" y="51144"/>
                      <a:pt x="2394" y="51168"/>
                      <a:pt x="2394" y="51180"/>
                    </a:cubicBezTo>
                    <a:cubicBezTo>
                      <a:pt x="2537" y="51537"/>
                      <a:pt x="2668" y="51895"/>
                      <a:pt x="2811" y="52240"/>
                    </a:cubicBezTo>
                    <a:cubicBezTo>
                      <a:pt x="2823" y="52252"/>
                      <a:pt x="2823" y="52276"/>
                      <a:pt x="2835" y="52287"/>
                    </a:cubicBezTo>
                    <a:cubicBezTo>
                      <a:pt x="2954" y="52585"/>
                      <a:pt x="3085" y="52883"/>
                      <a:pt x="3216" y="53180"/>
                    </a:cubicBezTo>
                    <a:cubicBezTo>
                      <a:pt x="3346" y="53478"/>
                      <a:pt x="3477" y="53776"/>
                      <a:pt x="3620" y="54073"/>
                    </a:cubicBezTo>
                    <a:cubicBezTo>
                      <a:pt x="3680" y="54204"/>
                      <a:pt x="3739" y="54335"/>
                      <a:pt x="3799" y="54466"/>
                    </a:cubicBezTo>
                    <a:cubicBezTo>
                      <a:pt x="3823" y="54502"/>
                      <a:pt x="3835" y="54538"/>
                      <a:pt x="3858" y="54573"/>
                    </a:cubicBezTo>
                    <a:cubicBezTo>
                      <a:pt x="3978" y="54823"/>
                      <a:pt x="4097" y="55073"/>
                      <a:pt x="4228" y="55312"/>
                    </a:cubicBezTo>
                    <a:cubicBezTo>
                      <a:pt x="4263" y="55383"/>
                      <a:pt x="4299" y="55443"/>
                      <a:pt x="4323" y="55514"/>
                    </a:cubicBezTo>
                    <a:cubicBezTo>
                      <a:pt x="4644" y="56109"/>
                      <a:pt x="4978" y="56717"/>
                      <a:pt x="5335" y="57300"/>
                    </a:cubicBezTo>
                    <a:cubicBezTo>
                      <a:pt x="5335" y="57300"/>
                      <a:pt x="5335" y="57312"/>
                      <a:pt x="5335" y="57312"/>
                    </a:cubicBezTo>
                    <a:cubicBezTo>
                      <a:pt x="5644" y="57812"/>
                      <a:pt x="5954" y="58312"/>
                      <a:pt x="6287" y="58800"/>
                    </a:cubicBezTo>
                    <a:cubicBezTo>
                      <a:pt x="6978" y="60324"/>
                      <a:pt x="7180" y="62205"/>
                      <a:pt x="6787" y="63753"/>
                    </a:cubicBezTo>
                    <a:cubicBezTo>
                      <a:pt x="6597" y="64515"/>
                      <a:pt x="6264" y="65265"/>
                      <a:pt x="6311" y="66063"/>
                    </a:cubicBezTo>
                    <a:cubicBezTo>
                      <a:pt x="6357" y="66813"/>
                      <a:pt x="6922" y="67616"/>
                      <a:pt x="7656" y="67616"/>
                    </a:cubicBezTo>
                    <a:cubicBezTo>
                      <a:pt x="7692" y="67616"/>
                      <a:pt x="7728" y="67615"/>
                      <a:pt x="7764" y="67611"/>
                    </a:cubicBezTo>
                    <a:cubicBezTo>
                      <a:pt x="8740" y="67504"/>
                      <a:pt x="9216" y="66134"/>
                      <a:pt x="10193" y="66087"/>
                    </a:cubicBezTo>
                    <a:cubicBezTo>
                      <a:pt x="10215" y="66085"/>
                      <a:pt x="10238" y="66084"/>
                      <a:pt x="10261" y="66084"/>
                    </a:cubicBezTo>
                    <a:cubicBezTo>
                      <a:pt x="10712" y="66084"/>
                      <a:pt x="11133" y="66417"/>
                      <a:pt x="11359" y="66825"/>
                    </a:cubicBezTo>
                    <a:cubicBezTo>
                      <a:pt x="11586" y="67254"/>
                      <a:pt x="11609" y="67766"/>
                      <a:pt x="11586" y="68254"/>
                    </a:cubicBezTo>
                    <a:cubicBezTo>
                      <a:pt x="11502" y="69432"/>
                      <a:pt x="11086" y="70552"/>
                      <a:pt x="10633" y="71647"/>
                    </a:cubicBezTo>
                    <a:cubicBezTo>
                      <a:pt x="10181" y="72730"/>
                      <a:pt x="9704" y="73826"/>
                      <a:pt x="9502" y="74993"/>
                    </a:cubicBezTo>
                    <a:cubicBezTo>
                      <a:pt x="9300" y="76159"/>
                      <a:pt x="9419" y="77421"/>
                      <a:pt x="10085" y="78398"/>
                    </a:cubicBezTo>
                    <a:cubicBezTo>
                      <a:pt x="10604" y="79171"/>
                      <a:pt x="11525" y="79705"/>
                      <a:pt x="12436" y="79705"/>
                    </a:cubicBezTo>
                    <a:cubicBezTo>
                      <a:pt x="12676" y="79705"/>
                      <a:pt x="12915" y="79668"/>
                      <a:pt x="13145" y="79588"/>
                    </a:cubicBezTo>
                    <a:cubicBezTo>
                      <a:pt x="14407" y="79148"/>
                      <a:pt x="15027" y="77672"/>
                      <a:pt x="14979" y="76338"/>
                    </a:cubicBezTo>
                    <a:cubicBezTo>
                      <a:pt x="14943" y="75016"/>
                      <a:pt x="14384" y="73754"/>
                      <a:pt x="13991" y="72480"/>
                    </a:cubicBezTo>
                    <a:cubicBezTo>
                      <a:pt x="13693" y="71492"/>
                      <a:pt x="13467" y="70373"/>
                      <a:pt x="13717" y="69349"/>
                    </a:cubicBezTo>
                    <a:cubicBezTo>
                      <a:pt x="13878" y="68724"/>
                      <a:pt x="14509" y="68440"/>
                      <a:pt x="15147" y="68440"/>
                    </a:cubicBezTo>
                    <a:cubicBezTo>
                      <a:pt x="15262" y="68440"/>
                      <a:pt x="15378" y="68450"/>
                      <a:pt x="15491" y="68468"/>
                    </a:cubicBezTo>
                    <a:cubicBezTo>
                      <a:pt x="15777" y="68682"/>
                      <a:pt x="16086" y="68897"/>
                      <a:pt x="16384" y="69111"/>
                    </a:cubicBezTo>
                    <a:cubicBezTo>
                      <a:pt x="16562" y="69432"/>
                      <a:pt x="16646" y="69790"/>
                      <a:pt x="16646" y="70159"/>
                    </a:cubicBezTo>
                    <a:cubicBezTo>
                      <a:pt x="16610" y="70802"/>
                      <a:pt x="16336" y="71409"/>
                      <a:pt x="16146" y="72028"/>
                    </a:cubicBezTo>
                    <a:cubicBezTo>
                      <a:pt x="15967" y="72647"/>
                      <a:pt x="15860" y="73350"/>
                      <a:pt x="16181" y="73921"/>
                    </a:cubicBezTo>
                    <a:cubicBezTo>
                      <a:pt x="16390" y="74292"/>
                      <a:pt x="16824" y="74537"/>
                      <a:pt x="17227" y="74537"/>
                    </a:cubicBezTo>
                    <a:cubicBezTo>
                      <a:pt x="17445" y="74537"/>
                      <a:pt x="17654" y="74465"/>
                      <a:pt x="17813" y="74302"/>
                    </a:cubicBezTo>
                    <a:cubicBezTo>
                      <a:pt x="18086" y="74028"/>
                      <a:pt x="18134" y="73623"/>
                      <a:pt x="18110" y="73242"/>
                    </a:cubicBezTo>
                    <a:cubicBezTo>
                      <a:pt x="18098" y="72861"/>
                      <a:pt x="18039" y="72480"/>
                      <a:pt x="18134" y="72111"/>
                    </a:cubicBezTo>
                    <a:cubicBezTo>
                      <a:pt x="18222" y="71771"/>
                      <a:pt x="18522" y="71461"/>
                      <a:pt x="18857" y="71461"/>
                    </a:cubicBezTo>
                    <a:cubicBezTo>
                      <a:pt x="18886" y="71461"/>
                      <a:pt x="18915" y="71464"/>
                      <a:pt x="18944" y="71468"/>
                    </a:cubicBezTo>
                    <a:cubicBezTo>
                      <a:pt x="19444" y="71552"/>
                      <a:pt x="19587" y="72195"/>
                      <a:pt x="19527" y="72683"/>
                    </a:cubicBezTo>
                    <a:cubicBezTo>
                      <a:pt x="19408" y="73457"/>
                      <a:pt x="19039" y="74159"/>
                      <a:pt x="18729" y="74874"/>
                    </a:cubicBezTo>
                    <a:cubicBezTo>
                      <a:pt x="18408" y="75588"/>
                      <a:pt x="18158" y="76374"/>
                      <a:pt x="18313" y="77136"/>
                    </a:cubicBezTo>
                    <a:cubicBezTo>
                      <a:pt x="18449" y="77862"/>
                      <a:pt x="19071" y="78534"/>
                      <a:pt x="19810" y="78534"/>
                    </a:cubicBezTo>
                    <a:cubicBezTo>
                      <a:pt x="19846" y="78534"/>
                      <a:pt x="19883" y="78532"/>
                      <a:pt x="19920" y="78529"/>
                    </a:cubicBezTo>
                    <a:cubicBezTo>
                      <a:pt x="20503" y="78481"/>
                      <a:pt x="20980" y="77993"/>
                      <a:pt x="21194" y="77433"/>
                    </a:cubicBezTo>
                    <a:cubicBezTo>
                      <a:pt x="21408" y="76886"/>
                      <a:pt x="21396" y="76290"/>
                      <a:pt x="21361" y="75695"/>
                    </a:cubicBezTo>
                    <a:cubicBezTo>
                      <a:pt x="21337" y="75231"/>
                      <a:pt x="21289" y="74754"/>
                      <a:pt x="21468" y="74314"/>
                    </a:cubicBezTo>
                    <a:cubicBezTo>
                      <a:pt x="21618" y="73954"/>
                      <a:pt x="21994" y="73661"/>
                      <a:pt x="22358" y="73661"/>
                    </a:cubicBezTo>
                    <a:cubicBezTo>
                      <a:pt x="22427" y="73661"/>
                      <a:pt x="22496" y="73672"/>
                      <a:pt x="22563" y="73695"/>
                    </a:cubicBezTo>
                    <a:cubicBezTo>
                      <a:pt x="22992" y="73826"/>
                      <a:pt x="23230" y="74350"/>
                      <a:pt x="23659" y="74397"/>
                    </a:cubicBezTo>
                    <a:cubicBezTo>
                      <a:pt x="23683" y="74400"/>
                      <a:pt x="23707" y="74401"/>
                      <a:pt x="23731" y="74401"/>
                    </a:cubicBezTo>
                    <a:cubicBezTo>
                      <a:pt x="24205" y="74401"/>
                      <a:pt x="24551" y="73860"/>
                      <a:pt x="25028" y="73838"/>
                    </a:cubicBezTo>
                    <a:cubicBezTo>
                      <a:pt x="25397" y="73838"/>
                      <a:pt x="25706" y="74159"/>
                      <a:pt x="25802" y="74504"/>
                    </a:cubicBezTo>
                    <a:cubicBezTo>
                      <a:pt x="25897" y="74850"/>
                      <a:pt x="25837" y="75231"/>
                      <a:pt x="25778" y="75588"/>
                    </a:cubicBezTo>
                    <a:cubicBezTo>
                      <a:pt x="25361" y="78064"/>
                      <a:pt x="24944" y="80529"/>
                      <a:pt x="24528" y="83005"/>
                    </a:cubicBezTo>
                    <a:cubicBezTo>
                      <a:pt x="24385" y="83779"/>
                      <a:pt x="24254" y="84589"/>
                      <a:pt x="24432" y="85363"/>
                    </a:cubicBezTo>
                    <a:cubicBezTo>
                      <a:pt x="24611" y="86149"/>
                      <a:pt x="25183" y="86887"/>
                      <a:pt x="25968" y="87018"/>
                    </a:cubicBezTo>
                    <a:cubicBezTo>
                      <a:pt x="26049" y="87031"/>
                      <a:pt x="26129" y="87038"/>
                      <a:pt x="26208" y="87038"/>
                    </a:cubicBezTo>
                    <a:cubicBezTo>
                      <a:pt x="27045" y="87038"/>
                      <a:pt x="27805" y="86321"/>
                      <a:pt x="28088" y="85506"/>
                    </a:cubicBezTo>
                    <a:cubicBezTo>
                      <a:pt x="28397" y="84613"/>
                      <a:pt x="28278" y="83637"/>
                      <a:pt x="28135" y="82708"/>
                    </a:cubicBezTo>
                    <a:cubicBezTo>
                      <a:pt x="27957" y="81327"/>
                      <a:pt x="27778" y="79946"/>
                      <a:pt x="27576" y="78564"/>
                    </a:cubicBezTo>
                    <a:cubicBezTo>
                      <a:pt x="27433" y="77517"/>
                      <a:pt x="27361" y="76290"/>
                      <a:pt x="28135" y="75576"/>
                    </a:cubicBezTo>
                    <a:cubicBezTo>
                      <a:pt x="28461" y="75276"/>
                      <a:pt x="28851" y="75142"/>
                      <a:pt x="29233" y="75142"/>
                    </a:cubicBezTo>
                    <a:cubicBezTo>
                      <a:pt x="30066" y="75142"/>
                      <a:pt x="30865" y="75780"/>
                      <a:pt x="30898" y="76743"/>
                    </a:cubicBezTo>
                    <a:cubicBezTo>
                      <a:pt x="30898" y="77195"/>
                      <a:pt x="30731" y="77624"/>
                      <a:pt x="30695" y="78076"/>
                    </a:cubicBezTo>
                    <a:cubicBezTo>
                      <a:pt x="30659" y="78517"/>
                      <a:pt x="30802" y="79041"/>
                      <a:pt x="31219" y="79207"/>
                    </a:cubicBezTo>
                    <a:cubicBezTo>
                      <a:pt x="31301" y="79239"/>
                      <a:pt x="31382" y="79254"/>
                      <a:pt x="31462" y="79254"/>
                    </a:cubicBezTo>
                    <a:cubicBezTo>
                      <a:pt x="31951" y="79254"/>
                      <a:pt x="32382" y="78705"/>
                      <a:pt x="32505" y="78183"/>
                    </a:cubicBezTo>
                    <a:cubicBezTo>
                      <a:pt x="32648" y="77576"/>
                      <a:pt x="32588" y="76898"/>
                      <a:pt x="32945" y="76386"/>
                    </a:cubicBezTo>
                    <a:cubicBezTo>
                      <a:pt x="33112" y="76159"/>
                      <a:pt x="33338" y="75981"/>
                      <a:pt x="33612" y="75874"/>
                    </a:cubicBezTo>
                    <a:cubicBezTo>
                      <a:pt x="34100" y="76278"/>
                      <a:pt x="34446" y="76838"/>
                      <a:pt x="34565" y="77469"/>
                    </a:cubicBezTo>
                    <a:cubicBezTo>
                      <a:pt x="34696" y="78231"/>
                      <a:pt x="34517" y="79053"/>
                      <a:pt x="34827" y="79755"/>
                    </a:cubicBezTo>
                    <a:cubicBezTo>
                      <a:pt x="35132" y="80450"/>
                      <a:pt x="35778" y="80798"/>
                      <a:pt x="36424" y="80798"/>
                    </a:cubicBezTo>
                    <a:cubicBezTo>
                      <a:pt x="37061" y="80798"/>
                      <a:pt x="37698" y="80459"/>
                      <a:pt x="38006" y="79779"/>
                    </a:cubicBezTo>
                    <a:cubicBezTo>
                      <a:pt x="38268" y="79196"/>
                      <a:pt x="38279" y="78410"/>
                      <a:pt x="38851" y="78148"/>
                    </a:cubicBezTo>
                    <a:cubicBezTo>
                      <a:pt x="38956" y="78094"/>
                      <a:pt x="39069" y="78069"/>
                      <a:pt x="39185" y="78069"/>
                    </a:cubicBezTo>
                    <a:cubicBezTo>
                      <a:pt x="39475" y="78069"/>
                      <a:pt x="39777" y="78224"/>
                      <a:pt x="39982" y="78445"/>
                    </a:cubicBezTo>
                    <a:cubicBezTo>
                      <a:pt x="40256" y="78755"/>
                      <a:pt x="40387" y="79172"/>
                      <a:pt x="40482" y="79588"/>
                    </a:cubicBezTo>
                    <a:cubicBezTo>
                      <a:pt x="40780" y="80946"/>
                      <a:pt x="40804" y="82351"/>
                      <a:pt x="40530" y="83720"/>
                    </a:cubicBezTo>
                    <a:cubicBezTo>
                      <a:pt x="40339" y="84637"/>
                      <a:pt x="40030" y="85506"/>
                      <a:pt x="39875" y="86423"/>
                    </a:cubicBezTo>
                    <a:cubicBezTo>
                      <a:pt x="39708" y="87327"/>
                      <a:pt x="39708" y="88316"/>
                      <a:pt x="40113" y="89137"/>
                    </a:cubicBezTo>
                    <a:cubicBezTo>
                      <a:pt x="40496" y="89891"/>
                      <a:pt x="41280" y="90485"/>
                      <a:pt x="42115" y="90485"/>
                    </a:cubicBezTo>
                    <a:cubicBezTo>
                      <a:pt x="42189" y="90485"/>
                      <a:pt x="42264" y="90480"/>
                      <a:pt x="42339" y="90471"/>
                    </a:cubicBezTo>
                    <a:cubicBezTo>
                      <a:pt x="43399" y="90340"/>
                      <a:pt x="44102" y="89316"/>
                      <a:pt x="44471" y="88328"/>
                    </a:cubicBezTo>
                    <a:cubicBezTo>
                      <a:pt x="45137" y="86565"/>
                      <a:pt x="45185" y="84625"/>
                      <a:pt x="44625" y="82839"/>
                    </a:cubicBezTo>
                    <a:cubicBezTo>
                      <a:pt x="44459" y="82327"/>
                      <a:pt x="44256" y="81839"/>
                      <a:pt x="44161" y="81315"/>
                    </a:cubicBezTo>
                    <a:cubicBezTo>
                      <a:pt x="44078" y="80791"/>
                      <a:pt x="44125" y="80219"/>
                      <a:pt x="44423" y="79791"/>
                    </a:cubicBezTo>
                    <a:cubicBezTo>
                      <a:pt x="44745" y="79338"/>
                      <a:pt x="45292" y="79112"/>
                      <a:pt x="45780" y="78838"/>
                    </a:cubicBezTo>
                    <a:cubicBezTo>
                      <a:pt x="46269" y="78564"/>
                      <a:pt x="46757" y="78160"/>
                      <a:pt x="46792" y="77600"/>
                    </a:cubicBezTo>
                    <a:cubicBezTo>
                      <a:pt x="46816" y="77207"/>
                      <a:pt x="46614" y="76850"/>
                      <a:pt x="46459" y="76493"/>
                    </a:cubicBezTo>
                    <a:cubicBezTo>
                      <a:pt x="46304" y="76136"/>
                      <a:pt x="46197" y="75707"/>
                      <a:pt x="46399" y="75374"/>
                    </a:cubicBezTo>
                    <a:cubicBezTo>
                      <a:pt x="46582" y="75094"/>
                      <a:pt x="46931" y="74989"/>
                      <a:pt x="47260" y="74989"/>
                    </a:cubicBezTo>
                    <a:cubicBezTo>
                      <a:pt x="47295" y="74989"/>
                      <a:pt x="47329" y="74990"/>
                      <a:pt x="47364" y="74993"/>
                    </a:cubicBezTo>
                    <a:cubicBezTo>
                      <a:pt x="47733" y="75016"/>
                      <a:pt x="48078" y="75124"/>
                      <a:pt x="48447" y="75135"/>
                    </a:cubicBezTo>
                    <a:cubicBezTo>
                      <a:pt x="49162" y="75135"/>
                      <a:pt x="49828" y="74754"/>
                      <a:pt x="50186" y="74135"/>
                    </a:cubicBezTo>
                    <a:cubicBezTo>
                      <a:pt x="50745" y="74195"/>
                      <a:pt x="51305" y="74266"/>
                      <a:pt x="51876" y="74338"/>
                    </a:cubicBezTo>
                    <a:cubicBezTo>
                      <a:pt x="52019" y="74362"/>
                      <a:pt x="52174" y="74373"/>
                      <a:pt x="52317" y="74409"/>
                    </a:cubicBezTo>
                    <a:cubicBezTo>
                      <a:pt x="53341" y="74600"/>
                      <a:pt x="54103" y="75445"/>
                      <a:pt x="54186" y="76481"/>
                    </a:cubicBezTo>
                    <a:cubicBezTo>
                      <a:pt x="54258" y="77207"/>
                      <a:pt x="54091" y="77922"/>
                      <a:pt x="53865" y="78624"/>
                    </a:cubicBezTo>
                    <a:cubicBezTo>
                      <a:pt x="53793" y="78862"/>
                      <a:pt x="53710" y="79100"/>
                      <a:pt x="53627" y="79350"/>
                    </a:cubicBezTo>
                    <a:cubicBezTo>
                      <a:pt x="53472" y="79791"/>
                      <a:pt x="53365" y="80255"/>
                      <a:pt x="53281" y="80731"/>
                    </a:cubicBezTo>
                    <a:cubicBezTo>
                      <a:pt x="53210" y="81231"/>
                      <a:pt x="53234" y="81743"/>
                      <a:pt x="53353" y="82243"/>
                    </a:cubicBezTo>
                    <a:cubicBezTo>
                      <a:pt x="53412" y="82494"/>
                      <a:pt x="53496" y="82744"/>
                      <a:pt x="53615" y="82970"/>
                    </a:cubicBezTo>
                    <a:cubicBezTo>
                      <a:pt x="53769" y="83256"/>
                      <a:pt x="53960" y="83529"/>
                      <a:pt x="54198" y="83756"/>
                    </a:cubicBezTo>
                    <a:cubicBezTo>
                      <a:pt x="54234" y="83803"/>
                      <a:pt x="54281" y="83839"/>
                      <a:pt x="54317" y="83875"/>
                    </a:cubicBezTo>
                    <a:cubicBezTo>
                      <a:pt x="54615" y="84125"/>
                      <a:pt x="54948" y="84303"/>
                      <a:pt x="55317" y="84410"/>
                    </a:cubicBezTo>
                    <a:cubicBezTo>
                      <a:pt x="55511" y="84462"/>
                      <a:pt x="55707" y="84487"/>
                      <a:pt x="55902" y="84487"/>
                    </a:cubicBezTo>
                    <a:cubicBezTo>
                      <a:pt x="56473" y="84487"/>
                      <a:pt x="57028" y="84268"/>
                      <a:pt x="57437" y="83851"/>
                    </a:cubicBezTo>
                    <a:cubicBezTo>
                      <a:pt x="57972" y="83291"/>
                      <a:pt x="58115" y="82482"/>
                      <a:pt x="58210" y="81720"/>
                    </a:cubicBezTo>
                    <a:cubicBezTo>
                      <a:pt x="58330" y="80827"/>
                      <a:pt x="58425" y="79898"/>
                      <a:pt x="58175" y="79017"/>
                    </a:cubicBezTo>
                    <a:cubicBezTo>
                      <a:pt x="57949" y="78207"/>
                      <a:pt x="57448" y="77505"/>
                      <a:pt x="57103" y="76743"/>
                    </a:cubicBezTo>
                    <a:cubicBezTo>
                      <a:pt x="56877" y="76219"/>
                      <a:pt x="56710" y="75683"/>
                      <a:pt x="56627" y="75124"/>
                    </a:cubicBezTo>
                    <a:lnTo>
                      <a:pt x="56627" y="75112"/>
                    </a:lnTo>
                    <a:cubicBezTo>
                      <a:pt x="56448" y="74290"/>
                      <a:pt x="56425" y="73409"/>
                      <a:pt x="56698" y="72647"/>
                    </a:cubicBezTo>
                    <a:cubicBezTo>
                      <a:pt x="56841" y="71968"/>
                      <a:pt x="57151" y="71325"/>
                      <a:pt x="57949" y="71314"/>
                    </a:cubicBezTo>
                    <a:lnTo>
                      <a:pt x="58020" y="71314"/>
                    </a:lnTo>
                    <a:cubicBezTo>
                      <a:pt x="58091" y="71314"/>
                      <a:pt x="58151" y="71325"/>
                      <a:pt x="58222" y="71337"/>
                    </a:cubicBezTo>
                    <a:lnTo>
                      <a:pt x="58246" y="71337"/>
                    </a:lnTo>
                    <a:lnTo>
                      <a:pt x="58389" y="71373"/>
                    </a:lnTo>
                    <a:cubicBezTo>
                      <a:pt x="58699" y="71456"/>
                      <a:pt x="58996" y="71599"/>
                      <a:pt x="59294" y="71635"/>
                    </a:cubicBezTo>
                    <a:cubicBezTo>
                      <a:pt x="59342" y="71647"/>
                      <a:pt x="59401" y="71647"/>
                      <a:pt x="59449" y="71647"/>
                    </a:cubicBezTo>
                    <a:lnTo>
                      <a:pt x="59532" y="71647"/>
                    </a:lnTo>
                    <a:cubicBezTo>
                      <a:pt x="59544" y="71647"/>
                      <a:pt x="59568" y="71647"/>
                      <a:pt x="59592" y="71635"/>
                    </a:cubicBezTo>
                    <a:cubicBezTo>
                      <a:pt x="59627" y="71635"/>
                      <a:pt x="59651" y="71623"/>
                      <a:pt x="59687" y="71623"/>
                    </a:cubicBezTo>
                    <a:cubicBezTo>
                      <a:pt x="59711" y="71611"/>
                      <a:pt x="59734" y="71599"/>
                      <a:pt x="59770" y="71587"/>
                    </a:cubicBezTo>
                    <a:cubicBezTo>
                      <a:pt x="60592" y="71254"/>
                      <a:pt x="60306" y="69825"/>
                      <a:pt x="61044" y="69337"/>
                    </a:cubicBezTo>
                    <a:cubicBezTo>
                      <a:pt x="61190" y="69244"/>
                      <a:pt x="61355" y="69202"/>
                      <a:pt x="61524" y="69202"/>
                    </a:cubicBezTo>
                    <a:cubicBezTo>
                      <a:pt x="61849" y="69202"/>
                      <a:pt x="62186" y="69360"/>
                      <a:pt x="62413" y="69611"/>
                    </a:cubicBezTo>
                    <a:cubicBezTo>
                      <a:pt x="62747" y="69992"/>
                      <a:pt x="62866" y="70516"/>
                      <a:pt x="62913" y="71016"/>
                    </a:cubicBezTo>
                    <a:cubicBezTo>
                      <a:pt x="63021" y="72099"/>
                      <a:pt x="62830" y="73183"/>
                      <a:pt x="62771" y="74266"/>
                    </a:cubicBezTo>
                    <a:cubicBezTo>
                      <a:pt x="62711" y="75350"/>
                      <a:pt x="62759" y="76469"/>
                      <a:pt x="63306" y="77421"/>
                    </a:cubicBezTo>
                    <a:cubicBezTo>
                      <a:pt x="63758" y="78224"/>
                      <a:pt x="64633" y="78833"/>
                      <a:pt x="65524" y="78833"/>
                    </a:cubicBezTo>
                    <a:cubicBezTo>
                      <a:pt x="65690" y="78833"/>
                      <a:pt x="65857" y="78812"/>
                      <a:pt x="66021" y="78767"/>
                    </a:cubicBezTo>
                    <a:cubicBezTo>
                      <a:pt x="66997" y="78505"/>
                      <a:pt x="67628" y="77481"/>
                      <a:pt x="67700" y="76481"/>
                    </a:cubicBezTo>
                    <a:cubicBezTo>
                      <a:pt x="67783" y="75469"/>
                      <a:pt x="67414" y="74493"/>
                      <a:pt x="66938" y="73600"/>
                    </a:cubicBezTo>
                    <a:cubicBezTo>
                      <a:pt x="66462" y="72707"/>
                      <a:pt x="65890" y="71849"/>
                      <a:pt x="65521" y="70921"/>
                    </a:cubicBezTo>
                    <a:cubicBezTo>
                      <a:pt x="65164" y="70028"/>
                      <a:pt x="65009" y="69075"/>
                      <a:pt x="65033" y="68123"/>
                    </a:cubicBezTo>
                    <a:cubicBezTo>
                      <a:pt x="65053" y="67590"/>
                      <a:pt x="65065" y="65931"/>
                      <a:pt x="65802" y="65931"/>
                    </a:cubicBezTo>
                    <a:cubicBezTo>
                      <a:pt x="65922" y="65931"/>
                      <a:pt x="66062" y="65975"/>
                      <a:pt x="66223" y="66075"/>
                    </a:cubicBezTo>
                    <a:cubicBezTo>
                      <a:pt x="66485" y="66242"/>
                      <a:pt x="66700" y="66480"/>
                      <a:pt x="66997" y="66551"/>
                    </a:cubicBezTo>
                    <a:cubicBezTo>
                      <a:pt x="67046" y="66562"/>
                      <a:pt x="67095" y="66567"/>
                      <a:pt x="67143" y="66567"/>
                    </a:cubicBezTo>
                    <a:cubicBezTo>
                      <a:pt x="67565" y="66567"/>
                      <a:pt x="67949" y="66169"/>
                      <a:pt x="68045" y="65741"/>
                    </a:cubicBezTo>
                    <a:cubicBezTo>
                      <a:pt x="68164" y="65265"/>
                      <a:pt x="68021" y="64777"/>
                      <a:pt x="67866" y="64301"/>
                    </a:cubicBezTo>
                    <a:cubicBezTo>
                      <a:pt x="67712" y="63836"/>
                      <a:pt x="67557" y="63348"/>
                      <a:pt x="67652" y="62860"/>
                    </a:cubicBezTo>
                    <a:cubicBezTo>
                      <a:pt x="67735" y="62432"/>
                      <a:pt x="68009" y="62062"/>
                      <a:pt x="68390" y="61860"/>
                    </a:cubicBezTo>
                    <a:cubicBezTo>
                      <a:pt x="68535" y="61785"/>
                      <a:pt x="68663" y="61752"/>
                      <a:pt x="68775" y="61752"/>
                    </a:cubicBezTo>
                    <a:cubicBezTo>
                      <a:pt x="69159" y="61752"/>
                      <a:pt x="69341" y="62149"/>
                      <a:pt x="69295" y="62610"/>
                    </a:cubicBezTo>
                    <a:cubicBezTo>
                      <a:pt x="69236" y="63372"/>
                      <a:pt x="69295" y="64313"/>
                      <a:pt x="69962" y="64825"/>
                    </a:cubicBezTo>
                    <a:cubicBezTo>
                      <a:pt x="70376" y="65150"/>
                      <a:pt x="70904" y="65491"/>
                      <a:pt x="71452" y="65491"/>
                    </a:cubicBezTo>
                    <a:cubicBezTo>
                      <a:pt x="71566" y="65491"/>
                      <a:pt x="71681" y="65477"/>
                      <a:pt x="71796" y="65444"/>
                    </a:cubicBezTo>
                    <a:cubicBezTo>
                      <a:pt x="72748" y="65170"/>
                      <a:pt x="73129" y="63956"/>
                      <a:pt x="72927" y="62991"/>
                    </a:cubicBezTo>
                    <a:cubicBezTo>
                      <a:pt x="72724" y="62015"/>
                      <a:pt x="72129" y="61181"/>
                      <a:pt x="71724" y="60277"/>
                    </a:cubicBezTo>
                    <a:cubicBezTo>
                      <a:pt x="71045" y="58669"/>
                      <a:pt x="70986" y="56859"/>
                      <a:pt x="71581" y="55228"/>
                    </a:cubicBezTo>
                    <a:cubicBezTo>
                      <a:pt x="71938" y="54550"/>
                      <a:pt x="72272" y="53859"/>
                      <a:pt x="72581" y="53157"/>
                    </a:cubicBezTo>
                    <a:cubicBezTo>
                      <a:pt x="73189" y="51764"/>
                      <a:pt x="73724" y="50335"/>
                      <a:pt x="74153" y="48870"/>
                    </a:cubicBezTo>
                    <a:cubicBezTo>
                      <a:pt x="75225" y="45310"/>
                      <a:pt x="75772" y="41619"/>
                      <a:pt x="75772" y="37905"/>
                    </a:cubicBezTo>
                    <a:cubicBezTo>
                      <a:pt x="75784" y="21010"/>
                      <a:pt x="64604" y="6151"/>
                      <a:pt x="48364" y="1484"/>
                    </a:cubicBezTo>
                    <a:cubicBezTo>
                      <a:pt x="44892" y="483"/>
                      <a:pt x="41368" y="1"/>
                      <a:pt x="378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6083348" y="1370263"/>
                <a:ext cx="1109839" cy="2154239"/>
              </a:xfrm>
              <a:custGeom>
                <a:rect b="b" l="l" r="r" t="t"/>
                <a:pathLst>
                  <a:path extrusionOk="0" h="64687" w="33326">
                    <a:moveTo>
                      <a:pt x="23206" y="1"/>
                    </a:moveTo>
                    <a:cubicBezTo>
                      <a:pt x="22781" y="1"/>
                      <a:pt x="22446" y="385"/>
                      <a:pt x="22182" y="759"/>
                    </a:cubicBezTo>
                    <a:cubicBezTo>
                      <a:pt x="21908" y="1176"/>
                      <a:pt x="21598" y="1330"/>
                      <a:pt x="21241" y="1628"/>
                    </a:cubicBezTo>
                    <a:cubicBezTo>
                      <a:pt x="20943" y="1878"/>
                      <a:pt x="20824" y="2295"/>
                      <a:pt x="20443" y="2414"/>
                    </a:cubicBezTo>
                    <a:cubicBezTo>
                      <a:pt x="20372" y="2435"/>
                      <a:pt x="20301" y="2445"/>
                      <a:pt x="20231" y="2445"/>
                    </a:cubicBezTo>
                    <a:cubicBezTo>
                      <a:pt x="19909" y="2445"/>
                      <a:pt x="19598" y="2241"/>
                      <a:pt x="19384" y="1997"/>
                    </a:cubicBezTo>
                    <a:cubicBezTo>
                      <a:pt x="19122" y="1688"/>
                      <a:pt x="18943" y="1319"/>
                      <a:pt x="18681" y="1021"/>
                    </a:cubicBezTo>
                    <a:cubicBezTo>
                      <a:pt x="18470" y="792"/>
                      <a:pt x="18168" y="612"/>
                      <a:pt x="17871" y="612"/>
                    </a:cubicBezTo>
                    <a:cubicBezTo>
                      <a:pt x="17783" y="612"/>
                      <a:pt x="17694" y="628"/>
                      <a:pt x="17610" y="664"/>
                    </a:cubicBezTo>
                    <a:cubicBezTo>
                      <a:pt x="17348" y="795"/>
                      <a:pt x="17157" y="1033"/>
                      <a:pt x="17086" y="1319"/>
                    </a:cubicBezTo>
                    <a:cubicBezTo>
                      <a:pt x="16990" y="1592"/>
                      <a:pt x="16955" y="1890"/>
                      <a:pt x="16848" y="2152"/>
                    </a:cubicBezTo>
                    <a:cubicBezTo>
                      <a:pt x="16522" y="2915"/>
                      <a:pt x="15824" y="3131"/>
                      <a:pt x="15045" y="3131"/>
                    </a:cubicBezTo>
                    <a:cubicBezTo>
                      <a:pt x="14170" y="3131"/>
                      <a:pt x="13193" y="2859"/>
                      <a:pt x="12526" y="2783"/>
                    </a:cubicBezTo>
                    <a:cubicBezTo>
                      <a:pt x="12192" y="2735"/>
                      <a:pt x="11847" y="2700"/>
                      <a:pt x="11514" y="2652"/>
                    </a:cubicBezTo>
                    <a:cubicBezTo>
                      <a:pt x="5572" y="8117"/>
                      <a:pt x="1536" y="15332"/>
                      <a:pt x="0" y="23250"/>
                    </a:cubicBezTo>
                    <a:cubicBezTo>
                      <a:pt x="393" y="23893"/>
                      <a:pt x="822" y="24488"/>
                      <a:pt x="1310" y="25060"/>
                    </a:cubicBezTo>
                    <a:cubicBezTo>
                      <a:pt x="1834" y="25703"/>
                      <a:pt x="2358" y="26357"/>
                      <a:pt x="2882" y="27000"/>
                    </a:cubicBezTo>
                    <a:cubicBezTo>
                      <a:pt x="3322" y="27536"/>
                      <a:pt x="3786" y="28096"/>
                      <a:pt x="4429" y="28322"/>
                    </a:cubicBezTo>
                    <a:cubicBezTo>
                      <a:pt x="4713" y="28420"/>
                      <a:pt x="5005" y="28447"/>
                      <a:pt x="5300" y="28447"/>
                    </a:cubicBezTo>
                    <a:cubicBezTo>
                      <a:pt x="5638" y="28447"/>
                      <a:pt x="5980" y="28412"/>
                      <a:pt x="6318" y="28412"/>
                    </a:cubicBezTo>
                    <a:cubicBezTo>
                      <a:pt x="6540" y="28412"/>
                      <a:pt x="6761" y="28427"/>
                      <a:pt x="6977" y="28477"/>
                    </a:cubicBezTo>
                    <a:cubicBezTo>
                      <a:pt x="7263" y="28548"/>
                      <a:pt x="7477" y="28643"/>
                      <a:pt x="7549" y="28953"/>
                    </a:cubicBezTo>
                    <a:cubicBezTo>
                      <a:pt x="7620" y="29310"/>
                      <a:pt x="7287" y="29691"/>
                      <a:pt x="7454" y="30024"/>
                    </a:cubicBezTo>
                    <a:cubicBezTo>
                      <a:pt x="7555" y="30182"/>
                      <a:pt x="7730" y="30275"/>
                      <a:pt x="7920" y="30275"/>
                    </a:cubicBezTo>
                    <a:cubicBezTo>
                      <a:pt x="7931" y="30275"/>
                      <a:pt x="7942" y="30275"/>
                      <a:pt x="7954" y="30274"/>
                    </a:cubicBezTo>
                    <a:cubicBezTo>
                      <a:pt x="8144" y="30274"/>
                      <a:pt x="8335" y="30227"/>
                      <a:pt x="8525" y="30203"/>
                    </a:cubicBezTo>
                    <a:cubicBezTo>
                      <a:pt x="8560" y="30201"/>
                      <a:pt x="8594" y="30200"/>
                      <a:pt x="8629" y="30200"/>
                    </a:cubicBezTo>
                    <a:cubicBezTo>
                      <a:pt x="9289" y="30200"/>
                      <a:pt x="9869" y="30629"/>
                      <a:pt x="10073" y="31263"/>
                    </a:cubicBezTo>
                    <a:cubicBezTo>
                      <a:pt x="10180" y="31656"/>
                      <a:pt x="10121" y="32084"/>
                      <a:pt x="10168" y="32489"/>
                    </a:cubicBezTo>
                    <a:cubicBezTo>
                      <a:pt x="10204" y="32906"/>
                      <a:pt x="10406" y="33346"/>
                      <a:pt x="10799" y="33465"/>
                    </a:cubicBezTo>
                    <a:cubicBezTo>
                      <a:pt x="10871" y="33488"/>
                      <a:pt x="10943" y="33497"/>
                      <a:pt x="11014" y="33497"/>
                    </a:cubicBezTo>
                    <a:cubicBezTo>
                      <a:pt x="11473" y="33497"/>
                      <a:pt x="11922" y="33093"/>
                      <a:pt x="12407" y="33072"/>
                    </a:cubicBezTo>
                    <a:cubicBezTo>
                      <a:pt x="12413" y="33072"/>
                      <a:pt x="12420" y="33072"/>
                      <a:pt x="12427" y="33072"/>
                    </a:cubicBezTo>
                    <a:cubicBezTo>
                      <a:pt x="12907" y="33072"/>
                      <a:pt x="13337" y="33484"/>
                      <a:pt x="13442" y="33954"/>
                    </a:cubicBezTo>
                    <a:cubicBezTo>
                      <a:pt x="13561" y="34430"/>
                      <a:pt x="13395" y="34942"/>
                      <a:pt x="13109" y="35347"/>
                    </a:cubicBezTo>
                    <a:cubicBezTo>
                      <a:pt x="12954" y="35585"/>
                      <a:pt x="12716" y="35751"/>
                      <a:pt x="12526" y="35966"/>
                    </a:cubicBezTo>
                    <a:cubicBezTo>
                      <a:pt x="12371" y="36132"/>
                      <a:pt x="12276" y="36347"/>
                      <a:pt x="12073" y="36454"/>
                    </a:cubicBezTo>
                    <a:cubicBezTo>
                      <a:pt x="11895" y="36549"/>
                      <a:pt x="11692" y="36585"/>
                      <a:pt x="11514" y="36668"/>
                    </a:cubicBezTo>
                    <a:cubicBezTo>
                      <a:pt x="10966" y="36942"/>
                      <a:pt x="10811" y="37644"/>
                      <a:pt x="10728" y="38228"/>
                    </a:cubicBezTo>
                    <a:cubicBezTo>
                      <a:pt x="10632" y="38799"/>
                      <a:pt x="10561" y="39442"/>
                      <a:pt x="10871" y="39930"/>
                    </a:cubicBezTo>
                    <a:cubicBezTo>
                      <a:pt x="11156" y="40383"/>
                      <a:pt x="11704" y="40597"/>
                      <a:pt x="12228" y="40728"/>
                    </a:cubicBezTo>
                    <a:cubicBezTo>
                      <a:pt x="12502" y="40776"/>
                      <a:pt x="12776" y="40871"/>
                      <a:pt x="13026" y="41002"/>
                    </a:cubicBezTo>
                    <a:cubicBezTo>
                      <a:pt x="13942" y="41550"/>
                      <a:pt x="13097" y="42181"/>
                      <a:pt x="13026" y="42883"/>
                    </a:cubicBezTo>
                    <a:cubicBezTo>
                      <a:pt x="12954" y="43633"/>
                      <a:pt x="14050" y="44574"/>
                      <a:pt x="14478" y="45122"/>
                    </a:cubicBezTo>
                    <a:cubicBezTo>
                      <a:pt x="14788" y="45526"/>
                      <a:pt x="15121" y="45955"/>
                      <a:pt x="15145" y="46467"/>
                    </a:cubicBezTo>
                    <a:cubicBezTo>
                      <a:pt x="15169" y="47122"/>
                      <a:pt x="14681" y="47729"/>
                      <a:pt x="14752" y="48384"/>
                    </a:cubicBezTo>
                    <a:cubicBezTo>
                      <a:pt x="14812" y="48967"/>
                      <a:pt x="15300" y="49396"/>
                      <a:pt x="15788" y="49717"/>
                    </a:cubicBezTo>
                    <a:cubicBezTo>
                      <a:pt x="16276" y="50051"/>
                      <a:pt x="16812" y="50348"/>
                      <a:pt x="17109" y="50848"/>
                    </a:cubicBezTo>
                    <a:cubicBezTo>
                      <a:pt x="17562" y="51634"/>
                      <a:pt x="17240" y="52658"/>
                      <a:pt x="16728" y="53396"/>
                    </a:cubicBezTo>
                    <a:cubicBezTo>
                      <a:pt x="16217" y="54146"/>
                      <a:pt x="15514" y="54778"/>
                      <a:pt x="15121" y="55599"/>
                    </a:cubicBezTo>
                    <a:cubicBezTo>
                      <a:pt x="14728" y="56421"/>
                      <a:pt x="14764" y="57552"/>
                      <a:pt x="15514" y="58064"/>
                    </a:cubicBezTo>
                    <a:cubicBezTo>
                      <a:pt x="15923" y="58338"/>
                      <a:pt x="16430" y="58357"/>
                      <a:pt x="16942" y="58357"/>
                    </a:cubicBezTo>
                    <a:cubicBezTo>
                      <a:pt x="17023" y="58357"/>
                      <a:pt x="17105" y="58357"/>
                      <a:pt x="17186" y="58357"/>
                    </a:cubicBezTo>
                    <a:cubicBezTo>
                      <a:pt x="17723" y="58357"/>
                      <a:pt x="18250" y="58378"/>
                      <a:pt x="18657" y="58695"/>
                    </a:cubicBezTo>
                    <a:cubicBezTo>
                      <a:pt x="19122" y="59040"/>
                      <a:pt x="19276" y="59647"/>
                      <a:pt x="19312" y="60219"/>
                    </a:cubicBezTo>
                    <a:cubicBezTo>
                      <a:pt x="19336" y="60790"/>
                      <a:pt x="19253" y="61374"/>
                      <a:pt x="19348" y="61933"/>
                    </a:cubicBezTo>
                    <a:cubicBezTo>
                      <a:pt x="19443" y="62493"/>
                      <a:pt x="19765" y="63076"/>
                      <a:pt x="20312" y="63243"/>
                    </a:cubicBezTo>
                    <a:cubicBezTo>
                      <a:pt x="20443" y="63283"/>
                      <a:pt x="20578" y="63298"/>
                      <a:pt x="20716" y="63298"/>
                    </a:cubicBezTo>
                    <a:cubicBezTo>
                      <a:pt x="21100" y="63298"/>
                      <a:pt x="21502" y="63181"/>
                      <a:pt x="21877" y="63181"/>
                    </a:cubicBezTo>
                    <a:cubicBezTo>
                      <a:pt x="22076" y="63181"/>
                      <a:pt x="22267" y="63214"/>
                      <a:pt x="22443" y="63314"/>
                    </a:cubicBezTo>
                    <a:cubicBezTo>
                      <a:pt x="22955" y="63600"/>
                      <a:pt x="23086" y="64326"/>
                      <a:pt x="23598" y="64588"/>
                    </a:cubicBezTo>
                    <a:cubicBezTo>
                      <a:pt x="23739" y="64654"/>
                      <a:pt x="23890" y="64686"/>
                      <a:pt x="24041" y="64686"/>
                    </a:cubicBezTo>
                    <a:cubicBezTo>
                      <a:pt x="24274" y="64686"/>
                      <a:pt x="24506" y="64609"/>
                      <a:pt x="24694" y="64457"/>
                    </a:cubicBezTo>
                    <a:cubicBezTo>
                      <a:pt x="24991" y="64219"/>
                      <a:pt x="25206" y="63886"/>
                      <a:pt x="25313" y="63517"/>
                    </a:cubicBezTo>
                    <a:cubicBezTo>
                      <a:pt x="25634" y="62528"/>
                      <a:pt x="25420" y="61481"/>
                      <a:pt x="25194" y="60492"/>
                    </a:cubicBezTo>
                    <a:cubicBezTo>
                      <a:pt x="24980" y="59564"/>
                      <a:pt x="24396" y="58790"/>
                      <a:pt x="24313" y="57814"/>
                    </a:cubicBezTo>
                    <a:cubicBezTo>
                      <a:pt x="24265" y="57159"/>
                      <a:pt x="24479" y="56444"/>
                      <a:pt x="25015" y="56063"/>
                    </a:cubicBezTo>
                    <a:cubicBezTo>
                      <a:pt x="25420" y="55766"/>
                      <a:pt x="25944" y="55706"/>
                      <a:pt x="26384" y="55468"/>
                    </a:cubicBezTo>
                    <a:cubicBezTo>
                      <a:pt x="27194" y="55016"/>
                      <a:pt x="27539" y="53980"/>
                      <a:pt x="27456" y="53063"/>
                    </a:cubicBezTo>
                    <a:cubicBezTo>
                      <a:pt x="27385" y="52503"/>
                      <a:pt x="27230" y="51956"/>
                      <a:pt x="26992" y="51444"/>
                    </a:cubicBezTo>
                    <a:cubicBezTo>
                      <a:pt x="26765" y="50920"/>
                      <a:pt x="26051" y="50384"/>
                      <a:pt x="26123" y="49765"/>
                    </a:cubicBezTo>
                    <a:cubicBezTo>
                      <a:pt x="26277" y="48539"/>
                      <a:pt x="27563" y="48586"/>
                      <a:pt x="28456" y="48479"/>
                    </a:cubicBezTo>
                    <a:cubicBezTo>
                      <a:pt x="28920" y="48420"/>
                      <a:pt x="29432" y="48181"/>
                      <a:pt x="29575" y="47741"/>
                    </a:cubicBezTo>
                    <a:cubicBezTo>
                      <a:pt x="29623" y="47515"/>
                      <a:pt x="29647" y="47300"/>
                      <a:pt x="29647" y="47074"/>
                    </a:cubicBezTo>
                    <a:cubicBezTo>
                      <a:pt x="29718" y="46336"/>
                      <a:pt x="30230" y="45919"/>
                      <a:pt x="30647" y="45360"/>
                    </a:cubicBezTo>
                    <a:cubicBezTo>
                      <a:pt x="30968" y="44919"/>
                      <a:pt x="31111" y="44169"/>
                      <a:pt x="31087" y="43621"/>
                    </a:cubicBezTo>
                    <a:cubicBezTo>
                      <a:pt x="31064" y="43074"/>
                      <a:pt x="30885" y="42478"/>
                      <a:pt x="31195" y="42014"/>
                    </a:cubicBezTo>
                    <a:cubicBezTo>
                      <a:pt x="31516" y="41538"/>
                      <a:pt x="32207" y="41490"/>
                      <a:pt x="32659" y="41145"/>
                    </a:cubicBezTo>
                    <a:cubicBezTo>
                      <a:pt x="33326" y="40633"/>
                      <a:pt x="33314" y="39561"/>
                      <a:pt x="32826" y="38883"/>
                    </a:cubicBezTo>
                    <a:cubicBezTo>
                      <a:pt x="32397" y="38287"/>
                      <a:pt x="31695" y="37942"/>
                      <a:pt x="31004" y="37740"/>
                    </a:cubicBezTo>
                    <a:cubicBezTo>
                      <a:pt x="30575" y="37621"/>
                      <a:pt x="30611" y="37621"/>
                      <a:pt x="30349" y="37275"/>
                    </a:cubicBezTo>
                    <a:cubicBezTo>
                      <a:pt x="30147" y="36966"/>
                      <a:pt x="29837" y="36728"/>
                      <a:pt x="29468" y="36632"/>
                    </a:cubicBezTo>
                    <a:cubicBezTo>
                      <a:pt x="28944" y="36490"/>
                      <a:pt x="28349" y="36656"/>
                      <a:pt x="27837" y="36454"/>
                    </a:cubicBezTo>
                    <a:cubicBezTo>
                      <a:pt x="27170" y="36180"/>
                      <a:pt x="26885" y="35418"/>
                      <a:pt x="26682" y="34727"/>
                    </a:cubicBezTo>
                    <a:cubicBezTo>
                      <a:pt x="26480" y="34037"/>
                      <a:pt x="26230" y="33263"/>
                      <a:pt x="25575" y="32965"/>
                    </a:cubicBezTo>
                    <a:cubicBezTo>
                      <a:pt x="25325" y="32860"/>
                      <a:pt x="25059" y="32832"/>
                      <a:pt x="24787" y="32832"/>
                    </a:cubicBezTo>
                    <a:cubicBezTo>
                      <a:pt x="24657" y="32832"/>
                      <a:pt x="24527" y="32839"/>
                      <a:pt x="24396" y="32846"/>
                    </a:cubicBezTo>
                    <a:cubicBezTo>
                      <a:pt x="24042" y="32865"/>
                      <a:pt x="23649" y="32942"/>
                      <a:pt x="23279" y="32942"/>
                    </a:cubicBezTo>
                    <a:cubicBezTo>
                      <a:pt x="22941" y="32942"/>
                      <a:pt x="22623" y="32877"/>
                      <a:pt x="22372" y="32644"/>
                    </a:cubicBezTo>
                    <a:cubicBezTo>
                      <a:pt x="21824" y="32120"/>
                      <a:pt x="21384" y="31382"/>
                      <a:pt x="21050" y="30715"/>
                    </a:cubicBezTo>
                    <a:cubicBezTo>
                      <a:pt x="20693" y="30144"/>
                      <a:pt x="20300" y="29524"/>
                      <a:pt x="19669" y="29298"/>
                    </a:cubicBezTo>
                    <a:cubicBezTo>
                      <a:pt x="19488" y="29232"/>
                      <a:pt x="19301" y="29205"/>
                      <a:pt x="19113" y="29205"/>
                    </a:cubicBezTo>
                    <a:cubicBezTo>
                      <a:pt x="18584" y="29205"/>
                      <a:pt x="18038" y="29424"/>
                      <a:pt x="17538" y="29643"/>
                    </a:cubicBezTo>
                    <a:cubicBezTo>
                      <a:pt x="16300" y="30191"/>
                      <a:pt x="15050" y="30739"/>
                      <a:pt x="13811" y="31287"/>
                    </a:cubicBezTo>
                    <a:cubicBezTo>
                      <a:pt x="13420" y="31458"/>
                      <a:pt x="12944" y="31630"/>
                      <a:pt x="12489" y="31630"/>
                    </a:cubicBezTo>
                    <a:cubicBezTo>
                      <a:pt x="12376" y="31630"/>
                      <a:pt x="12265" y="31620"/>
                      <a:pt x="12156" y="31596"/>
                    </a:cubicBezTo>
                    <a:cubicBezTo>
                      <a:pt x="11775" y="31525"/>
                      <a:pt x="11109" y="31167"/>
                      <a:pt x="10990" y="30775"/>
                    </a:cubicBezTo>
                    <a:cubicBezTo>
                      <a:pt x="10906" y="30513"/>
                      <a:pt x="11002" y="30227"/>
                      <a:pt x="11121" y="29989"/>
                    </a:cubicBezTo>
                    <a:cubicBezTo>
                      <a:pt x="11264" y="29763"/>
                      <a:pt x="11371" y="29501"/>
                      <a:pt x="11442" y="29239"/>
                    </a:cubicBezTo>
                    <a:cubicBezTo>
                      <a:pt x="11478" y="28977"/>
                      <a:pt x="11371" y="28655"/>
                      <a:pt x="11109" y="28572"/>
                    </a:cubicBezTo>
                    <a:cubicBezTo>
                      <a:pt x="11061" y="28557"/>
                      <a:pt x="11013" y="28550"/>
                      <a:pt x="10965" y="28550"/>
                    </a:cubicBezTo>
                    <a:cubicBezTo>
                      <a:pt x="10654" y="28550"/>
                      <a:pt x="10337" y="28832"/>
                      <a:pt x="10026" y="28832"/>
                    </a:cubicBezTo>
                    <a:cubicBezTo>
                      <a:pt x="9978" y="28832"/>
                      <a:pt x="9930" y="28825"/>
                      <a:pt x="9882" y="28810"/>
                    </a:cubicBezTo>
                    <a:cubicBezTo>
                      <a:pt x="9656" y="28739"/>
                      <a:pt x="9537" y="28489"/>
                      <a:pt x="9442" y="28262"/>
                    </a:cubicBezTo>
                    <a:cubicBezTo>
                      <a:pt x="9037" y="27262"/>
                      <a:pt x="10275" y="27298"/>
                      <a:pt x="10275" y="26441"/>
                    </a:cubicBezTo>
                    <a:cubicBezTo>
                      <a:pt x="10275" y="25818"/>
                      <a:pt x="9853" y="25570"/>
                      <a:pt x="9382" y="25570"/>
                    </a:cubicBezTo>
                    <a:cubicBezTo>
                      <a:pt x="9079" y="25570"/>
                      <a:pt x="8756" y="25673"/>
                      <a:pt x="8513" y="25845"/>
                    </a:cubicBezTo>
                    <a:cubicBezTo>
                      <a:pt x="8132" y="26107"/>
                      <a:pt x="7811" y="26465"/>
                      <a:pt x="7394" y="26643"/>
                    </a:cubicBezTo>
                    <a:cubicBezTo>
                      <a:pt x="7200" y="26727"/>
                      <a:pt x="6996" y="26766"/>
                      <a:pt x="6791" y="26766"/>
                    </a:cubicBezTo>
                    <a:cubicBezTo>
                      <a:pt x="6038" y="26766"/>
                      <a:pt x="5280" y="26242"/>
                      <a:pt x="5037" y="25512"/>
                    </a:cubicBezTo>
                    <a:cubicBezTo>
                      <a:pt x="4715" y="24583"/>
                      <a:pt x="5156" y="23500"/>
                      <a:pt x="5953" y="22928"/>
                    </a:cubicBezTo>
                    <a:cubicBezTo>
                      <a:pt x="6299" y="22702"/>
                      <a:pt x="6668" y="22524"/>
                      <a:pt x="7049" y="22369"/>
                    </a:cubicBezTo>
                    <a:cubicBezTo>
                      <a:pt x="7283" y="22262"/>
                      <a:pt x="7533" y="22207"/>
                      <a:pt x="7786" y="22207"/>
                    </a:cubicBezTo>
                    <a:cubicBezTo>
                      <a:pt x="7958" y="22207"/>
                      <a:pt x="8130" y="22232"/>
                      <a:pt x="8299" y="22285"/>
                    </a:cubicBezTo>
                    <a:cubicBezTo>
                      <a:pt x="8477" y="22341"/>
                      <a:pt x="8678" y="22390"/>
                      <a:pt x="8866" y="22390"/>
                    </a:cubicBezTo>
                    <a:cubicBezTo>
                      <a:pt x="9042" y="22390"/>
                      <a:pt x="9208" y="22347"/>
                      <a:pt x="9335" y="22226"/>
                    </a:cubicBezTo>
                    <a:cubicBezTo>
                      <a:pt x="9644" y="21940"/>
                      <a:pt x="9549" y="21392"/>
                      <a:pt x="9847" y="21095"/>
                    </a:cubicBezTo>
                    <a:cubicBezTo>
                      <a:pt x="9985" y="20975"/>
                      <a:pt x="10159" y="20912"/>
                      <a:pt x="10341" y="20912"/>
                    </a:cubicBezTo>
                    <a:cubicBezTo>
                      <a:pt x="10394" y="20912"/>
                      <a:pt x="10448" y="20917"/>
                      <a:pt x="10502" y="20928"/>
                    </a:cubicBezTo>
                    <a:cubicBezTo>
                      <a:pt x="10728" y="20988"/>
                      <a:pt x="10954" y="21083"/>
                      <a:pt x="11144" y="21214"/>
                    </a:cubicBezTo>
                    <a:cubicBezTo>
                      <a:pt x="11561" y="21428"/>
                      <a:pt x="12002" y="21678"/>
                      <a:pt x="12168" y="22095"/>
                    </a:cubicBezTo>
                    <a:cubicBezTo>
                      <a:pt x="12276" y="22393"/>
                      <a:pt x="12287" y="22714"/>
                      <a:pt x="12204" y="23024"/>
                    </a:cubicBezTo>
                    <a:cubicBezTo>
                      <a:pt x="12133" y="23321"/>
                      <a:pt x="12085" y="23631"/>
                      <a:pt x="12061" y="23940"/>
                    </a:cubicBezTo>
                    <a:cubicBezTo>
                      <a:pt x="12037" y="24250"/>
                      <a:pt x="12156" y="24560"/>
                      <a:pt x="12395" y="24774"/>
                    </a:cubicBezTo>
                    <a:cubicBezTo>
                      <a:pt x="12501" y="24859"/>
                      <a:pt x="12643" y="24904"/>
                      <a:pt x="12783" y="24904"/>
                    </a:cubicBezTo>
                    <a:cubicBezTo>
                      <a:pt x="12955" y="24904"/>
                      <a:pt x="13124" y="24835"/>
                      <a:pt x="13216" y="24690"/>
                    </a:cubicBezTo>
                    <a:cubicBezTo>
                      <a:pt x="13442" y="24357"/>
                      <a:pt x="13169" y="23869"/>
                      <a:pt x="13323" y="23512"/>
                    </a:cubicBezTo>
                    <a:cubicBezTo>
                      <a:pt x="13478" y="23166"/>
                      <a:pt x="13978" y="23071"/>
                      <a:pt x="14157" y="22714"/>
                    </a:cubicBezTo>
                    <a:cubicBezTo>
                      <a:pt x="14276" y="22488"/>
                      <a:pt x="14228" y="22214"/>
                      <a:pt x="14169" y="21976"/>
                    </a:cubicBezTo>
                    <a:cubicBezTo>
                      <a:pt x="14085" y="21571"/>
                      <a:pt x="13788" y="20869"/>
                      <a:pt x="13931" y="20499"/>
                    </a:cubicBezTo>
                    <a:cubicBezTo>
                      <a:pt x="14073" y="20118"/>
                      <a:pt x="14538" y="20107"/>
                      <a:pt x="14812" y="19892"/>
                    </a:cubicBezTo>
                    <a:cubicBezTo>
                      <a:pt x="15002" y="19737"/>
                      <a:pt x="15169" y="19547"/>
                      <a:pt x="15300" y="19333"/>
                    </a:cubicBezTo>
                    <a:cubicBezTo>
                      <a:pt x="15514" y="18964"/>
                      <a:pt x="15633" y="18511"/>
                      <a:pt x="16002" y="18297"/>
                    </a:cubicBezTo>
                    <a:cubicBezTo>
                      <a:pt x="16478" y="18011"/>
                      <a:pt x="17145" y="18273"/>
                      <a:pt x="17645" y="18011"/>
                    </a:cubicBezTo>
                    <a:cubicBezTo>
                      <a:pt x="18312" y="17654"/>
                      <a:pt x="18133" y="16820"/>
                      <a:pt x="18598" y="16332"/>
                    </a:cubicBezTo>
                    <a:cubicBezTo>
                      <a:pt x="18727" y="16200"/>
                      <a:pt x="18876" y="16153"/>
                      <a:pt x="19035" y="16153"/>
                    </a:cubicBezTo>
                    <a:cubicBezTo>
                      <a:pt x="19432" y="16153"/>
                      <a:pt x="19894" y="16446"/>
                      <a:pt x="20294" y="16446"/>
                    </a:cubicBezTo>
                    <a:cubicBezTo>
                      <a:pt x="20442" y="16446"/>
                      <a:pt x="20581" y="16406"/>
                      <a:pt x="20705" y="16297"/>
                    </a:cubicBezTo>
                    <a:cubicBezTo>
                      <a:pt x="20860" y="16118"/>
                      <a:pt x="20931" y="15880"/>
                      <a:pt x="20884" y="15642"/>
                    </a:cubicBezTo>
                    <a:cubicBezTo>
                      <a:pt x="20836" y="15416"/>
                      <a:pt x="20789" y="15177"/>
                      <a:pt x="20765" y="14951"/>
                    </a:cubicBezTo>
                    <a:cubicBezTo>
                      <a:pt x="20765" y="14713"/>
                      <a:pt x="20848" y="14451"/>
                      <a:pt x="21074" y="14368"/>
                    </a:cubicBezTo>
                    <a:cubicBezTo>
                      <a:pt x="21129" y="14345"/>
                      <a:pt x="21187" y="14334"/>
                      <a:pt x="21244" y="14334"/>
                    </a:cubicBezTo>
                    <a:cubicBezTo>
                      <a:pt x="21423" y="14334"/>
                      <a:pt x="21606" y="14435"/>
                      <a:pt x="21741" y="14570"/>
                    </a:cubicBezTo>
                    <a:cubicBezTo>
                      <a:pt x="21920" y="14737"/>
                      <a:pt x="22051" y="14963"/>
                      <a:pt x="22229" y="15130"/>
                    </a:cubicBezTo>
                    <a:cubicBezTo>
                      <a:pt x="22434" y="15311"/>
                      <a:pt x="22681" y="15390"/>
                      <a:pt x="22930" y="15390"/>
                    </a:cubicBezTo>
                    <a:cubicBezTo>
                      <a:pt x="23680" y="15390"/>
                      <a:pt x="24441" y="14672"/>
                      <a:pt x="24075" y="13868"/>
                    </a:cubicBezTo>
                    <a:cubicBezTo>
                      <a:pt x="23908" y="13499"/>
                      <a:pt x="23515" y="13260"/>
                      <a:pt x="23325" y="12903"/>
                    </a:cubicBezTo>
                    <a:cubicBezTo>
                      <a:pt x="22991" y="12284"/>
                      <a:pt x="23325" y="11522"/>
                      <a:pt x="24003" y="11356"/>
                    </a:cubicBezTo>
                    <a:cubicBezTo>
                      <a:pt x="24086" y="11337"/>
                      <a:pt x="24168" y="11328"/>
                      <a:pt x="24248" y="11328"/>
                    </a:cubicBezTo>
                    <a:cubicBezTo>
                      <a:pt x="24831" y="11328"/>
                      <a:pt x="25335" y="11798"/>
                      <a:pt x="25325" y="12415"/>
                    </a:cubicBezTo>
                    <a:cubicBezTo>
                      <a:pt x="25313" y="12725"/>
                      <a:pt x="25051" y="13380"/>
                      <a:pt x="25218" y="13653"/>
                    </a:cubicBezTo>
                    <a:cubicBezTo>
                      <a:pt x="25338" y="13845"/>
                      <a:pt x="25623" y="13893"/>
                      <a:pt x="25896" y="13893"/>
                    </a:cubicBezTo>
                    <a:cubicBezTo>
                      <a:pt x="26083" y="13893"/>
                      <a:pt x="26264" y="13870"/>
                      <a:pt x="26384" y="13856"/>
                    </a:cubicBezTo>
                    <a:cubicBezTo>
                      <a:pt x="26623" y="13832"/>
                      <a:pt x="26861" y="13772"/>
                      <a:pt x="27087" y="13689"/>
                    </a:cubicBezTo>
                    <a:cubicBezTo>
                      <a:pt x="27313" y="13594"/>
                      <a:pt x="27480" y="13380"/>
                      <a:pt x="27527" y="13141"/>
                    </a:cubicBezTo>
                    <a:cubicBezTo>
                      <a:pt x="27575" y="12820"/>
                      <a:pt x="27420" y="12510"/>
                      <a:pt x="27456" y="12177"/>
                    </a:cubicBezTo>
                    <a:cubicBezTo>
                      <a:pt x="27480" y="11915"/>
                      <a:pt x="27563" y="11653"/>
                      <a:pt x="27587" y="11391"/>
                    </a:cubicBezTo>
                    <a:cubicBezTo>
                      <a:pt x="27670" y="10665"/>
                      <a:pt x="27444" y="10070"/>
                      <a:pt x="27099" y="9439"/>
                    </a:cubicBezTo>
                    <a:lnTo>
                      <a:pt x="26670" y="8665"/>
                    </a:lnTo>
                    <a:cubicBezTo>
                      <a:pt x="26623" y="8534"/>
                      <a:pt x="26527" y="8427"/>
                      <a:pt x="26420" y="8343"/>
                    </a:cubicBezTo>
                    <a:cubicBezTo>
                      <a:pt x="26297" y="8260"/>
                      <a:pt x="26157" y="8239"/>
                      <a:pt x="26011" y="8239"/>
                    </a:cubicBezTo>
                    <a:cubicBezTo>
                      <a:pt x="25875" y="8239"/>
                      <a:pt x="25734" y="8257"/>
                      <a:pt x="25594" y="8257"/>
                    </a:cubicBezTo>
                    <a:cubicBezTo>
                      <a:pt x="25478" y="8257"/>
                      <a:pt x="25363" y="8245"/>
                      <a:pt x="25253" y="8200"/>
                    </a:cubicBezTo>
                    <a:cubicBezTo>
                      <a:pt x="24884" y="8034"/>
                      <a:pt x="24599" y="7522"/>
                      <a:pt x="24384" y="7200"/>
                    </a:cubicBezTo>
                    <a:cubicBezTo>
                      <a:pt x="24075" y="6748"/>
                      <a:pt x="23729" y="6283"/>
                      <a:pt x="23241" y="6010"/>
                    </a:cubicBezTo>
                    <a:cubicBezTo>
                      <a:pt x="23000" y="5880"/>
                      <a:pt x="22720" y="5806"/>
                      <a:pt x="22447" y="5806"/>
                    </a:cubicBezTo>
                    <a:cubicBezTo>
                      <a:pt x="22169" y="5806"/>
                      <a:pt x="21898" y="5883"/>
                      <a:pt x="21681" y="6057"/>
                    </a:cubicBezTo>
                    <a:cubicBezTo>
                      <a:pt x="21360" y="6331"/>
                      <a:pt x="21229" y="6748"/>
                      <a:pt x="20919" y="7034"/>
                    </a:cubicBezTo>
                    <a:cubicBezTo>
                      <a:pt x="20610" y="7307"/>
                      <a:pt x="20157" y="7379"/>
                      <a:pt x="19765" y="7546"/>
                    </a:cubicBezTo>
                    <a:cubicBezTo>
                      <a:pt x="19384" y="7712"/>
                      <a:pt x="18991" y="8069"/>
                      <a:pt x="19074" y="8486"/>
                    </a:cubicBezTo>
                    <a:cubicBezTo>
                      <a:pt x="19122" y="8665"/>
                      <a:pt x="19205" y="8843"/>
                      <a:pt x="19336" y="8986"/>
                    </a:cubicBezTo>
                    <a:cubicBezTo>
                      <a:pt x="19455" y="9129"/>
                      <a:pt x="19526" y="9308"/>
                      <a:pt x="19550" y="9510"/>
                    </a:cubicBezTo>
                    <a:cubicBezTo>
                      <a:pt x="19545" y="9805"/>
                      <a:pt x="19360" y="9902"/>
                      <a:pt x="19128" y="9902"/>
                    </a:cubicBezTo>
                    <a:cubicBezTo>
                      <a:pt x="18824" y="9902"/>
                      <a:pt x="18440" y="9737"/>
                      <a:pt x="18264" y="9629"/>
                    </a:cubicBezTo>
                    <a:cubicBezTo>
                      <a:pt x="17669" y="9284"/>
                      <a:pt x="17252" y="8712"/>
                      <a:pt x="16848" y="8141"/>
                    </a:cubicBezTo>
                    <a:cubicBezTo>
                      <a:pt x="16383" y="7498"/>
                      <a:pt x="15907" y="6641"/>
                      <a:pt x="16336" y="5974"/>
                    </a:cubicBezTo>
                    <a:cubicBezTo>
                      <a:pt x="16633" y="5510"/>
                      <a:pt x="17193" y="5426"/>
                      <a:pt x="17705" y="5414"/>
                    </a:cubicBezTo>
                    <a:cubicBezTo>
                      <a:pt x="17946" y="5404"/>
                      <a:pt x="18221" y="5376"/>
                      <a:pt x="18491" y="5376"/>
                    </a:cubicBezTo>
                    <a:cubicBezTo>
                      <a:pt x="18822" y="5376"/>
                      <a:pt x="19147" y="5417"/>
                      <a:pt x="19395" y="5581"/>
                    </a:cubicBezTo>
                    <a:cubicBezTo>
                      <a:pt x="19646" y="5736"/>
                      <a:pt x="19884" y="5926"/>
                      <a:pt x="20169" y="5950"/>
                    </a:cubicBezTo>
                    <a:cubicBezTo>
                      <a:pt x="20181" y="5951"/>
                      <a:pt x="20192" y="5951"/>
                      <a:pt x="20204" y="5951"/>
                    </a:cubicBezTo>
                    <a:cubicBezTo>
                      <a:pt x="20674" y="5951"/>
                      <a:pt x="21009" y="5476"/>
                      <a:pt x="21253" y="5057"/>
                    </a:cubicBezTo>
                    <a:cubicBezTo>
                      <a:pt x="21562" y="4509"/>
                      <a:pt x="21884" y="3962"/>
                      <a:pt x="22205" y="3414"/>
                    </a:cubicBezTo>
                    <a:cubicBezTo>
                      <a:pt x="22360" y="3093"/>
                      <a:pt x="22563" y="2807"/>
                      <a:pt x="22813" y="2569"/>
                    </a:cubicBezTo>
                    <a:cubicBezTo>
                      <a:pt x="23021" y="2370"/>
                      <a:pt x="23290" y="2261"/>
                      <a:pt x="23571" y="2261"/>
                    </a:cubicBezTo>
                    <a:cubicBezTo>
                      <a:pt x="23643" y="2261"/>
                      <a:pt x="23716" y="2268"/>
                      <a:pt x="23789" y="2283"/>
                    </a:cubicBezTo>
                    <a:cubicBezTo>
                      <a:pt x="24289" y="2426"/>
                      <a:pt x="24527" y="3009"/>
                      <a:pt x="24456" y="3521"/>
                    </a:cubicBezTo>
                    <a:cubicBezTo>
                      <a:pt x="24372" y="4140"/>
                      <a:pt x="23825" y="4605"/>
                      <a:pt x="23932" y="5260"/>
                    </a:cubicBezTo>
                    <a:cubicBezTo>
                      <a:pt x="24027" y="5771"/>
                      <a:pt x="24313" y="6236"/>
                      <a:pt x="24741" y="6557"/>
                    </a:cubicBezTo>
                    <a:cubicBezTo>
                      <a:pt x="25077" y="6813"/>
                      <a:pt x="25532" y="6993"/>
                      <a:pt x="25947" y="6993"/>
                    </a:cubicBezTo>
                    <a:cubicBezTo>
                      <a:pt x="26401" y="6993"/>
                      <a:pt x="26807" y="6778"/>
                      <a:pt x="26956" y="6212"/>
                    </a:cubicBezTo>
                    <a:cubicBezTo>
                      <a:pt x="27051" y="5855"/>
                      <a:pt x="26968" y="5438"/>
                      <a:pt x="27206" y="5152"/>
                    </a:cubicBezTo>
                    <a:cubicBezTo>
                      <a:pt x="27599" y="4676"/>
                      <a:pt x="28468" y="5081"/>
                      <a:pt x="28968" y="4712"/>
                    </a:cubicBezTo>
                    <a:cubicBezTo>
                      <a:pt x="29254" y="4486"/>
                      <a:pt x="29313" y="4045"/>
                      <a:pt x="29182" y="3700"/>
                    </a:cubicBezTo>
                    <a:cubicBezTo>
                      <a:pt x="29063" y="3343"/>
                      <a:pt x="28801" y="3069"/>
                      <a:pt x="28539" y="2807"/>
                    </a:cubicBezTo>
                    <a:cubicBezTo>
                      <a:pt x="28028" y="2271"/>
                      <a:pt x="27516" y="1735"/>
                      <a:pt x="27004" y="1211"/>
                    </a:cubicBezTo>
                    <a:cubicBezTo>
                      <a:pt x="26711" y="893"/>
                      <a:pt x="26275" y="873"/>
                      <a:pt x="25844" y="873"/>
                    </a:cubicBezTo>
                    <a:cubicBezTo>
                      <a:pt x="25784" y="873"/>
                      <a:pt x="25723" y="874"/>
                      <a:pt x="25663" y="874"/>
                    </a:cubicBezTo>
                    <a:cubicBezTo>
                      <a:pt x="25560" y="874"/>
                      <a:pt x="25458" y="872"/>
                      <a:pt x="25361" y="866"/>
                    </a:cubicBezTo>
                    <a:cubicBezTo>
                      <a:pt x="24980" y="842"/>
                      <a:pt x="24610" y="830"/>
                      <a:pt x="24277" y="628"/>
                    </a:cubicBezTo>
                    <a:cubicBezTo>
                      <a:pt x="23944" y="426"/>
                      <a:pt x="23694" y="56"/>
                      <a:pt x="23313" y="9"/>
                    </a:cubicBezTo>
                    <a:cubicBezTo>
                      <a:pt x="23276" y="3"/>
                      <a:pt x="23241" y="1"/>
                      <a:pt x="232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7025008" y="1273522"/>
                <a:ext cx="648733" cy="355138"/>
              </a:xfrm>
              <a:custGeom>
                <a:rect b="b" l="l" r="r" t="t"/>
                <a:pathLst>
                  <a:path extrusionOk="0" h="10664" w="19480">
                    <a:moveTo>
                      <a:pt x="12198" y="1"/>
                    </a:moveTo>
                    <a:cubicBezTo>
                      <a:pt x="11745" y="1"/>
                      <a:pt x="11294" y="19"/>
                      <a:pt x="10847" y="56"/>
                    </a:cubicBezTo>
                    <a:cubicBezTo>
                      <a:pt x="10014" y="140"/>
                      <a:pt x="9204" y="295"/>
                      <a:pt x="8383" y="449"/>
                    </a:cubicBezTo>
                    <a:lnTo>
                      <a:pt x="1144" y="1842"/>
                    </a:lnTo>
                    <a:cubicBezTo>
                      <a:pt x="703" y="1926"/>
                      <a:pt x="191" y="2080"/>
                      <a:pt x="60" y="2509"/>
                    </a:cubicBezTo>
                    <a:cubicBezTo>
                      <a:pt x="1" y="2819"/>
                      <a:pt x="108" y="3140"/>
                      <a:pt x="358" y="3331"/>
                    </a:cubicBezTo>
                    <a:cubicBezTo>
                      <a:pt x="596" y="3521"/>
                      <a:pt x="882" y="3664"/>
                      <a:pt x="1179" y="3747"/>
                    </a:cubicBezTo>
                    <a:lnTo>
                      <a:pt x="3644" y="4640"/>
                    </a:lnTo>
                    <a:cubicBezTo>
                      <a:pt x="3953" y="4747"/>
                      <a:pt x="4323" y="4914"/>
                      <a:pt x="4394" y="5247"/>
                    </a:cubicBezTo>
                    <a:cubicBezTo>
                      <a:pt x="4477" y="5628"/>
                      <a:pt x="4120" y="5950"/>
                      <a:pt x="3822" y="6200"/>
                    </a:cubicBezTo>
                    <a:cubicBezTo>
                      <a:pt x="3168" y="6748"/>
                      <a:pt x="2596" y="7486"/>
                      <a:pt x="2525" y="8331"/>
                    </a:cubicBezTo>
                    <a:cubicBezTo>
                      <a:pt x="2409" y="9700"/>
                      <a:pt x="3516" y="10664"/>
                      <a:pt x="4682" y="10664"/>
                    </a:cubicBezTo>
                    <a:cubicBezTo>
                      <a:pt x="5200" y="10664"/>
                      <a:pt x="5729" y="10474"/>
                      <a:pt x="6168" y="10046"/>
                    </a:cubicBezTo>
                    <a:cubicBezTo>
                      <a:pt x="7037" y="9200"/>
                      <a:pt x="7180" y="7641"/>
                      <a:pt x="8299" y="7152"/>
                    </a:cubicBezTo>
                    <a:cubicBezTo>
                      <a:pt x="8602" y="7015"/>
                      <a:pt x="8927" y="6987"/>
                      <a:pt x="9260" y="6987"/>
                    </a:cubicBezTo>
                    <a:cubicBezTo>
                      <a:pt x="9492" y="6987"/>
                      <a:pt x="9729" y="7001"/>
                      <a:pt x="9964" y="7001"/>
                    </a:cubicBezTo>
                    <a:cubicBezTo>
                      <a:pt x="10120" y="7001"/>
                      <a:pt x="10277" y="6994"/>
                      <a:pt x="10430" y="6974"/>
                    </a:cubicBezTo>
                    <a:cubicBezTo>
                      <a:pt x="11597" y="6831"/>
                      <a:pt x="12490" y="5879"/>
                      <a:pt x="13252" y="4974"/>
                    </a:cubicBezTo>
                    <a:cubicBezTo>
                      <a:pt x="14014" y="4069"/>
                      <a:pt x="14848" y="3104"/>
                      <a:pt x="16003" y="2842"/>
                    </a:cubicBezTo>
                    <a:cubicBezTo>
                      <a:pt x="16669" y="2688"/>
                      <a:pt x="17491" y="2747"/>
                      <a:pt x="17919" y="2211"/>
                    </a:cubicBezTo>
                    <a:cubicBezTo>
                      <a:pt x="19479" y="235"/>
                      <a:pt x="13776" y="56"/>
                      <a:pt x="13014" y="21"/>
                    </a:cubicBezTo>
                    <a:cubicBezTo>
                      <a:pt x="12742" y="7"/>
                      <a:pt x="12469" y="1"/>
                      <a:pt x="12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7493657" y="1417650"/>
                <a:ext cx="1070609" cy="944326"/>
              </a:xfrm>
              <a:custGeom>
                <a:rect b="b" l="l" r="r" t="t"/>
                <a:pathLst>
                  <a:path extrusionOk="0" h="28356" w="32148">
                    <a:moveTo>
                      <a:pt x="14434" y="0"/>
                    </a:moveTo>
                    <a:cubicBezTo>
                      <a:pt x="14148" y="0"/>
                      <a:pt x="13865" y="26"/>
                      <a:pt x="13586" y="86"/>
                    </a:cubicBezTo>
                    <a:cubicBezTo>
                      <a:pt x="12824" y="253"/>
                      <a:pt x="12145" y="693"/>
                      <a:pt x="11502" y="1134"/>
                    </a:cubicBezTo>
                    <a:cubicBezTo>
                      <a:pt x="10728" y="1646"/>
                      <a:pt x="9954" y="2158"/>
                      <a:pt x="9180" y="2682"/>
                    </a:cubicBezTo>
                    <a:cubicBezTo>
                      <a:pt x="8561" y="3086"/>
                      <a:pt x="7918" y="3527"/>
                      <a:pt x="7454" y="4098"/>
                    </a:cubicBezTo>
                    <a:cubicBezTo>
                      <a:pt x="6978" y="4682"/>
                      <a:pt x="6680" y="5456"/>
                      <a:pt x="6823" y="6182"/>
                    </a:cubicBezTo>
                    <a:cubicBezTo>
                      <a:pt x="8037" y="6611"/>
                      <a:pt x="9240" y="7039"/>
                      <a:pt x="10443" y="7468"/>
                    </a:cubicBezTo>
                    <a:cubicBezTo>
                      <a:pt x="10825" y="7602"/>
                      <a:pt x="11256" y="7728"/>
                      <a:pt x="11655" y="7728"/>
                    </a:cubicBezTo>
                    <a:cubicBezTo>
                      <a:pt x="11965" y="7728"/>
                      <a:pt x="12256" y="7652"/>
                      <a:pt x="12490" y="7444"/>
                    </a:cubicBezTo>
                    <a:cubicBezTo>
                      <a:pt x="13252" y="6742"/>
                      <a:pt x="12598" y="5491"/>
                      <a:pt x="12788" y="4468"/>
                    </a:cubicBezTo>
                    <a:cubicBezTo>
                      <a:pt x="12920" y="3752"/>
                      <a:pt x="13659" y="3235"/>
                      <a:pt x="14343" y="3235"/>
                    </a:cubicBezTo>
                    <a:cubicBezTo>
                      <a:pt x="14649" y="3235"/>
                      <a:pt x="14945" y="3339"/>
                      <a:pt x="15169" y="3575"/>
                    </a:cubicBezTo>
                    <a:cubicBezTo>
                      <a:pt x="15098" y="3543"/>
                      <a:pt x="15028" y="3529"/>
                      <a:pt x="14961" y="3529"/>
                    </a:cubicBezTo>
                    <a:cubicBezTo>
                      <a:pt x="14492" y="3529"/>
                      <a:pt x="14154" y="4234"/>
                      <a:pt x="14300" y="4765"/>
                    </a:cubicBezTo>
                    <a:cubicBezTo>
                      <a:pt x="14467" y="5361"/>
                      <a:pt x="14931" y="5861"/>
                      <a:pt x="14967" y="6468"/>
                    </a:cubicBezTo>
                    <a:cubicBezTo>
                      <a:pt x="15003" y="7087"/>
                      <a:pt x="14586" y="7647"/>
                      <a:pt x="14062" y="7956"/>
                    </a:cubicBezTo>
                    <a:cubicBezTo>
                      <a:pt x="13538" y="8278"/>
                      <a:pt x="12919" y="8361"/>
                      <a:pt x="12300" y="8432"/>
                    </a:cubicBezTo>
                    <a:cubicBezTo>
                      <a:pt x="11574" y="8504"/>
                      <a:pt x="10847" y="8528"/>
                      <a:pt x="10109" y="8563"/>
                    </a:cubicBezTo>
                    <a:cubicBezTo>
                      <a:pt x="9359" y="8599"/>
                      <a:pt x="8561" y="8575"/>
                      <a:pt x="7811" y="8706"/>
                    </a:cubicBezTo>
                    <a:cubicBezTo>
                      <a:pt x="7542" y="8741"/>
                      <a:pt x="7255" y="8864"/>
                      <a:pt x="6971" y="8864"/>
                    </a:cubicBezTo>
                    <a:cubicBezTo>
                      <a:pt x="6865" y="8864"/>
                      <a:pt x="6760" y="8847"/>
                      <a:pt x="6656" y="8801"/>
                    </a:cubicBezTo>
                    <a:cubicBezTo>
                      <a:pt x="6287" y="8635"/>
                      <a:pt x="6252" y="8230"/>
                      <a:pt x="6085" y="7897"/>
                    </a:cubicBezTo>
                    <a:cubicBezTo>
                      <a:pt x="5877" y="7430"/>
                      <a:pt x="5418" y="7157"/>
                      <a:pt x="4937" y="7157"/>
                    </a:cubicBezTo>
                    <a:cubicBezTo>
                      <a:pt x="4755" y="7157"/>
                      <a:pt x="4570" y="7196"/>
                      <a:pt x="4394" y="7277"/>
                    </a:cubicBezTo>
                    <a:cubicBezTo>
                      <a:pt x="3763" y="7575"/>
                      <a:pt x="3489" y="8337"/>
                      <a:pt x="3775" y="8968"/>
                    </a:cubicBezTo>
                    <a:cubicBezTo>
                      <a:pt x="3930" y="9313"/>
                      <a:pt x="4251" y="9635"/>
                      <a:pt x="4180" y="10016"/>
                    </a:cubicBezTo>
                    <a:cubicBezTo>
                      <a:pt x="4120" y="10230"/>
                      <a:pt x="3977" y="10421"/>
                      <a:pt x="3775" y="10528"/>
                    </a:cubicBezTo>
                    <a:cubicBezTo>
                      <a:pt x="3573" y="10647"/>
                      <a:pt x="3346" y="10718"/>
                      <a:pt x="3156" y="10825"/>
                    </a:cubicBezTo>
                    <a:cubicBezTo>
                      <a:pt x="2965" y="10921"/>
                      <a:pt x="2775" y="11087"/>
                      <a:pt x="2775" y="11314"/>
                    </a:cubicBezTo>
                    <a:cubicBezTo>
                      <a:pt x="2775" y="11626"/>
                      <a:pt x="3192" y="11865"/>
                      <a:pt x="3490" y="11865"/>
                    </a:cubicBezTo>
                    <a:cubicBezTo>
                      <a:pt x="3510" y="11865"/>
                      <a:pt x="3530" y="11864"/>
                      <a:pt x="3549" y="11861"/>
                    </a:cubicBezTo>
                    <a:cubicBezTo>
                      <a:pt x="3688" y="11849"/>
                      <a:pt x="3847" y="11776"/>
                      <a:pt x="3985" y="11776"/>
                    </a:cubicBezTo>
                    <a:cubicBezTo>
                      <a:pt x="4107" y="11776"/>
                      <a:pt x="4214" y="11833"/>
                      <a:pt x="4275" y="12040"/>
                    </a:cubicBezTo>
                    <a:cubicBezTo>
                      <a:pt x="4347" y="12290"/>
                      <a:pt x="4239" y="12564"/>
                      <a:pt x="4132" y="12802"/>
                    </a:cubicBezTo>
                    <a:cubicBezTo>
                      <a:pt x="4001" y="13088"/>
                      <a:pt x="3835" y="13397"/>
                      <a:pt x="3537" y="13504"/>
                    </a:cubicBezTo>
                    <a:cubicBezTo>
                      <a:pt x="3476" y="13523"/>
                      <a:pt x="3414" y="13532"/>
                      <a:pt x="3353" y="13532"/>
                    </a:cubicBezTo>
                    <a:cubicBezTo>
                      <a:pt x="3070" y="13532"/>
                      <a:pt x="2793" y="13349"/>
                      <a:pt x="2549" y="13183"/>
                    </a:cubicBezTo>
                    <a:cubicBezTo>
                      <a:pt x="2203" y="12933"/>
                      <a:pt x="1810" y="12695"/>
                      <a:pt x="1382" y="12695"/>
                    </a:cubicBezTo>
                    <a:cubicBezTo>
                      <a:pt x="941" y="12695"/>
                      <a:pt x="489" y="13040"/>
                      <a:pt x="525" y="13469"/>
                    </a:cubicBezTo>
                    <a:cubicBezTo>
                      <a:pt x="560" y="13850"/>
                      <a:pt x="929" y="14112"/>
                      <a:pt x="1025" y="14469"/>
                    </a:cubicBezTo>
                    <a:cubicBezTo>
                      <a:pt x="1072" y="14743"/>
                      <a:pt x="1001" y="15028"/>
                      <a:pt x="846" y="15255"/>
                    </a:cubicBezTo>
                    <a:cubicBezTo>
                      <a:pt x="703" y="15481"/>
                      <a:pt x="513" y="15695"/>
                      <a:pt x="370" y="15921"/>
                    </a:cubicBezTo>
                    <a:cubicBezTo>
                      <a:pt x="48" y="16421"/>
                      <a:pt x="1" y="17041"/>
                      <a:pt x="227" y="17588"/>
                    </a:cubicBezTo>
                    <a:cubicBezTo>
                      <a:pt x="446" y="18048"/>
                      <a:pt x="940" y="18370"/>
                      <a:pt x="1444" y="18370"/>
                    </a:cubicBezTo>
                    <a:cubicBezTo>
                      <a:pt x="1515" y="18370"/>
                      <a:pt x="1585" y="18363"/>
                      <a:pt x="1656" y="18350"/>
                    </a:cubicBezTo>
                    <a:cubicBezTo>
                      <a:pt x="2382" y="18195"/>
                      <a:pt x="2823" y="17410"/>
                      <a:pt x="3537" y="17207"/>
                    </a:cubicBezTo>
                    <a:cubicBezTo>
                      <a:pt x="3846" y="17124"/>
                      <a:pt x="4192" y="17160"/>
                      <a:pt x="4501" y="17064"/>
                    </a:cubicBezTo>
                    <a:cubicBezTo>
                      <a:pt x="5073" y="16886"/>
                      <a:pt x="5418" y="16302"/>
                      <a:pt x="5585" y="15719"/>
                    </a:cubicBezTo>
                    <a:cubicBezTo>
                      <a:pt x="5763" y="15147"/>
                      <a:pt x="5835" y="14528"/>
                      <a:pt x="6109" y="14004"/>
                    </a:cubicBezTo>
                    <a:cubicBezTo>
                      <a:pt x="6240" y="13731"/>
                      <a:pt x="6454" y="13504"/>
                      <a:pt x="6728" y="13361"/>
                    </a:cubicBezTo>
                    <a:cubicBezTo>
                      <a:pt x="6840" y="13303"/>
                      <a:pt x="6963" y="13274"/>
                      <a:pt x="7085" y="13274"/>
                    </a:cubicBezTo>
                    <a:cubicBezTo>
                      <a:pt x="7260" y="13274"/>
                      <a:pt x="7433" y="13333"/>
                      <a:pt x="7573" y="13445"/>
                    </a:cubicBezTo>
                    <a:cubicBezTo>
                      <a:pt x="7752" y="13588"/>
                      <a:pt x="7811" y="13826"/>
                      <a:pt x="7966" y="14004"/>
                    </a:cubicBezTo>
                    <a:cubicBezTo>
                      <a:pt x="8081" y="14147"/>
                      <a:pt x="8212" y="14222"/>
                      <a:pt x="8324" y="14222"/>
                    </a:cubicBezTo>
                    <a:cubicBezTo>
                      <a:pt x="8455" y="14222"/>
                      <a:pt x="8559" y="14121"/>
                      <a:pt x="8585" y="13909"/>
                    </a:cubicBezTo>
                    <a:cubicBezTo>
                      <a:pt x="8633" y="13516"/>
                      <a:pt x="8478" y="13123"/>
                      <a:pt x="8680" y="12742"/>
                    </a:cubicBezTo>
                    <a:cubicBezTo>
                      <a:pt x="8834" y="12453"/>
                      <a:pt x="9139" y="12328"/>
                      <a:pt x="9453" y="12328"/>
                    </a:cubicBezTo>
                    <a:cubicBezTo>
                      <a:pt x="9578" y="12328"/>
                      <a:pt x="9705" y="12348"/>
                      <a:pt x="9823" y="12385"/>
                    </a:cubicBezTo>
                    <a:cubicBezTo>
                      <a:pt x="10383" y="12540"/>
                      <a:pt x="10657" y="13052"/>
                      <a:pt x="10835" y="13576"/>
                    </a:cubicBezTo>
                    <a:cubicBezTo>
                      <a:pt x="10978" y="13969"/>
                      <a:pt x="10990" y="14385"/>
                      <a:pt x="11038" y="14802"/>
                    </a:cubicBezTo>
                    <a:cubicBezTo>
                      <a:pt x="11097" y="15112"/>
                      <a:pt x="11109" y="15433"/>
                      <a:pt x="11074" y="15743"/>
                    </a:cubicBezTo>
                    <a:cubicBezTo>
                      <a:pt x="11050" y="16017"/>
                      <a:pt x="10990" y="16314"/>
                      <a:pt x="11145" y="16552"/>
                    </a:cubicBezTo>
                    <a:cubicBezTo>
                      <a:pt x="11256" y="16723"/>
                      <a:pt x="11454" y="16803"/>
                      <a:pt x="11659" y="16803"/>
                    </a:cubicBezTo>
                    <a:cubicBezTo>
                      <a:pt x="11827" y="16803"/>
                      <a:pt x="11999" y="16749"/>
                      <a:pt x="12133" y="16648"/>
                    </a:cubicBezTo>
                    <a:cubicBezTo>
                      <a:pt x="12419" y="16421"/>
                      <a:pt x="12550" y="16028"/>
                      <a:pt x="12550" y="15659"/>
                    </a:cubicBezTo>
                    <a:cubicBezTo>
                      <a:pt x="12550" y="15278"/>
                      <a:pt x="12455" y="14909"/>
                      <a:pt x="12252" y="14576"/>
                    </a:cubicBezTo>
                    <a:cubicBezTo>
                      <a:pt x="12086" y="14290"/>
                      <a:pt x="11836" y="14028"/>
                      <a:pt x="11728" y="13707"/>
                    </a:cubicBezTo>
                    <a:cubicBezTo>
                      <a:pt x="11633" y="13373"/>
                      <a:pt x="11740" y="12945"/>
                      <a:pt x="12062" y="12850"/>
                    </a:cubicBezTo>
                    <a:cubicBezTo>
                      <a:pt x="12104" y="12842"/>
                      <a:pt x="12147" y="12838"/>
                      <a:pt x="12189" y="12838"/>
                    </a:cubicBezTo>
                    <a:cubicBezTo>
                      <a:pt x="12347" y="12838"/>
                      <a:pt x="12497" y="12892"/>
                      <a:pt x="12609" y="13004"/>
                    </a:cubicBezTo>
                    <a:cubicBezTo>
                      <a:pt x="12740" y="13147"/>
                      <a:pt x="12859" y="13302"/>
                      <a:pt x="12943" y="13481"/>
                    </a:cubicBezTo>
                    <a:cubicBezTo>
                      <a:pt x="13193" y="13933"/>
                      <a:pt x="13455" y="14397"/>
                      <a:pt x="13550" y="14909"/>
                    </a:cubicBezTo>
                    <a:cubicBezTo>
                      <a:pt x="13610" y="15290"/>
                      <a:pt x="13598" y="15671"/>
                      <a:pt x="13633" y="16040"/>
                    </a:cubicBezTo>
                    <a:cubicBezTo>
                      <a:pt x="13633" y="16421"/>
                      <a:pt x="13788" y="16790"/>
                      <a:pt x="14038" y="17076"/>
                    </a:cubicBezTo>
                    <a:cubicBezTo>
                      <a:pt x="14193" y="17232"/>
                      <a:pt x="14424" y="17324"/>
                      <a:pt x="14646" y="17324"/>
                    </a:cubicBezTo>
                    <a:cubicBezTo>
                      <a:pt x="14798" y="17324"/>
                      <a:pt x="14946" y="17280"/>
                      <a:pt x="15062" y="17183"/>
                    </a:cubicBezTo>
                    <a:cubicBezTo>
                      <a:pt x="15312" y="16969"/>
                      <a:pt x="15336" y="16588"/>
                      <a:pt x="15288" y="16267"/>
                    </a:cubicBezTo>
                    <a:cubicBezTo>
                      <a:pt x="15253" y="15957"/>
                      <a:pt x="15145" y="15624"/>
                      <a:pt x="15193" y="15302"/>
                    </a:cubicBezTo>
                    <a:cubicBezTo>
                      <a:pt x="15238" y="15008"/>
                      <a:pt x="15477" y="14692"/>
                      <a:pt x="15777" y="14692"/>
                    </a:cubicBezTo>
                    <a:cubicBezTo>
                      <a:pt x="15792" y="14692"/>
                      <a:pt x="15808" y="14693"/>
                      <a:pt x="15824" y="14695"/>
                    </a:cubicBezTo>
                    <a:cubicBezTo>
                      <a:pt x="16062" y="14731"/>
                      <a:pt x="16241" y="14945"/>
                      <a:pt x="16348" y="15171"/>
                    </a:cubicBezTo>
                    <a:cubicBezTo>
                      <a:pt x="16419" y="15409"/>
                      <a:pt x="16503" y="15647"/>
                      <a:pt x="16610" y="15874"/>
                    </a:cubicBezTo>
                    <a:cubicBezTo>
                      <a:pt x="16839" y="16272"/>
                      <a:pt x="17260" y="16454"/>
                      <a:pt x="17698" y="16454"/>
                    </a:cubicBezTo>
                    <a:cubicBezTo>
                      <a:pt x="17783" y="16454"/>
                      <a:pt x="17870" y="16447"/>
                      <a:pt x="17955" y="16433"/>
                    </a:cubicBezTo>
                    <a:cubicBezTo>
                      <a:pt x="18658" y="16326"/>
                      <a:pt x="19360" y="16267"/>
                      <a:pt x="20075" y="16219"/>
                    </a:cubicBezTo>
                    <a:cubicBezTo>
                      <a:pt x="20118" y="16215"/>
                      <a:pt x="20158" y="16214"/>
                      <a:pt x="20196" y="16214"/>
                    </a:cubicBezTo>
                    <a:cubicBezTo>
                      <a:pt x="21053" y="16214"/>
                      <a:pt x="20535" y="17082"/>
                      <a:pt x="19896" y="17207"/>
                    </a:cubicBezTo>
                    <a:cubicBezTo>
                      <a:pt x="19717" y="17249"/>
                      <a:pt x="19533" y="17255"/>
                      <a:pt x="19347" y="17255"/>
                    </a:cubicBezTo>
                    <a:cubicBezTo>
                      <a:pt x="19272" y="17255"/>
                      <a:pt x="19198" y="17254"/>
                      <a:pt x="19123" y="17254"/>
                    </a:cubicBezTo>
                    <a:cubicBezTo>
                      <a:pt x="19011" y="17254"/>
                      <a:pt x="18900" y="17256"/>
                      <a:pt x="18789" y="17267"/>
                    </a:cubicBezTo>
                    <a:cubicBezTo>
                      <a:pt x="18432" y="17302"/>
                      <a:pt x="18027" y="17433"/>
                      <a:pt x="17848" y="17755"/>
                    </a:cubicBezTo>
                    <a:cubicBezTo>
                      <a:pt x="17658" y="18100"/>
                      <a:pt x="17789" y="18553"/>
                      <a:pt x="18063" y="18850"/>
                    </a:cubicBezTo>
                    <a:cubicBezTo>
                      <a:pt x="18336" y="19148"/>
                      <a:pt x="18717" y="19315"/>
                      <a:pt x="19098" y="19446"/>
                    </a:cubicBezTo>
                    <a:cubicBezTo>
                      <a:pt x="19467" y="19588"/>
                      <a:pt x="19860" y="19731"/>
                      <a:pt x="20158" y="19993"/>
                    </a:cubicBezTo>
                    <a:cubicBezTo>
                      <a:pt x="20634" y="20398"/>
                      <a:pt x="20670" y="20910"/>
                      <a:pt x="20980" y="21434"/>
                    </a:cubicBezTo>
                    <a:cubicBezTo>
                      <a:pt x="21289" y="21958"/>
                      <a:pt x="21599" y="22482"/>
                      <a:pt x="21884" y="23029"/>
                    </a:cubicBezTo>
                    <a:cubicBezTo>
                      <a:pt x="21884" y="23267"/>
                      <a:pt x="22242" y="23744"/>
                      <a:pt x="22361" y="23946"/>
                    </a:cubicBezTo>
                    <a:cubicBezTo>
                      <a:pt x="22504" y="24208"/>
                      <a:pt x="22694" y="24434"/>
                      <a:pt x="22837" y="24696"/>
                    </a:cubicBezTo>
                    <a:cubicBezTo>
                      <a:pt x="23194" y="25280"/>
                      <a:pt x="23480" y="25911"/>
                      <a:pt x="23670" y="26566"/>
                    </a:cubicBezTo>
                    <a:cubicBezTo>
                      <a:pt x="23801" y="27042"/>
                      <a:pt x="23908" y="27542"/>
                      <a:pt x="24230" y="27911"/>
                    </a:cubicBezTo>
                    <a:cubicBezTo>
                      <a:pt x="24506" y="28206"/>
                      <a:pt x="24882" y="28356"/>
                      <a:pt x="25260" y="28356"/>
                    </a:cubicBezTo>
                    <a:cubicBezTo>
                      <a:pt x="25598" y="28356"/>
                      <a:pt x="25936" y="28236"/>
                      <a:pt x="26206" y="27994"/>
                    </a:cubicBezTo>
                    <a:cubicBezTo>
                      <a:pt x="26552" y="27673"/>
                      <a:pt x="26730" y="27185"/>
                      <a:pt x="27159" y="26994"/>
                    </a:cubicBezTo>
                    <a:cubicBezTo>
                      <a:pt x="27297" y="26936"/>
                      <a:pt x="27444" y="26918"/>
                      <a:pt x="27595" y="26918"/>
                    </a:cubicBezTo>
                    <a:cubicBezTo>
                      <a:pt x="27840" y="26918"/>
                      <a:pt x="28094" y="26965"/>
                      <a:pt x="28337" y="26965"/>
                    </a:cubicBezTo>
                    <a:cubicBezTo>
                      <a:pt x="28499" y="26965"/>
                      <a:pt x="28656" y="26944"/>
                      <a:pt x="28802" y="26875"/>
                    </a:cubicBezTo>
                    <a:cubicBezTo>
                      <a:pt x="29362" y="26613"/>
                      <a:pt x="29445" y="25780"/>
                      <a:pt x="29993" y="25482"/>
                    </a:cubicBezTo>
                    <a:cubicBezTo>
                      <a:pt x="30445" y="25232"/>
                      <a:pt x="31136" y="25423"/>
                      <a:pt x="31457" y="25006"/>
                    </a:cubicBezTo>
                    <a:cubicBezTo>
                      <a:pt x="31731" y="24649"/>
                      <a:pt x="31517" y="24113"/>
                      <a:pt x="31183" y="23803"/>
                    </a:cubicBezTo>
                    <a:cubicBezTo>
                      <a:pt x="30767" y="23405"/>
                      <a:pt x="30212" y="23190"/>
                      <a:pt x="29646" y="23190"/>
                    </a:cubicBezTo>
                    <a:cubicBezTo>
                      <a:pt x="29451" y="23190"/>
                      <a:pt x="29256" y="23216"/>
                      <a:pt x="29064" y="23267"/>
                    </a:cubicBezTo>
                    <a:cubicBezTo>
                      <a:pt x="28897" y="23017"/>
                      <a:pt x="28695" y="22803"/>
                      <a:pt x="28469" y="22625"/>
                    </a:cubicBezTo>
                    <a:cubicBezTo>
                      <a:pt x="28285" y="22478"/>
                      <a:pt x="28066" y="22402"/>
                      <a:pt x="27839" y="22402"/>
                    </a:cubicBezTo>
                    <a:cubicBezTo>
                      <a:pt x="27772" y="22402"/>
                      <a:pt x="27703" y="22408"/>
                      <a:pt x="27635" y="22422"/>
                    </a:cubicBezTo>
                    <a:cubicBezTo>
                      <a:pt x="27230" y="22521"/>
                      <a:pt x="26915" y="22932"/>
                      <a:pt x="26524" y="22932"/>
                    </a:cubicBezTo>
                    <a:cubicBezTo>
                      <a:pt x="26490" y="22932"/>
                      <a:pt x="26456" y="22929"/>
                      <a:pt x="26421" y="22922"/>
                    </a:cubicBezTo>
                    <a:cubicBezTo>
                      <a:pt x="26099" y="22851"/>
                      <a:pt x="25921" y="22517"/>
                      <a:pt x="25873" y="22196"/>
                    </a:cubicBezTo>
                    <a:cubicBezTo>
                      <a:pt x="25825" y="21874"/>
                      <a:pt x="25861" y="21541"/>
                      <a:pt x="25778" y="21232"/>
                    </a:cubicBezTo>
                    <a:cubicBezTo>
                      <a:pt x="25575" y="20481"/>
                      <a:pt x="24706" y="20041"/>
                      <a:pt x="24504" y="19279"/>
                    </a:cubicBezTo>
                    <a:cubicBezTo>
                      <a:pt x="24420" y="18957"/>
                      <a:pt x="24516" y="18553"/>
                      <a:pt x="24825" y="18445"/>
                    </a:cubicBezTo>
                    <a:cubicBezTo>
                      <a:pt x="24873" y="18431"/>
                      <a:pt x="24919" y="18424"/>
                      <a:pt x="24965" y="18424"/>
                    </a:cubicBezTo>
                    <a:cubicBezTo>
                      <a:pt x="25356" y="18424"/>
                      <a:pt x="25687" y="18927"/>
                      <a:pt x="25933" y="19172"/>
                    </a:cubicBezTo>
                    <a:cubicBezTo>
                      <a:pt x="26575" y="19803"/>
                      <a:pt x="26730" y="20589"/>
                      <a:pt x="27754" y="20743"/>
                    </a:cubicBezTo>
                    <a:cubicBezTo>
                      <a:pt x="28540" y="20851"/>
                      <a:pt x="29040" y="21517"/>
                      <a:pt x="29862" y="21601"/>
                    </a:cubicBezTo>
                    <a:cubicBezTo>
                      <a:pt x="30135" y="21601"/>
                      <a:pt x="30409" y="21624"/>
                      <a:pt x="30683" y="21672"/>
                    </a:cubicBezTo>
                    <a:cubicBezTo>
                      <a:pt x="31076" y="21779"/>
                      <a:pt x="31386" y="22101"/>
                      <a:pt x="31719" y="22339"/>
                    </a:cubicBezTo>
                    <a:cubicBezTo>
                      <a:pt x="31850" y="22422"/>
                      <a:pt x="31993" y="22494"/>
                      <a:pt x="32148" y="22553"/>
                    </a:cubicBezTo>
                    <a:cubicBezTo>
                      <a:pt x="30719" y="14385"/>
                      <a:pt x="26647" y="6908"/>
                      <a:pt x="20563" y="1289"/>
                    </a:cubicBezTo>
                    <a:cubicBezTo>
                      <a:pt x="19634" y="1110"/>
                      <a:pt x="18717" y="872"/>
                      <a:pt x="17801" y="658"/>
                    </a:cubicBezTo>
                    <a:cubicBezTo>
                      <a:pt x="16736" y="401"/>
                      <a:pt x="15566" y="0"/>
                      <a:pt x="14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7342602" y="1955266"/>
                <a:ext cx="1149103" cy="1293902"/>
              </a:xfrm>
              <a:custGeom>
                <a:rect b="b" l="l" r="r" t="t"/>
                <a:pathLst>
                  <a:path extrusionOk="0" h="38853" w="34505">
                    <a:moveTo>
                      <a:pt x="13352" y="1"/>
                    </a:moveTo>
                    <a:cubicBezTo>
                      <a:pt x="13324" y="1"/>
                      <a:pt x="13294" y="2"/>
                      <a:pt x="13264" y="4"/>
                    </a:cubicBezTo>
                    <a:cubicBezTo>
                      <a:pt x="12788" y="27"/>
                      <a:pt x="12371" y="289"/>
                      <a:pt x="11954" y="539"/>
                    </a:cubicBezTo>
                    <a:lnTo>
                      <a:pt x="9275" y="2182"/>
                    </a:lnTo>
                    <a:cubicBezTo>
                      <a:pt x="8740" y="2516"/>
                      <a:pt x="8168" y="2861"/>
                      <a:pt x="7537" y="2932"/>
                    </a:cubicBezTo>
                    <a:cubicBezTo>
                      <a:pt x="7419" y="2947"/>
                      <a:pt x="7299" y="2953"/>
                      <a:pt x="7177" y="2953"/>
                    </a:cubicBezTo>
                    <a:cubicBezTo>
                      <a:pt x="6726" y="2953"/>
                      <a:pt x="6254" y="2874"/>
                      <a:pt x="5812" y="2874"/>
                    </a:cubicBezTo>
                    <a:cubicBezTo>
                      <a:pt x="5408" y="2874"/>
                      <a:pt x="5029" y="2940"/>
                      <a:pt x="4715" y="3194"/>
                    </a:cubicBezTo>
                    <a:cubicBezTo>
                      <a:pt x="4120" y="3671"/>
                      <a:pt x="4096" y="4587"/>
                      <a:pt x="3644" y="5207"/>
                    </a:cubicBezTo>
                    <a:cubicBezTo>
                      <a:pt x="3275" y="5742"/>
                      <a:pt x="2644" y="6004"/>
                      <a:pt x="2084" y="6338"/>
                    </a:cubicBezTo>
                    <a:cubicBezTo>
                      <a:pt x="1524" y="6659"/>
                      <a:pt x="965" y="7159"/>
                      <a:pt x="953" y="7802"/>
                    </a:cubicBezTo>
                    <a:cubicBezTo>
                      <a:pt x="929" y="8397"/>
                      <a:pt x="1370" y="8969"/>
                      <a:pt x="1167" y="9529"/>
                    </a:cubicBezTo>
                    <a:cubicBezTo>
                      <a:pt x="977" y="10076"/>
                      <a:pt x="358" y="10267"/>
                      <a:pt x="203" y="10862"/>
                    </a:cubicBezTo>
                    <a:cubicBezTo>
                      <a:pt x="0" y="11612"/>
                      <a:pt x="167" y="12410"/>
                      <a:pt x="643" y="13005"/>
                    </a:cubicBezTo>
                    <a:cubicBezTo>
                      <a:pt x="1167" y="13684"/>
                      <a:pt x="1905" y="14184"/>
                      <a:pt x="2429" y="14863"/>
                    </a:cubicBezTo>
                    <a:cubicBezTo>
                      <a:pt x="2763" y="15291"/>
                      <a:pt x="2989" y="15779"/>
                      <a:pt x="3346" y="16184"/>
                    </a:cubicBezTo>
                    <a:cubicBezTo>
                      <a:pt x="3907" y="16834"/>
                      <a:pt x="4765" y="17173"/>
                      <a:pt x="5618" y="17173"/>
                    </a:cubicBezTo>
                    <a:cubicBezTo>
                      <a:pt x="6251" y="17173"/>
                      <a:pt x="6880" y="16986"/>
                      <a:pt x="7382" y="16601"/>
                    </a:cubicBezTo>
                    <a:cubicBezTo>
                      <a:pt x="7823" y="16256"/>
                      <a:pt x="8168" y="15803"/>
                      <a:pt x="8609" y="15458"/>
                    </a:cubicBezTo>
                    <a:cubicBezTo>
                      <a:pt x="8920" y="15214"/>
                      <a:pt x="9314" y="15035"/>
                      <a:pt x="9695" y="15035"/>
                    </a:cubicBezTo>
                    <a:cubicBezTo>
                      <a:pt x="9853" y="15035"/>
                      <a:pt x="10010" y="15066"/>
                      <a:pt x="10156" y="15136"/>
                    </a:cubicBezTo>
                    <a:cubicBezTo>
                      <a:pt x="10454" y="15279"/>
                      <a:pt x="10668" y="15565"/>
                      <a:pt x="10942" y="15755"/>
                    </a:cubicBezTo>
                    <a:cubicBezTo>
                      <a:pt x="11573" y="16208"/>
                      <a:pt x="12585" y="15934"/>
                      <a:pt x="13288" y="16244"/>
                    </a:cubicBezTo>
                    <a:cubicBezTo>
                      <a:pt x="13657" y="16398"/>
                      <a:pt x="13907" y="16756"/>
                      <a:pt x="13955" y="17149"/>
                    </a:cubicBezTo>
                    <a:cubicBezTo>
                      <a:pt x="14014" y="17768"/>
                      <a:pt x="13431" y="17970"/>
                      <a:pt x="13728" y="18518"/>
                    </a:cubicBezTo>
                    <a:cubicBezTo>
                      <a:pt x="14026" y="19065"/>
                      <a:pt x="14443" y="19482"/>
                      <a:pt x="14657" y="20077"/>
                    </a:cubicBezTo>
                    <a:cubicBezTo>
                      <a:pt x="14859" y="20661"/>
                      <a:pt x="14895" y="21268"/>
                      <a:pt x="14943" y="21887"/>
                    </a:cubicBezTo>
                    <a:cubicBezTo>
                      <a:pt x="14967" y="22221"/>
                      <a:pt x="14979" y="22554"/>
                      <a:pt x="15002" y="22875"/>
                    </a:cubicBezTo>
                    <a:cubicBezTo>
                      <a:pt x="15109" y="24459"/>
                      <a:pt x="15133" y="26269"/>
                      <a:pt x="14633" y="27781"/>
                    </a:cubicBezTo>
                    <a:cubicBezTo>
                      <a:pt x="14419" y="28459"/>
                      <a:pt x="14097" y="29626"/>
                      <a:pt x="14717" y="30198"/>
                    </a:cubicBezTo>
                    <a:cubicBezTo>
                      <a:pt x="15038" y="30495"/>
                      <a:pt x="15502" y="30591"/>
                      <a:pt x="15931" y="30591"/>
                    </a:cubicBezTo>
                    <a:cubicBezTo>
                      <a:pt x="16309" y="30591"/>
                      <a:pt x="16677" y="30538"/>
                      <a:pt x="17053" y="30538"/>
                    </a:cubicBezTo>
                    <a:cubicBezTo>
                      <a:pt x="17115" y="30538"/>
                      <a:pt x="17178" y="30540"/>
                      <a:pt x="17241" y="30543"/>
                    </a:cubicBezTo>
                    <a:cubicBezTo>
                      <a:pt x="17669" y="30579"/>
                      <a:pt x="18134" y="30722"/>
                      <a:pt x="18384" y="31067"/>
                    </a:cubicBezTo>
                    <a:cubicBezTo>
                      <a:pt x="18753" y="31543"/>
                      <a:pt x="18634" y="32222"/>
                      <a:pt x="18467" y="32793"/>
                    </a:cubicBezTo>
                    <a:cubicBezTo>
                      <a:pt x="18288" y="33377"/>
                      <a:pt x="18074" y="33984"/>
                      <a:pt x="18277" y="34555"/>
                    </a:cubicBezTo>
                    <a:cubicBezTo>
                      <a:pt x="18503" y="35163"/>
                      <a:pt x="19098" y="35460"/>
                      <a:pt x="19503" y="35913"/>
                    </a:cubicBezTo>
                    <a:cubicBezTo>
                      <a:pt x="19932" y="36389"/>
                      <a:pt x="19872" y="37234"/>
                      <a:pt x="19967" y="37853"/>
                    </a:cubicBezTo>
                    <a:cubicBezTo>
                      <a:pt x="20082" y="38565"/>
                      <a:pt x="20453" y="38853"/>
                      <a:pt x="20902" y="38853"/>
                    </a:cubicBezTo>
                    <a:cubicBezTo>
                      <a:pt x="21294" y="38853"/>
                      <a:pt x="21745" y="38632"/>
                      <a:pt x="22134" y="38282"/>
                    </a:cubicBezTo>
                    <a:cubicBezTo>
                      <a:pt x="22860" y="37639"/>
                      <a:pt x="23253" y="36675"/>
                      <a:pt x="23170" y="35698"/>
                    </a:cubicBezTo>
                    <a:cubicBezTo>
                      <a:pt x="23110" y="35115"/>
                      <a:pt x="22908" y="34472"/>
                      <a:pt x="23241" y="33996"/>
                    </a:cubicBezTo>
                    <a:cubicBezTo>
                      <a:pt x="23646" y="33448"/>
                      <a:pt x="24551" y="33484"/>
                      <a:pt x="24908" y="32912"/>
                    </a:cubicBezTo>
                    <a:cubicBezTo>
                      <a:pt x="25182" y="32460"/>
                      <a:pt x="24956" y="31877"/>
                      <a:pt x="24789" y="31365"/>
                    </a:cubicBezTo>
                    <a:cubicBezTo>
                      <a:pt x="24611" y="30864"/>
                      <a:pt x="24563" y="30174"/>
                      <a:pt x="25027" y="29912"/>
                    </a:cubicBezTo>
                    <a:cubicBezTo>
                      <a:pt x="25146" y="29843"/>
                      <a:pt x="25269" y="29816"/>
                      <a:pt x="25396" y="29816"/>
                    </a:cubicBezTo>
                    <a:cubicBezTo>
                      <a:pt x="25866" y="29816"/>
                      <a:pt x="26382" y="30193"/>
                      <a:pt x="26888" y="30193"/>
                    </a:cubicBezTo>
                    <a:cubicBezTo>
                      <a:pt x="26927" y="30193"/>
                      <a:pt x="26965" y="30191"/>
                      <a:pt x="27004" y="30186"/>
                    </a:cubicBezTo>
                    <a:cubicBezTo>
                      <a:pt x="27480" y="30114"/>
                      <a:pt x="27813" y="29638"/>
                      <a:pt x="27873" y="29162"/>
                    </a:cubicBezTo>
                    <a:cubicBezTo>
                      <a:pt x="27933" y="28686"/>
                      <a:pt x="27778" y="28209"/>
                      <a:pt x="27575" y="27769"/>
                    </a:cubicBezTo>
                    <a:cubicBezTo>
                      <a:pt x="27385" y="27328"/>
                      <a:pt x="27147" y="26900"/>
                      <a:pt x="27063" y="26435"/>
                    </a:cubicBezTo>
                    <a:cubicBezTo>
                      <a:pt x="26956" y="25888"/>
                      <a:pt x="27040" y="25340"/>
                      <a:pt x="27301" y="24852"/>
                    </a:cubicBezTo>
                    <a:cubicBezTo>
                      <a:pt x="27540" y="24388"/>
                      <a:pt x="27921" y="24209"/>
                      <a:pt x="27980" y="23649"/>
                    </a:cubicBezTo>
                    <a:cubicBezTo>
                      <a:pt x="28111" y="22554"/>
                      <a:pt x="27349" y="21566"/>
                      <a:pt x="27421" y="20482"/>
                    </a:cubicBezTo>
                    <a:cubicBezTo>
                      <a:pt x="27468" y="19613"/>
                      <a:pt x="28063" y="18863"/>
                      <a:pt x="28790" y="18387"/>
                    </a:cubicBezTo>
                    <a:cubicBezTo>
                      <a:pt x="29516" y="17899"/>
                      <a:pt x="30349" y="17649"/>
                      <a:pt x="31171" y="17363"/>
                    </a:cubicBezTo>
                    <a:cubicBezTo>
                      <a:pt x="31993" y="17089"/>
                      <a:pt x="32814" y="16756"/>
                      <a:pt x="33457" y="16172"/>
                    </a:cubicBezTo>
                    <a:cubicBezTo>
                      <a:pt x="34100" y="15589"/>
                      <a:pt x="34505" y="14684"/>
                      <a:pt x="34290" y="13850"/>
                    </a:cubicBezTo>
                    <a:cubicBezTo>
                      <a:pt x="34128" y="13173"/>
                      <a:pt x="33445" y="12640"/>
                      <a:pt x="32775" y="12640"/>
                    </a:cubicBezTo>
                    <a:cubicBezTo>
                      <a:pt x="32610" y="12640"/>
                      <a:pt x="32446" y="12672"/>
                      <a:pt x="32290" y="12743"/>
                    </a:cubicBezTo>
                    <a:cubicBezTo>
                      <a:pt x="31897" y="12922"/>
                      <a:pt x="31612" y="13291"/>
                      <a:pt x="31219" y="13458"/>
                    </a:cubicBezTo>
                    <a:cubicBezTo>
                      <a:pt x="31049" y="13529"/>
                      <a:pt x="30872" y="13558"/>
                      <a:pt x="30691" y="13558"/>
                    </a:cubicBezTo>
                    <a:cubicBezTo>
                      <a:pt x="30238" y="13558"/>
                      <a:pt x="29763" y="13371"/>
                      <a:pt x="29337" y="13184"/>
                    </a:cubicBezTo>
                    <a:cubicBezTo>
                      <a:pt x="28421" y="12779"/>
                      <a:pt x="26456" y="12196"/>
                      <a:pt x="26135" y="11148"/>
                    </a:cubicBezTo>
                    <a:cubicBezTo>
                      <a:pt x="25694" y="9695"/>
                      <a:pt x="25575" y="8028"/>
                      <a:pt x="25301" y="6540"/>
                    </a:cubicBezTo>
                    <a:cubicBezTo>
                      <a:pt x="25206" y="6028"/>
                      <a:pt x="25051" y="5445"/>
                      <a:pt x="24599" y="5195"/>
                    </a:cubicBezTo>
                    <a:cubicBezTo>
                      <a:pt x="24087" y="4909"/>
                      <a:pt x="23396" y="5183"/>
                      <a:pt x="22896" y="4873"/>
                    </a:cubicBezTo>
                    <a:cubicBezTo>
                      <a:pt x="22396" y="4576"/>
                      <a:pt x="22348" y="3921"/>
                      <a:pt x="22027" y="3468"/>
                    </a:cubicBezTo>
                    <a:cubicBezTo>
                      <a:pt x="21706" y="3004"/>
                      <a:pt x="21110" y="2778"/>
                      <a:pt x="20551" y="2778"/>
                    </a:cubicBezTo>
                    <a:cubicBezTo>
                      <a:pt x="19979" y="2802"/>
                      <a:pt x="19431" y="2932"/>
                      <a:pt x="18919" y="3194"/>
                    </a:cubicBezTo>
                    <a:cubicBezTo>
                      <a:pt x="18507" y="3379"/>
                      <a:pt x="18084" y="3593"/>
                      <a:pt x="17633" y="3593"/>
                    </a:cubicBezTo>
                    <a:cubicBezTo>
                      <a:pt x="17590" y="3593"/>
                      <a:pt x="17546" y="3592"/>
                      <a:pt x="17503" y="3587"/>
                    </a:cubicBezTo>
                    <a:cubicBezTo>
                      <a:pt x="16931" y="3516"/>
                      <a:pt x="16479" y="3075"/>
                      <a:pt x="16074" y="2647"/>
                    </a:cubicBezTo>
                    <a:lnTo>
                      <a:pt x="15550" y="2099"/>
                    </a:lnTo>
                    <a:cubicBezTo>
                      <a:pt x="15145" y="1670"/>
                      <a:pt x="14633" y="1242"/>
                      <a:pt x="14324" y="742"/>
                    </a:cubicBezTo>
                    <a:cubicBezTo>
                      <a:pt x="14075" y="323"/>
                      <a:pt x="13901" y="1"/>
                      <a:pt x="133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7778749" y="3065431"/>
                <a:ext cx="178468" cy="168577"/>
              </a:xfrm>
              <a:custGeom>
                <a:rect b="b" l="l" r="r" t="t"/>
                <a:pathLst>
                  <a:path extrusionOk="0" h="5062" w="5359">
                    <a:moveTo>
                      <a:pt x="2668" y="1"/>
                    </a:moveTo>
                    <a:cubicBezTo>
                      <a:pt x="2528" y="1"/>
                      <a:pt x="2388" y="37"/>
                      <a:pt x="2263" y="111"/>
                    </a:cubicBezTo>
                    <a:cubicBezTo>
                      <a:pt x="1905" y="325"/>
                      <a:pt x="1786" y="623"/>
                      <a:pt x="1334" y="730"/>
                    </a:cubicBezTo>
                    <a:cubicBezTo>
                      <a:pt x="1012" y="802"/>
                      <a:pt x="655" y="802"/>
                      <a:pt x="393" y="1004"/>
                    </a:cubicBezTo>
                    <a:cubicBezTo>
                      <a:pt x="36" y="1278"/>
                      <a:pt x="0" y="1814"/>
                      <a:pt x="203" y="2207"/>
                    </a:cubicBezTo>
                    <a:cubicBezTo>
                      <a:pt x="405" y="2600"/>
                      <a:pt x="786" y="2861"/>
                      <a:pt x="1167" y="3064"/>
                    </a:cubicBezTo>
                    <a:cubicBezTo>
                      <a:pt x="1560" y="3266"/>
                      <a:pt x="1953" y="3421"/>
                      <a:pt x="2322" y="3695"/>
                    </a:cubicBezTo>
                    <a:cubicBezTo>
                      <a:pt x="2691" y="3969"/>
                      <a:pt x="2965" y="4350"/>
                      <a:pt x="3310" y="4636"/>
                    </a:cubicBezTo>
                    <a:cubicBezTo>
                      <a:pt x="3599" y="4876"/>
                      <a:pt x="3949" y="5062"/>
                      <a:pt x="4312" y="5062"/>
                    </a:cubicBezTo>
                    <a:cubicBezTo>
                      <a:pt x="4398" y="5062"/>
                      <a:pt x="4485" y="5051"/>
                      <a:pt x="4572" y="5028"/>
                    </a:cubicBezTo>
                    <a:cubicBezTo>
                      <a:pt x="5072" y="4886"/>
                      <a:pt x="5358" y="4314"/>
                      <a:pt x="5358" y="3790"/>
                    </a:cubicBezTo>
                    <a:cubicBezTo>
                      <a:pt x="5358" y="3278"/>
                      <a:pt x="5120" y="2778"/>
                      <a:pt x="4882" y="2314"/>
                    </a:cubicBezTo>
                    <a:cubicBezTo>
                      <a:pt x="4668" y="1885"/>
                      <a:pt x="4418" y="1480"/>
                      <a:pt x="4120" y="1111"/>
                    </a:cubicBezTo>
                    <a:cubicBezTo>
                      <a:pt x="3822" y="778"/>
                      <a:pt x="3501" y="349"/>
                      <a:pt x="3108" y="123"/>
                    </a:cubicBezTo>
                    <a:cubicBezTo>
                      <a:pt x="2972" y="43"/>
                      <a:pt x="2820" y="1"/>
                      <a:pt x="2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6059537" y="1715897"/>
                <a:ext cx="2506379" cy="2421158"/>
              </a:xfrm>
              <a:custGeom>
                <a:rect b="b" l="l" r="r" t="t"/>
                <a:pathLst>
                  <a:path extrusionOk="0" h="72702" w="75261">
                    <a:moveTo>
                      <a:pt x="5799" y="0"/>
                    </a:moveTo>
                    <a:lnTo>
                      <a:pt x="5799" y="0"/>
                    </a:lnTo>
                    <a:cubicBezTo>
                      <a:pt x="5644" y="250"/>
                      <a:pt x="5502" y="476"/>
                      <a:pt x="5347" y="726"/>
                    </a:cubicBezTo>
                    <a:cubicBezTo>
                      <a:pt x="5204" y="988"/>
                      <a:pt x="5061" y="1227"/>
                      <a:pt x="4918" y="1477"/>
                    </a:cubicBezTo>
                    <a:cubicBezTo>
                      <a:pt x="4609" y="2012"/>
                      <a:pt x="4323" y="2560"/>
                      <a:pt x="4049" y="3108"/>
                    </a:cubicBezTo>
                    <a:cubicBezTo>
                      <a:pt x="3930" y="3322"/>
                      <a:pt x="3823" y="3536"/>
                      <a:pt x="3716" y="3774"/>
                    </a:cubicBezTo>
                    <a:cubicBezTo>
                      <a:pt x="3608" y="4001"/>
                      <a:pt x="3501" y="4227"/>
                      <a:pt x="3406" y="4453"/>
                    </a:cubicBezTo>
                    <a:cubicBezTo>
                      <a:pt x="3156" y="5013"/>
                      <a:pt x="2906" y="5572"/>
                      <a:pt x="2680" y="6144"/>
                    </a:cubicBezTo>
                    <a:cubicBezTo>
                      <a:pt x="2573" y="6418"/>
                      <a:pt x="2477" y="6691"/>
                      <a:pt x="2370" y="6953"/>
                    </a:cubicBezTo>
                    <a:cubicBezTo>
                      <a:pt x="2263" y="7227"/>
                      <a:pt x="2156" y="7525"/>
                      <a:pt x="2073" y="7775"/>
                    </a:cubicBezTo>
                    <a:cubicBezTo>
                      <a:pt x="1977" y="8037"/>
                      <a:pt x="1894" y="8299"/>
                      <a:pt x="1811" y="8561"/>
                    </a:cubicBezTo>
                    <a:cubicBezTo>
                      <a:pt x="1656" y="9025"/>
                      <a:pt x="1525" y="9501"/>
                      <a:pt x="1394" y="9978"/>
                    </a:cubicBezTo>
                    <a:cubicBezTo>
                      <a:pt x="1334" y="10156"/>
                      <a:pt x="1299" y="10323"/>
                      <a:pt x="1239" y="10525"/>
                    </a:cubicBezTo>
                    <a:cubicBezTo>
                      <a:pt x="1191" y="10728"/>
                      <a:pt x="1132" y="10942"/>
                      <a:pt x="1084" y="11156"/>
                    </a:cubicBezTo>
                    <a:cubicBezTo>
                      <a:pt x="1013" y="11442"/>
                      <a:pt x="941" y="11716"/>
                      <a:pt x="894" y="12002"/>
                    </a:cubicBezTo>
                    <a:cubicBezTo>
                      <a:pt x="834" y="12287"/>
                      <a:pt x="775" y="12573"/>
                      <a:pt x="715" y="12871"/>
                    </a:cubicBezTo>
                    <a:cubicBezTo>
                      <a:pt x="239" y="15264"/>
                      <a:pt x="1" y="17693"/>
                      <a:pt x="1" y="20122"/>
                    </a:cubicBezTo>
                    <a:cubicBezTo>
                      <a:pt x="1" y="20503"/>
                      <a:pt x="13" y="20872"/>
                      <a:pt x="25" y="21253"/>
                    </a:cubicBezTo>
                    <a:cubicBezTo>
                      <a:pt x="37" y="21634"/>
                      <a:pt x="48" y="22015"/>
                      <a:pt x="72" y="22384"/>
                    </a:cubicBezTo>
                    <a:cubicBezTo>
                      <a:pt x="84" y="22622"/>
                      <a:pt x="108" y="22860"/>
                      <a:pt x="120" y="23098"/>
                    </a:cubicBezTo>
                    <a:cubicBezTo>
                      <a:pt x="215" y="24265"/>
                      <a:pt x="358" y="25420"/>
                      <a:pt x="560" y="26563"/>
                    </a:cubicBezTo>
                    <a:cubicBezTo>
                      <a:pt x="560" y="26587"/>
                      <a:pt x="560" y="26611"/>
                      <a:pt x="560" y="26623"/>
                    </a:cubicBezTo>
                    <a:cubicBezTo>
                      <a:pt x="608" y="26884"/>
                      <a:pt x="656" y="27146"/>
                      <a:pt x="703" y="27396"/>
                    </a:cubicBezTo>
                    <a:cubicBezTo>
                      <a:pt x="941" y="28611"/>
                      <a:pt x="1239" y="29813"/>
                      <a:pt x="1596" y="31004"/>
                    </a:cubicBezTo>
                    <a:cubicBezTo>
                      <a:pt x="1763" y="31564"/>
                      <a:pt x="1942" y="32123"/>
                      <a:pt x="2132" y="32671"/>
                    </a:cubicBezTo>
                    <a:cubicBezTo>
                      <a:pt x="2215" y="32897"/>
                      <a:pt x="2299" y="33123"/>
                      <a:pt x="2370" y="33338"/>
                    </a:cubicBezTo>
                    <a:cubicBezTo>
                      <a:pt x="2382" y="33350"/>
                      <a:pt x="2394" y="33373"/>
                      <a:pt x="2394" y="33397"/>
                    </a:cubicBezTo>
                    <a:cubicBezTo>
                      <a:pt x="2537" y="33742"/>
                      <a:pt x="2668" y="34100"/>
                      <a:pt x="2811" y="34445"/>
                    </a:cubicBezTo>
                    <a:cubicBezTo>
                      <a:pt x="2823" y="34469"/>
                      <a:pt x="2823" y="34481"/>
                      <a:pt x="2835" y="34504"/>
                    </a:cubicBezTo>
                    <a:cubicBezTo>
                      <a:pt x="2954" y="34802"/>
                      <a:pt x="3085" y="35100"/>
                      <a:pt x="3216" y="35397"/>
                    </a:cubicBezTo>
                    <a:cubicBezTo>
                      <a:pt x="3346" y="35695"/>
                      <a:pt x="3477" y="35993"/>
                      <a:pt x="3620" y="36290"/>
                    </a:cubicBezTo>
                    <a:cubicBezTo>
                      <a:pt x="3680" y="36409"/>
                      <a:pt x="3739" y="36540"/>
                      <a:pt x="3799" y="36671"/>
                    </a:cubicBezTo>
                    <a:cubicBezTo>
                      <a:pt x="3823" y="36707"/>
                      <a:pt x="3835" y="36743"/>
                      <a:pt x="3858" y="36779"/>
                    </a:cubicBezTo>
                    <a:cubicBezTo>
                      <a:pt x="3978" y="37029"/>
                      <a:pt x="4097" y="37279"/>
                      <a:pt x="4228" y="37529"/>
                    </a:cubicBezTo>
                    <a:cubicBezTo>
                      <a:pt x="4263" y="37588"/>
                      <a:pt x="4299" y="37648"/>
                      <a:pt x="4323" y="37719"/>
                    </a:cubicBezTo>
                    <a:cubicBezTo>
                      <a:pt x="4644" y="38326"/>
                      <a:pt x="4978" y="38922"/>
                      <a:pt x="5335" y="39505"/>
                    </a:cubicBezTo>
                    <a:cubicBezTo>
                      <a:pt x="5335" y="39505"/>
                      <a:pt x="5335" y="39517"/>
                      <a:pt x="5335" y="39517"/>
                    </a:cubicBezTo>
                    <a:cubicBezTo>
                      <a:pt x="5644" y="40029"/>
                      <a:pt x="5954" y="40517"/>
                      <a:pt x="6287" y="41017"/>
                    </a:cubicBezTo>
                    <a:cubicBezTo>
                      <a:pt x="6978" y="42541"/>
                      <a:pt x="7180" y="44410"/>
                      <a:pt x="6787" y="45958"/>
                    </a:cubicBezTo>
                    <a:cubicBezTo>
                      <a:pt x="6597" y="46732"/>
                      <a:pt x="6264" y="47482"/>
                      <a:pt x="6311" y="48268"/>
                    </a:cubicBezTo>
                    <a:cubicBezTo>
                      <a:pt x="6357" y="49018"/>
                      <a:pt x="6922" y="49822"/>
                      <a:pt x="7656" y="49822"/>
                    </a:cubicBezTo>
                    <a:cubicBezTo>
                      <a:pt x="7692" y="49822"/>
                      <a:pt x="7728" y="49820"/>
                      <a:pt x="7764" y="49816"/>
                    </a:cubicBezTo>
                    <a:cubicBezTo>
                      <a:pt x="8740" y="49709"/>
                      <a:pt x="9216" y="48351"/>
                      <a:pt x="10193" y="48292"/>
                    </a:cubicBezTo>
                    <a:cubicBezTo>
                      <a:pt x="10215" y="48290"/>
                      <a:pt x="10238" y="48289"/>
                      <a:pt x="10261" y="48289"/>
                    </a:cubicBezTo>
                    <a:cubicBezTo>
                      <a:pt x="10712" y="48289"/>
                      <a:pt x="11133" y="48622"/>
                      <a:pt x="11359" y="49030"/>
                    </a:cubicBezTo>
                    <a:cubicBezTo>
                      <a:pt x="11586" y="49471"/>
                      <a:pt x="11609" y="49971"/>
                      <a:pt x="11586" y="50459"/>
                    </a:cubicBezTo>
                    <a:cubicBezTo>
                      <a:pt x="11502" y="51637"/>
                      <a:pt x="11086" y="52757"/>
                      <a:pt x="10633" y="53852"/>
                    </a:cubicBezTo>
                    <a:cubicBezTo>
                      <a:pt x="10181" y="54947"/>
                      <a:pt x="9704" y="56031"/>
                      <a:pt x="9502" y="57198"/>
                    </a:cubicBezTo>
                    <a:cubicBezTo>
                      <a:pt x="9300" y="58365"/>
                      <a:pt x="9419" y="59627"/>
                      <a:pt x="10085" y="60603"/>
                    </a:cubicBezTo>
                    <a:cubicBezTo>
                      <a:pt x="10602" y="61383"/>
                      <a:pt x="11520" y="61911"/>
                      <a:pt x="12429" y="61911"/>
                    </a:cubicBezTo>
                    <a:cubicBezTo>
                      <a:pt x="12671" y="61911"/>
                      <a:pt x="12912" y="61874"/>
                      <a:pt x="13145" y="61793"/>
                    </a:cubicBezTo>
                    <a:cubicBezTo>
                      <a:pt x="14407" y="61365"/>
                      <a:pt x="15027" y="59877"/>
                      <a:pt x="14979" y="58543"/>
                    </a:cubicBezTo>
                    <a:cubicBezTo>
                      <a:pt x="14943" y="57222"/>
                      <a:pt x="14384" y="55959"/>
                      <a:pt x="13991" y="54685"/>
                    </a:cubicBezTo>
                    <a:cubicBezTo>
                      <a:pt x="13693" y="53697"/>
                      <a:pt x="13467" y="52578"/>
                      <a:pt x="13717" y="51554"/>
                    </a:cubicBezTo>
                    <a:cubicBezTo>
                      <a:pt x="13879" y="50924"/>
                      <a:pt x="14520" y="50649"/>
                      <a:pt x="15163" y="50649"/>
                    </a:cubicBezTo>
                    <a:cubicBezTo>
                      <a:pt x="15273" y="50649"/>
                      <a:pt x="15383" y="50657"/>
                      <a:pt x="15491" y="50673"/>
                    </a:cubicBezTo>
                    <a:cubicBezTo>
                      <a:pt x="15777" y="50899"/>
                      <a:pt x="16086" y="51114"/>
                      <a:pt x="16384" y="51316"/>
                    </a:cubicBezTo>
                    <a:cubicBezTo>
                      <a:pt x="16562" y="51637"/>
                      <a:pt x="16646" y="51995"/>
                      <a:pt x="16646" y="52364"/>
                    </a:cubicBezTo>
                    <a:cubicBezTo>
                      <a:pt x="16610" y="53019"/>
                      <a:pt x="16336" y="53614"/>
                      <a:pt x="16146" y="54233"/>
                    </a:cubicBezTo>
                    <a:cubicBezTo>
                      <a:pt x="15967" y="54864"/>
                      <a:pt x="15860" y="55567"/>
                      <a:pt x="16181" y="56126"/>
                    </a:cubicBezTo>
                    <a:cubicBezTo>
                      <a:pt x="16390" y="56497"/>
                      <a:pt x="16824" y="56742"/>
                      <a:pt x="17227" y="56742"/>
                    </a:cubicBezTo>
                    <a:cubicBezTo>
                      <a:pt x="17445" y="56742"/>
                      <a:pt x="17654" y="56670"/>
                      <a:pt x="17813" y="56507"/>
                    </a:cubicBezTo>
                    <a:cubicBezTo>
                      <a:pt x="18086" y="56245"/>
                      <a:pt x="18134" y="55840"/>
                      <a:pt x="18110" y="55447"/>
                    </a:cubicBezTo>
                    <a:cubicBezTo>
                      <a:pt x="18098" y="55066"/>
                      <a:pt x="18039" y="54685"/>
                      <a:pt x="18134" y="54316"/>
                    </a:cubicBezTo>
                    <a:cubicBezTo>
                      <a:pt x="18221" y="53991"/>
                      <a:pt x="18515" y="53676"/>
                      <a:pt x="18845" y="53676"/>
                    </a:cubicBezTo>
                    <a:cubicBezTo>
                      <a:pt x="18878" y="53676"/>
                      <a:pt x="18911" y="53679"/>
                      <a:pt x="18944" y="53685"/>
                    </a:cubicBezTo>
                    <a:cubicBezTo>
                      <a:pt x="19444" y="53757"/>
                      <a:pt x="19587" y="54400"/>
                      <a:pt x="19527" y="54888"/>
                    </a:cubicBezTo>
                    <a:cubicBezTo>
                      <a:pt x="19408" y="55662"/>
                      <a:pt x="19039" y="56376"/>
                      <a:pt x="18729" y="57079"/>
                    </a:cubicBezTo>
                    <a:cubicBezTo>
                      <a:pt x="18408" y="57793"/>
                      <a:pt x="18158" y="58579"/>
                      <a:pt x="18313" y="59341"/>
                    </a:cubicBezTo>
                    <a:cubicBezTo>
                      <a:pt x="18450" y="60072"/>
                      <a:pt x="19081" y="60749"/>
                      <a:pt x="19827" y="60749"/>
                    </a:cubicBezTo>
                    <a:cubicBezTo>
                      <a:pt x="19858" y="60749"/>
                      <a:pt x="19889" y="60748"/>
                      <a:pt x="19920" y="60746"/>
                    </a:cubicBezTo>
                    <a:cubicBezTo>
                      <a:pt x="20503" y="60686"/>
                      <a:pt x="20980" y="60210"/>
                      <a:pt x="21194" y="59650"/>
                    </a:cubicBezTo>
                    <a:cubicBezTo>
                      <a:pt x="21408" y="59091"/>
                      <a:pt x="21396" y="58495"/>
                      <a:pt x="21361" y="57900"/>
                    </a:cubicBezTo>
                    <a:cubicBezTo>
                      <a:pt x="21337" y="57436"/>
                      <a:pt x="21289" y="56960"/>
                      <a:pt x="21468" y="56531"/>
                    </a:cubicBezTo>
                    <a:cubicBezTo>
                      <a:pt x="21618" y="56161"/>
                      <a:pt x="21995" y="55866"/>
                      <a:pt x="22359" y="55866"/>
                    </a:cubicBezTo>
                    <a:cubicBezTo>
                      <a:pt x="22428" y="55866"/>
                      <a:pt x="22497" y="55877"/>
                      <a:pt x="22563" y="55900"/>
                    </a:cubicBezTo>
                    <a:cubicBezTo>
                      <a:pt x="22992" y="56043"/>
                      <a:pt x="23230" y="56555"/>
                      <a:pt x="23659" y="56614"/>
                    </a:cubicBezTo>
                    <a:cubicBezTo>
                      <a:pt x="23678" y="56616"/>
                      <a:pt x="23698" y="56617"/>
                      <a:pt x="23717" y="56617"/>
                    </a:cubicBezTo>
                    <a:cubicBezTo>
                      <a:pt x="24198" y="56617"/>
                      <a:pt x="24547" y="56066"/>
                      <a:pt x="25028" y="56043"/>
                    </a:cubicBezTo>
                    <a:cubicBezTo>
                      <a:pt x="25397" y="56043"/>
                      <a:pt x="25706" y="56364"/>
                      <a:pt x="25802" y="56710"/>
                    </a:cubicBezTo>
                    <a:cubicBezTo>
                      <a:pt x="25897" y="57055"/>
                      <a:pt x="25837" y="57436"/>
                      <a:pt x="25778" y="57805"/>
                    </a:cubicBezTo>
                    <a:cubicBezTo>
                      <a:pt x="25361" y="60270"/>
                      <a:pt x="24944" y="62734"/>
                      <a:pt x="24528" y="65211"/>
                    </a:cubicBezTo>
                    <a:cubicBezTo>
                      <a:pt x="24385" y="65996"/>
                      <a:pt x="24254" y="66794"/>
                      <a:pt x="24432" y="67568"/>
                    </a:cubicBezTo>
                    <a:cubicBezTo>
                      <a:pt x="24611" y="68354"/>
                      <a:pt x="25183" y="69092"/>
                      <a:pt x="25968" y="69223"/>
                    </a:cubicBezTo>
                    <a:cubicBezTo>
                      <a:pt x="26049" y="69236"/>
                      <a:pt x="26129" y="69243"/>
                      <a:pt x="26208" y="69243"/>
                    </a:cubicBezTo>
                    <a:cubicBezTo>
                      <a:pt x="27045" y="69243"/>
                      <a:pt x="27805" y="68527"/>
                      <a:pt x="28088" y="67711"/>
                    </a:cubicBezTo>
                    <a:cubicBezTo>
                      <a:pt x="28397" y="66818"/>
                      <a:pt x="28278" y="65842"/>
                      <a:pt x="28135" y="64913"/>
                    </a:cubicBezTo>
                    <a:cubicBezTo>
                      <a:pt x="27957" y="63532"/>
                      <a:pt x="27766" y="62151"/>
                      <a:pt x="27576" y="60770"/>
                    </a:cubicBezTo>
                    <a:cubicBezTo>
                      <a:pt x="27433" y="59722"/>
                      <a:pt x="27361" y="58495"/>
                      <a:pt x="28135" y="57793"/>
                    </a:cubicBezTo>
                    <a:cubicBezTo>
                      <a:pt x="28463" y="57488"/>
                      <a:pt x="28856" y="57350"/>
                      <a:pt x="29241" y="57350"/>
                    </a:cubicBezTo>
                    <a:cubicBezTo>
                      <a:pt x="30071" y="57350"/>
                      <a:pt x="30865" y="57988"/>
                      <a:pt x="30898" y="58948"/>
                    </a:cubicBezTo>
                    <a:cubicBezTo>
                      <a:pt x="30898" y="59400"/>
                      <a:pt x="30731" y="59841"/>
                      <a:pt x="30695" y="60281"/>
                    </a:cubicBezTo>
                    <a:cubicBezTo>
                      <a:pt x="30648" y="60722"/>
                      <a:pt x="30802" y="61258"/>
                      <a:pt x="31219" y="61413"/>
                    </a:cubicBezTo>
                    <a:cubicBezTo>
                      <a:pt x="31301" y="61444"/>
                      <a:pt x="31382" y="61459"/>
                      <a:pt x="31462" y="61459"/>
                    </a:cubicBezTo>
                    <a:cubicBezTo>
                      <a:pt x="31951" y="61459"/>
                      <a:pt x="32382" y="60911"/>
                      <a:pt x="32505" y="60389"/>
                    </a:cubicBezTo>
                    <a:cubicBezTo>
                      <a:pt x="32648" y="59781"/>
                      <a:pt x="32588" y="59103"/>
                      <a:pt x="32945" y="58591"/>
                    </a:cubicBezTo>
                    <a:cubicBezTo>
                      <a:pt x="33112" y="58365"/>
                      <a:pt x="33338" y="58186"/>
                      <a:pt x="33600" y="58079"/>
                    </a:cubicBezTo>
                    <a:cubicBezTo>
                      <a:pt x="34100" y="58484"/>
                      <a:pt x="34446" y="59043"/>
                      <a:pt x="34565" y="59674"/>
                    </a:cubicBezTo>
                    <a:cubicBezTo>
                      <a:pt x="34696" y="60436"/>
                      <a:pt x="34505" y="61258"/>
                      <a:pt x="34827" y="61960"/>
                    </a:cubicBezTo>
                    <a:cubicBezTo>
                      <a:pt x="35132" y="62655"/>
                      <a:pt x="35778" y="63004"/>
                      <a:pt x="36424" y="63004"/>
                    </a:cubicBezTo>
                    <a:cubicBezTo>
                      <a:pt x="37061" y="63004"/>
                      <a:pt x="37698" y="62664"/>
                      <a:pt x="38006" y="61984"/>
                    </a:cubicBezTo>
                    <a:cubicBezTo>
                      <a:pt x="38268" y="61401"/>
                      <a:pt x="38279" y="60615"/>
                      <a:pt x="38851" y="60353"/>
                    </a:cubicBezTo>
                    <a:cubicBezTo>
                      <a:pt x="38956" y="60299"/>
                      <a:pt x="39069" y="60274"/>
                      <a:pt x="39185" y="60274"/>
                    </a:cubicBezTo>
                    <a:cubicBezTo>
                      <a:pt x="39475" y="60274"/>
                      <a:pt x="39777" y="60429"/>
                      <a:pt x="39982" y="60651"/>
                    </a:cubicBezTo>
                    <a:cubicBezTo>
                      <a:pt x="40256" y="60960"/>
                      <a:pt x="40387" y="61389"/>
                      <a:pt x="40482" y="61793"/>
                    </a:cubicBezTo>
                    <a:cubicBezTo>
                      <a:pt x="40780" y="63151"/>
                      <a:pt x="40804" y="64568"/>
                      <a:pt x="40530" y="65937"/>
                    </a:cubicBezTo>
                    <a:cubicBezTo>
                      <a:pt x="40339" y="66842"/>
                      <a:pt x="40030" y="67723"/>
                      <a:pt x="39863" y="68628"/>
                    </a:cubicBezTo>
                    <a:cubicBezTo>
                      <a:pt x="39708" y="69533"/>
                      <a:pt x="39708" y="70521"/>
                      <a:pt x="40113" y="71342"/>
                    </a:cubicBezTo>
                    <a:cubicBezTo>
                      <a:pt x="40496" y="72098"/>
                      <a:pt x="41282" y="72702"/>
                      <a:pt x="42118" y="72702"/>
                    </a:cubicBezTo>
                    <a:cubicBezTo>
                      <a:pt x="42192" y="72702"/>
                      <a:pt x="42266" y="72697"/>
                      <a:pt x="42339" y="72688"/>
                    </a:cubicBezTo>
                    <a:cubicBezTo>
                      <a:pt x="43399" y="72545"/>
                      <a:pt x="44102" y="71521"/>
                      <a:pt x="44471" y="70533"/>
                    </a:cubicBezTo>
                    <a:cubicBezTo>
                      <a:pt x="45137" y="68771"/>
                      <a:pt x="45185" y="66842"/>
                      <a:pt x="44625" y="65044"/>
                    </a:cubicBezTo>
                    <a:cubicBezTo>
                      <a:pt x="44459" y="64532"/>
                      <a:pt x="44256" y="64044"/>
                      <a:pt x="44161" y="63520"/>
                    </a:cubicBezTo>
                    <a:cubicBezTo>
                      <a:pt x="44078" y="63008"/>
                      <a:pt x="44125" y="62436"/>
                      <a:pt x="44423" y="61996"/>
                    </a:cubicBezTo>
                    <a:cubicBezTo>
                      <a:pt x="44733" y="61543"/>
                      <a:pt x="45292" y="61317"/>
                      <a:pt x="45780" y="61055"/>
                    </a:cubicBezTo>
                    <a:cubicBezTo>
                      <a:pt x="46269" y="60781"/>
                      <a:pt x="46757" y="60365"/>
                      <a:pt x="46792" y="59817"/>
                    </a:cubicBezTo>
                    <a:cubicBezTo>
                      <a:pt x="46816" y="59424"/>
                      <a:pt x="46614" y="59067"/>
                      <a:pt x="46459" y="58710"/>
                    </a:cubicBezTo>
                    <a:cubicBezTo>
                      <a:pt x="46304" y="58353"/>
                      <a:pt x="46197" y="57912"/>
                      <a:pt x="46399" y="57579"/>
                    </a:cubicBezTo>
                    <a:cubicBezTo>
                      <a:pt x="46584" y="57308"/>
                      <a:pt x="46936" y="57194"/>
                      <a:pt x="47267" y="57194"/>
                    </a:cubicBezTo>
                    <a:cubicBezTo>
                      <a:pt x="47300" y="57194"/>
                      <a:pt x="47332" y="57196"/>
                      <a:pt x="47364" y="57198"/>
                    </a:cubicBezTo>
                    <a:cubicBezTo>
                      <a:pt x="47733" y="57222"/>
                      <a:pt x="48078" y="57329"/>
                      <a:pt x="48447" y="57341"/>
                    </a:cubicBezTo>
                    <a:cubicBezTo>
                      <a:pt x="49162" y="57341"/>
                      <a:pt x="49828" y="56960"/>
                      <a:pt x="50186" y="56340"/>
                    </a:cubicBezTo>
                    <a:cubicBezTo>
                      <a:pt x="50745" y="56412"/>
                      <a:pt x="51305" y="56483"/>
                      <a:pt x="51876" y="56543"/>
                    </a:cubicBezTo>
                    <a:cubicBezTo>
                      <a:pt x="52019" y="56567"/>
                      <a:pt x="52174" y="56590"/>
                      <a:pt x="52317" y="56614"/>
                    </a:cubicBezTo>
                    <a:cubicBezTo>
                      <a:pt x="52781" y="56710"/>
                      <a:pt x="53234" y="56864"/>
                      <a:pt x="53567" y="57222"/>
                    </a:cubicBezTo>
                    <a:cubicBezTo>
                      <a:pt x="53948" y="57662"/>
                      <a:pt x="54174" y="58234"/>
                      <a:pt x="54210" y="58829"/>
                    </a:cubicBezTo>
                    <a:cubicBezTo>
                      <a:pt x="54258" y="59543"/>
                      <a:pt x="54091" y="60270"/>
                      <a:pt x="53889" y="60960"/>
                    </a:cubicBezTo>
                    <a:cubicBezTo>
                      <a:pt x="53817" y="61174"/>
                      <a:pt x="53734" y="61377"/>
                      <a:pt x="53627" y="61567"/>
                    </a:cubicBezTo>
                    <a:cubicBezTo>
                      <a:pt x="53472" y="62008"/>
                      <a:pt x="53365" y="62472"/>
                      <a:pt x="53281" y="62948"/>
                    </a:cubicBezTo>
                    <a:cubicBezTo>
                      <a:pt x="53210" y="63448"/>
                      <a:pt x="53234" y="63960"/>
                      <a:pt x="53353" y="64460"/>
                    </a:cubicBezTo>
                    <a:cubicBezTo>
                      <a:pt x="53460" y="64758"/>
                      <a:pt x="53591" y="65032"/>
                      <a:pt x="53722" y="65270"/>
                    </a:cubicBezTo>
                    <a:cubicBezTo>
                      <a:pt x="53853" y="65532"/>
                      <a:pt x="54008" y="65758"/>
                      <a:pt x="54198" y="65973"/>
                    </a:cubicBezTo>
                    <a:cubicBezTo>
                      <a:pt x="54234" y="66020"/>
                      <a:pt x="54281" y="66056"/>
                      <a:pt x="54317" y="66092"/>
                    </a:cubicBezTo>
                    <a:cubicBezTo>
                      <a:pt x="54615" y="66342"/>
                      <a:pt x="54948" y="66520"/>
                      <a:pt x="55317" y="66627"/>
                    </a:cubicBezTo>
                    <a:cubicBezTo>
                      <a:pt x="55511" y="66679"/>
                      <a:pt x="55707" y="66704"/>
                      <a:pt x="55902" y="66704"/>
                    </a:cubicBezTo>
                    <a:cubicBezTo>
                      <a:pt x="56473" y="66704"/>
                      <a:pt x="57028" y="66485"/>
                      <a:pt x="57437" y="66068"/>
                    </a:cubicBezTo>
                    <a:cubicBezTo>
                      <a:pt x="57972" y="65508"/>
                      <a:pt x="58115" y="64699"/>
                      <a:pt x="58210" y="63937"/>
                    </a:cubicBezTo>
                    <a:cubicBezTo>
                      <a:pt x="58330" y="63044"/>
                      <a:pt x="58425" y="62115"/>
                      <a:pt x="58175" y="61234"/>
                    </a:cubicBezTo>
                    <a:cubicBezTo>
                      <a:pt x="57949" y="60424"/>
                      <a:pt x="57448" y="59722"/>
                      <a:pt x="57103" y="58960"/>
                    </a:cubicBezTo>
                    <a:cubicBezTo>
                      <a:pt x="56877" y="58436"/>
                      <a:pt x="56710" y="57900"/>
                      <a:pt x="56627" y="57341"/>
                    </a:cubicBezTo>
                    <a:lnTo>
                      <a:pt x="56627" y="57329"/>
                    </a:lnTo>
                    <a:cubicBezTo>
                      <a:pt x="56448" y="56507"/>
                      <a:pt x="56425" y="55626"/>
                      <a:pt x="56698" y="54864"/>
                    </a:cubicBezTo>
                    <a:cubicBezTo>
                      <a:pt x="56841" y="54185"/>
                      <a:pt x="57151" y="53542"/>
                      <a:pt x="57949" y="53531"/>
                    </a:cubicBezTo>
                    <a:lnTo>
                      <a:pt x="58020" y="53531"/>
                    </a:lnTo>
                    <a:cubicBezTo>
                      <a:pt x="58091" y="53531"/>
                      <a:pt x="58151" y="53542"/>
                      <a:pt x="58222" y="53554"/>
                    </a:cubicBezTo>
                    <a:lnTo>
                      <a:pt x="58246" y="53554"/>
                    </a:lnTo>
                    <a:lnTo>
                      <a:pt x="58389" y="53590"/>
                    </a:lnTo>
                    <a:cubicBezTo>
                      <a:pt x="58687" y="53685"/>
                      <a:pt x="58996" y="53828"/>
                      <a:pt x="59294" y="53852"/>
                    </a:cubicBezTo>
                    <a:cubicBezTo>
                      <a:pt x="59342" y="53864"/>
                      <a:pt x="59401" y="53864"/>
                      <a:pt x="59449" y="53864"/>
                    </a:cubicBezTo>
                    <a:lnTo>
                      <a:pt x="59532" y="53864"/>
                    </a:lnTo>
                    <a:cubicBezTo>
                      <a:pt x="59544" y="53864"/>
                      <a:pt x="59568" y="53864"/>
                      <a:pt x="59592" y="53852"/>
                    </a:cubicBezTo>
                    <a:cubicBezTo>
                      <a:pt x="59627" y="53852"/>
                      <a:pt x="59651" y="53840"/>
                      <a:pt x="59687" y="53840"/>
                    </a:cubicBezTo>
                    <a:cubicBezTo>
                      <a:pt x="59711" y="53828"/>
                      <a:pt x="59734" y="53816"/>
                      <a:pt x="59770" y="53804"/>
                    </a:cubicBezTo>
                    <a:cubicBezTo>
                      <a:pt x="60592" y="53471"/>
                      <a:pt x="60306" y="52042"/>
                      <a:pt x="61044" y="51554"/>
                    </a:cubicBezTo>
                    <a:cubicBezTo>
                      <a:pt x="61190" y="51461"/>
                      <a:pt x="61355" y="51419"/>
                      <a:pt x="61524" y="51419"/>
                    </a:cubicBezTo>
                    <a:cubicBezTo>
                      <a:pt x="61849" y="51419"/>
                      <a:pt x="62186" y="51577"/>
                      <a:pt x="62413" y="51828"/>
                    </a:cubicBezTo>
                    <a:cubicBezTo>
                      <a:pt x="62747" y="52209"/>
                      <a:pt x="62866" y="52733"/>
                      <a:pt x="62913" y="53233"/>
                    </a:cubicBezTo>
                    <a:cubicBezTo>
                      <a:pt x="63021" y="54316"/>
                      <a:pt x="62830" y="55400"/>
                      <a:pt x="62771" y="56483"/>
                    </a:cubicBezTo>
                    <a:cubicBezTo>
                      <a:pt x="62711" y="57567"/>
                      <a:pt x="62759" y="58686"/>
                      <a:pt x="63306" y="59638"/>
                    </a:cubicBezTo>
                    <a:cubicBezTo>
                      <a:pt x="63758" y="60441"/>
                      <a:pt x="64633" y="61050"/>
                      <a:pt x="65524" y="61050"/>
                    </a:cubicBezTo>
                    <a:cubicBezTo>
                      <a:pt x="65690" y="61050"/>
                      <a:pt x="65857" y="61029"/>
                      <a:pt x="66021" y="60984"/>
                    </a:cubicBezTo>
                    <a:cubicBezTo>
                      <a:pt x="66997" y="60722"/>
                      <a:pt x="67628" y="59698"/>
                      <a:pt x="67700" y="58698"/>
                    </a:cubicBezTo>
                    <a:cubicBezTo>
                      <a:pt x="67783" y="57686"/>
                      <a:pt x="67414" y="56710"/>
                      <a:pt x="66938" y="55817"/>
                    </a:cubicBezTo>
                    <a:cubicBezTo>
                      <a:pt x="66462" y="54924"/>
                      <a:pt x="65890" y="54066"/>
                      <a:pt x="65521" y="53138"/>
                    </a:cubicBezTo>
                    <a:cubicBezTo>
                      <a:pt x="65164" y="52245"/>
                      <a:pt x="65009" y="51292"/>
                      <a:pt x="65033" y="50340"/>
                    </a:cubicBezTo>
                    <a:cubicBezTo>
                      <a:pt x="65053" y="49807"/>
                      <a:pt x="65065" y="48148"/>
                      <a:pt x="65802" y="48148"/>
                    </a:cubicBezTo>
                    <a:cubicBezTo>
                      <a:pt x="65922" y="48148"/>
                      <a:pt x="66062" y="48192"/>
                      <a:pt x="66223" y="48292"/>
                    </a:cubicBezTo>
                    <a:cubicBezTo>
                      <a:pt x="66485" y="48459"/>
                      <a:pt x="66700" y="48697"/>
                      <a:pt x="66997" y="48768"/>
                    </a:cubicBezTo>
                    <a:cubicBezTo>
                      <a:pt x="67046" y="48779"/>
                      <a:pt x="67095" y="48784"/>
                      <a:pt x="67143" y="48784"/>
                    </a:cubicBezTo>
                    <a:cubicBezTo>
                      <a:pt x="67565" y="48784"/>
                      <a:pt x="67949" y="48386"/>
                      <a:pt x="68045" y="47958"/>
                    </a:cubicBezTo>
                    <a:cubicBezTo>
                      <a:pt x="68164" y="47482"/>
                      <a:pt x="68021" y="46994"/>
                      <a:pt x="67866" y="46518"/>
                    </a:cubicBezTo>
                    <a:cubicBezTo>
                      <a:pt x="67712" y="46053"/>
                      <a:pt x="67557" y="45565"/>
                      <a:pt x="67652" y="45077"/>
                    </a:cubicBezTo>
                    <a:cubicBezTo>
                      <a:pt x="67735" y="44649"/>
                      <a:pt x="68009" y="44279"/>
                      <a:pt x="68390" y="44077"/>
                    </a:cubicBezTo>
                    <a:cubicBezTo>
                      <a:pt x="68535" y="44002"/>
                      <a:pt x="68663" y="43969"/>
                      <a:pt x="68775" y="43969"/>
                    </a:cubicBezTo>
                    <a:cubicBezTo>
                      <a:pt x="69159" y="43969"/>
                      <a:pt x="69341" y="44366"/>
                      <a:pt x="69295" y="44827"/>
                    </a:cubicBezTo>
                    <a:cubicBezTo>
                      <a:pt x="69236" y="45589"/>
                      <a:pt x="69295" y="46530"/>
                      <a:pt x="69962" y="47042"/>
                    </a:cubicBezTo>
                    <a:cubicBezTo>
                      <a:pt x="70376" y="47367"/>
                      <a:pt x="70904" y="47708"/>
                      <a:pt x="71452" y="47708"/>
                    </a:cubicBezTo>
                    <a:cubicBezTo>
                      <a:pt x="71566" y="47708"/>
                      <a:pt x="71681" y="47694"/>
                      <a:pt x="71796" y="47661"/>
                    </a:cubicBezTo>
                    <a:cubicBezTo>
                      <a:pt x="72748" y="47387"/>
                      <a:pt x="73129" y="46173"/>
                      <a:pt x="72927" y="45208"/>
                    </a:cubicBezTo>
                    <a:cubicBezTo>
                      <a:pt x="72724" y="44232"/>
                      <a:pt x="72129" y="43398"/>
                      <a:pt x="71724" y="42494"/>
                    </a:cubicBezTo>
                    <a:cubicBezTo>
                      <a:pt x="71045" y="40886"/>
                      <a:pt x="70986" y="39076"/>
                      <a:pt x="71581" y="37445"/>
                    </a:cubicBezTo>
                    <a:cubicBezTo>
                      <a:pt x="71938" y="36767"/>
                      <a:pt x="72272" y="36076"/>
                      <a:pt x="72581" y="35374"/>
                    </a:cubicBezTo>
                    <a:cubicBezTo>
                      <a:pt x="72641" y="34112"/>
                      <a:pt x="73808" y="32254"/>
                      <a:pt x="74153" y="31087"/>
                    </a:cubicBezTo>
                    <a:cubicBezTo>
                      <a:pt x="74558" y="29778"/>
                      <a:pt x="74570" y="27456"/>
                      <a:pt x="75260" y="26349"/>
                    </a:cubicBezTo>
                    <a:lnTo>
                      <a:pt x="75260" y="26349"/>
                    </a:lnTo>
                    <a:cubicBezTo>
                      <a:pt x="68331" y="37410"/>
                      <a:pt x="56198" y="44125"/>
                      <a:pt x="43149" y="44125"/>
                    </a:cubicBezTo>
                    <a:cubicBezTo>
                      <a:pt x="22230" y="44125"/>
                      <a:pt x="5275" y="27170"/>
                      <a:pt x="5275" y="6251"/>
                    </a:cubicBezTo>
                    <a:cubicBezTo>
                      <a:pt x="5275" y="4155"/>
                      <a:pt x="5442" y="2060"/>
                      <a:pt x="5799" y="0"/>
                    </a:cubicBezTo>
                    <a:close/>
                  </a:path>
                </a:pathLst>
              </a:custGeom>
              <a:solidFill>
                <a:srgbClr val="000000">
                  <a:alpha val="21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6664755" y="1871480"/>
                <a:ext cx="367426" cy="113495"/>
              </a:xfrm>
              <a:custGeom>
                <a:rect b="b" l="l" r="r" t="t"/>
                <a:pathLst>
                  <a:path extrusionOk="0" h="3408" w="11033">
                    <a:moveTo>
                      <a:pt x="10285" y="1"/>
                    </a:moveTo>
                    <a:cubicBezTo>
                      <a:pt x="10096" y="1"/>
                      <a:pt x="9908" y="86"/>
                      <a:pt x="9759" y="222"/>
                    </a:cubicBezTo>
                    <a:cubicBezTo>
                      <a:pt x="8409" y="1455"/>
                      <a:pt x="6689" y="2069"/>
                      <a:pt x="4955" y="2069"/>
                    </a:cubicBezTo>
                    <a:cubicBezTo>
                      <a:pt x="3675" y="2069"/>
                      <a:pt x="2387" y="1734"/>
                      <a:pt x="1234" y="1067"/>
                    </a:cubicBezTo>
                    <a:cubicBezTo>
                      <a:pt x="1122" y="1001"/>
                      <a:pt x="1013" y="972"/>
                      <a:pt x="912" y="972"/>
                    </a:cubicBezTo>
                    <a:cubicBezTo>
                      <a:pt x="336" y="972"/>
                      <a:pt x="1" y="1905"/>
                      <a:pt x="639" y="2270"/>
                    </a:cubicBezTo>
                    <a:cubicBezTo>
                      <a:pt x="1967" y="3038"/>
                      <a:pt x="3430" y="3408"/>
                      <a:pt x="4883" y="3408"/>
                    </a:cubicBezTo>
                    <a:cubicBezTo>
                      <a:pt x="7012" y="3408"/>
                      <a:pt x="9123" y="2614"/>
                      <a:pt x="10771" y="1115"/>
                    </a:cubicBezTo>
                    <a:cubicBezTo>
                      <a:pt x="11033" y="876"/>
                      <a:pt x="10950" y="388"/>
                      <a:pt x="10699" y="162"/>
                    </a:cubicBezTo>
                    <a:cubicBezTo>
                      <a:pt x="10571" y="49"/>
                      <a:pt x="10428" y="1"/>
                      <a:pt x="10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7377902" y="1947774"/>
                <a:ext cx="331460" cy="193821"/>
              </a:xfrm>
              <a:custGeom>
                <a:rect b="b" l="l" r="r" t="t"/>
                <a:pathLst>
                  <a:path extrusionOk="0" h="5820" w="9953">
                    <a:moveTo>
                      <a:pt x="778" y="0"/>
                    </a:moveTo>
                    <a:cubicBezTo>
                      <a:pt x="708" y="0"/>
                      <a:pt x="635" y="12"/>
                      <a:pt x="560" y="38"/>
                    </a:cubicBezTo>
                    <a:cubicBezTo>
                      <a:pt x="250" y="157"/>
                      <a:pt x="0" y="574"/>
                      <a:pt x="155" y="895"/>
                    </a:cubicBezTo>
                    <a:cubicBezTo>
                      <a:pt x="1606" y="3904"/>
                      <a:pt x="4622" y="5819"/>
                      <a:pt x="7903" y="5819"/>
                    </a:cubicBezTo>
                    <a:cubicBezTo>
                      <a:pt x="8309" y="5819"/>
                      <a:pt x="8720" y="5790"/>
                      <a:pt x="9132" y="5729"/>
                    </a:cubicBezTo>
                    <a:cubicBezTo>
                      <a:pt x="9953" y="5604"/>
                      <a:pt x="9890" y="4376"/>
                      <a:pt x="9131" y="4376"/>
                    </a:cubicBezTo>
                    <a:cubicBezTo>
                      <a:pt x="9097" y="4376"/>
                      <a:pt x="9062" y="4379"/>
                      <a:pt x="9025" y="4384"/>
                    </a:cubicBezTo>
                    <a:cubicBezTo>
                      <a:pt x="8660" y="4439"/>
                      <a:pt x="8295" y="4465"/>
                      <a:pt x="7932" y="4465"/>
                    </a:cubicBezTo>
                    <a:cubicBezTo>
                      <a:pt x="5216" y="4465"/>
                      <a:pt x="2635" y="2965"/>
                      <a:pt x="1417" y="455"/>
                    </a:cubicBezTo>
                    <a:cubicBezTo>
                      <a:pt x="1293" y="197"/>
                      <a:pt x="1061" y="0"/>
                      <a:pt x="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6759364" y="2484690"/>
                <a:ext cx="657624" cy="222228"/>
              </a:xfrm>
              <a:custGeom>
                <a:rect b="b" l="l" r="r" t="t"/>
                <a:pathLst>
                  <a:path extrusionOk="0" h="6673" w="19747">
                    <a:moveTo>
                      <a:pt x="7951" y="0"/>
                    </a:moveTo>
                    <a:cubicBezTo>
                      <a:pt x="5446" y="0"/>
                      <a:pt x="2917" y="657"/>
                      <a:pt x="631" y="2024"/>
                    </a:cubicBezTo>
                    <a:cubicBezTo>
                      <a:pt x="1" y="2385"/>
                      <a:pt x="430" y="3233"/>
                      <a:pt x="1028" y="3233"/>
                    </a:cubicBezTo>
                    <a:cubicBezTo>
                      <a:pt x="1142" y="3233"/>
                      <a:pt x="1262" y="3202"/>
                      <a:pt x="1381" y="3132"/>
                    </a:cubicBezTo>
                    <a:cubicBezTo>
                      <a:pt x="3407" y="1955"/>
                      <a:pt x="5655" y="1390"/>
                      <a:pt x="7888" y="1390"/>
                    </a:cubicBezTo>
                    <a:cubicBezTo>
                      <a:pt x="11825" y="1390"/>
                      <a:pt x="15715" y="3147"/>
                      <a:pt x="18253" y="6406"/>
                    </a:cubicBezTo>
                    <a:cubicBezTo>
                      <a:pt x="18398" y="6595"/>
                      <a:pt x="18590" y="6673"/>
                      <a:pt x="18779" y="6673"/>
                    </a:cubicBezTo>
                    <a:cubicBezTo>
                      <a:pt x="19271" y="6673"/>
                      <a:pt x="19747" y="6146"/>
                      <a:pt x="19360" y="5656"/>
                    </a:cubicBezTo>
                    <a:cubicBezTo>
                      <a:pt x="16565" y="1978"/>
                      <a:pt x="12295" y="0"/>
                      <a:pt x="7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7707784" y="2328074"/>
                <a:ext cx="209772" cy="276777"/>
              </a:xfrm>
              <a:custGeom>
                <a:rect b="b" l="l" r="r" t="t"/>
                <a:pathLst>
                  <a:path extrusionOk="0" h="8311" w="6299">
                    <a:moveTo>
                      <a:pt x="3143" y="0"/>
                    </a:moveTo>
                    <a:cubicBezTo>
                      <a:pt x="3143" y="0"/>
                      <a:pt x="36" y="2929"/>
                      <a:pt x="36" y="5120"/>
                    </a:cubicBezTo>
                    <a:cubicBezTo>
                      <a:pt x="0" y="6870"/>
                      <a:pt x="1405" y="8311"/>
                      <a:pt x="3143" y="8311"/>
                    </a:cubicBezTo>
                    <a:cubicBezTo>
                      <a:pt x="4894" y="8311"/>
                      <a:pt x="6299" y="6870"/>
                      <a:pt x="6263" y="5120"/>
                    </a:cubicBezTo>
                    <a:cubicBezTo>
                      <a:pt x="6263" y="2977"/>
                      <a:pt x="3143" y="0"/>
                      <a:pt x="3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7985717" y="2503306"/>
                <a:ext cx="126516" cy="167378"/>
              </a:xfrm>
              <a:custGeom>
                <a:rect b="b" l="l" r="r" t="t"/>
                <a:pathLst>
                  <a:path extrusionOk="0" h="5026" w="3799">
                    <a:moveTo>
                      <a:pt x="1893" y="1"/>
                    </a:moveTo>
                    <a:cubicBezTo>
                      <a:pt x="1893" y="1"/>
                      <a:pt x="0" y="1787"/>
                      <a:pt x="0" y="3120"/>
                    </a:cubicBezTo>
                    <a:cubicBezTo>
                      <a:pt x="0" y="4168"/>
                      <a:pt x="846" y="5025"/>
                      <a:pt x="1893" y="5025"/>
                    </a:cubicBezTo>
                    <a:cubicBezTo>
                      <a:pt x="2941" y="5025"/>
                      <a:pt x="3787" y="4168"/>
                      <a:pt x="3787" y="3120"/>
                    </a:cubicBezTo>
                    <a:cubicBezTo>
                      <a:pt x="3798" y="1799"/>
                      <a:pt x="1893" y="1"/>
                      <a:pt x="18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4" name="Google Shape;924;p42"/>
            <p:cNvGrpSpPr/>
            <p:nvPr/>
          </p:nvGrpSpPr>
          <p:grpSpPr>
            <a:xfrm>
              <a:off x="5655633" y="1302921"/>
              <a:ext cx="637547" cy="2200485"/>
              <a:chOff x="5616728" y="1261775"/>
              <a:chExt cx="648770" cy="2239224"/>
            </a:xfrm>
          </p:grpSpPr>
          <p:sp>
            <p:nvSpPr>
              <p:cNvPr id="925" name="Google Shape;925;p42"/>
              <p:cNvSpPr/>
              <p:nvPr/>
            </p:nvSpPr>
            <p:spPr>
              <a:xfrm>
                <a:off x="5874092" y="1337846"/>
                <a:ext cx="137810" cy="1465964"/>
              </a:xfrm>
              <a:custGeom>
                <a:rect b="b" l="l" r="r" t="t"/>
                <a:pathLst>
                  <a:path extrusionOk="0" h="46114" w="4335">
                    <a:moveTo>
                      <a:pt x="2203" y="1"/>
                    </a:moveTo>
                    <a:cubicBezTo>
                      <a:pt x="1025" y="1"/>
                      <a:pt x="72" y="953"/>
                      <a:pt x="72" y="2120"/>
                    </a:cubicBezTo>
                    <a:lnTo>
                      <a:pt x="1" y="46114"/>
                    </a:lnTo>
                    <a:lnTo>
                      <a:pt x="4251" y="46114"/>
                    </a:lnTo>
                    <a:lnTo>
                      <a:pt x="4335" y="2120"/>
                    </a:lnTo>
                    <a:cubicBezTo>
                      <a:pt x="4323" y="953"/>
                      <a:pt x="3382" y="1"/>
                      <a:pt x="2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5874474" y="1824599"/>
                <a:ext cx="136665" cy="685869"/>
              </a:xfrm>
              <a:custGeom>
                <a:rect b="b" l="l" r="r" t="t"/>
                <a:pathLst>
                  <a:path extrusionOk="0" h="21575" w="4299">
                    <a:moveTo>
                      <a:pt x="36" y="0"/>
                    </a:moveTo>
                    <a:lnTo>
                      <a:pt x="1" y="21574"/>
                    </a:lnTo>
                    <a:lnTo>
                      <a:pt x="4263" y="21574"/>
                    </a:lnTo>
                    <a:lnTo>
                      <a:pt x="4299" y="0"/>
                    </a:lnTo>
                    <a:close/>
                  </a:path>
                </a:pathLst>
              </a:custGeom>
              <a:solidFill>
                <a:srgbClr val="EC5F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5695819" y="2907809"/>
                <a:ext cx="490965" cy="520116"/>
              </a:xfrm>
              <a:custGeom>
                <a:rect b="b" l="l" r="r" t="t"/>
                <a:pathLst>
                  <a:path extrusionOk="0" h="16361" w="15444">
                    <a:moveTo>
                      <a:pt x="5609" y="1"/>
                    </a:moveTo>
                    <a:lnTo>
                      <a:pt x="5609" y="882"/>
                    </a:lnTo>
                    <a:cubicBezTo>
                      <a:pt x="5597" y="1727"/>
                      <a:pt x="5132" y="2513"/>
                      <a:pt x="4382" y="2906"/>
                    </a:cubicBezTo>
                    <a:cubicBezTo>
                      <a:pt x="1477" y="4442"/>
                      <a:pt x="1" y="7752"/>
                      <a:pt x="787" y="10931"/>
                    </a:cubicBezTo>
                    <a:cubicBezTo>
                      <a:pt x="1572" y="14122"/>
                      <a:pt x="4430" y="16360"/>
                      <a:pt x="7704" y="16360"/>
                    </a:cubicBezTo>
                    <a:cubicBezTo>
                      <a:pt x="7713" y="16360"/>
                      <a:pt x="7722" y="16360"/>
                      <a:pt x="7730" y="16360"/>
                    </a:cubicBezTo>
                    <a:cubicBezTo>
                      <a:pt x="11005" y="16360"/>
                      <a:pt x="13850" y="14125"/>
                      <a:pt x="14646" y="10955"/>
                    </a:cubicBezTo>
                    <a:cubicBezTo>
                      <a:pt x="15443" y="7776"/>
                      <a:pt x="13979" y="4454"/>
                      <a:pt x="11074" y="2918"/>
                    </a:cubicBezTo>
                    <a:cubicBezTo>
                      <a:pt x="10324" y="2513"/>
                      <a:pt x="9859" y="1739"/>
                      <a:pt x="9859" y="894"/>
                    </a:cubicBezTo>
                    <a:lnTo>
                      <a:pt x="98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5874100" y="1614777"/>
                <a:ext cx="137047" cy="1335941"/>
              </a:xfrm>
              <a:custGeom>
                <a:rect b="b" l="l" r="r" t="t"/>
                <a:pathLst>
                  <a:path extrusionOk="0" h="35422" w="4311">
                    <a:moveTo>
                      <a:pt x="48" y="0"/>
                    </a:moveTo>
                    <a:lnTo>
                      <a:pt x="1" y="35421"/>
                    </a:lnTo>
                    <a:lnTo>
                      <a:pt x="4251" y="35421"/>
                    </a:lnTo>
                    <a:lnTo>
                      <a:pt x="4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9" name="Google Shape;929;p42"/>
              <p:cNvGrpSpPr/>
              <p:nvPr/>
            </p:nvGrpSpPr>
            <p:grpSpPr>
              <a:xfrm>
                <a:off x="5616728" y="1261775"/>
                <a:ext cx="648770" cy="2239224"/>
                <a:chOff x="5616728" y="1261775"/>
                <a:chExt cx="648770" cy="2239224"/>
              </a:xfrm>
            </p:grpSpPr>
            <p:sp>
              <p:nvSpPr>
                <p:cNvPr id="930" name="Google Shape;930;p42"/>
                <p:cNvSpPr/>
                <p:nvPr/>
              </p:nvSpPr>
              <p:spPr>
                <a:xfrm>
                  <a:off x="5616728" y="1261775"/>
                  <a:ext cx="648770" cy="2239224"/>
                </a:xfrm>
                <a:custGeom>
                  <a:rect b="b" l="l" r="r" t="t"/>
                  <a:pathLst>
                    <a:path extrusionOk="0" fill="none" h="70438" w="20408">
                      <a:moveTo>
                        <a:pt x="14717" y="4525"/>
                      </a:moveTo>
                      <a:lnTo>
                        <a:pt x="14633" y="52674"/>
                      </a:lnTo>
                      <a:cubicBezTo>
                        <a:pt x="18455" y="54710"/>
                        <a:pt x="20408" y="59091"/>
                        <a:pt x="19348" y="63294"/>
                      </a:cubicBezTo>
                      <a:cubicBezTo>
                        <a:pt x="18300" y="67497"/>
                        <a:pt x="14514" y="70438"/>
                        <a:pt x="10180" y="70426"/>
                      </a:cubicBezTo>
                      <a:cubicBezTo>
                        <a:pt x="5858" y="70426"/>
                        <a:pt x="2084" y="67461"/>
                        <a:pt x="1048" y="63258"/>
                      </a:cubicBezTo>
                      <a:cubicBezTo>
                        <a:pt x="0" y="59056"/>
                        <a:pt x="1965" y="54686"/>
                        <a:pt x="5799" y="52662"/>
                      </a:cubicBezTo>
                      <a:lnTo>
                        <a:pt x="5882" y="4501"/>
                      </a:lnTo>
                      <a:cubicBezTo>
                        <a:pt x="5834" y="2037"/>
                        <a:pt x="7835" y="1"/>
                        <a:pt x="10311" y="13"/>
                      </a:cubicBezTo>
                      <a:cubicBezTo>
                        <a:pt x="12776" y="13"/>
                        <a:pt x="14776" y="2049"/>
                        <a:pt x="14717" y="4525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rgbClr val="0406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42"/>
                <p:cNvSpPr/>
                <p:nvPr/>
              </p:nvSpPr>
              <p:spPr>
                <a:xfrm>
                  <a:off x="5941835" y="2745081"/>
                  <a:ext cx="140480" cy="413"/>
                </a:xfrm>
                <a:custGeom>
                  <a:rect b="b" l="l" r="r" t="t"/>
                  <a:pathLst>
                    <a:path extrusionOk="0" fill="none" h="13" w="4419">
                      <a:moveTo>
                        <a:pt x="4418" y="1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28575">
                  <a:solidFill>
                    <a:srgbClr val="04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42"/>
                <p:cNvSpPr/>
                <p:nvPr/>
              </p:nvSpPr>
              <p:spPr>
                <a:xfrm>
                  <a:off x="5942216" y="2355602"/>
                  <a:ext cx="140830" cy="413"/>
                </a:xfrm>
                <a:custGeom>
                  <a:rect b="b" l="l" r="r" t="t"/>
                  <a:pathLst>
                    <a:path extrusionOk="0" fill="none" h="13" w="4430">
                      <a:moveTo>
                        <a:pt x="4430" y="1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28575">
                  <a:solidFill>
                    <a:srgbClr val="04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42"/>
                <p:cNvSpPr/>
                <p:nvPr/>
              </p:nvSpPr>
              <p:spPr>
                <a:xfrm>
                  <a:off x="5942979" y="1965774"/>
                  <a:ext cx="140830" cy="413"/>
                </a:xfrm>
                <a:custGeom>
                  <a:rect b="b" l="l" r="r" t="t"/>
                  <a:pathLst>
                    <a:path extrusionOk="0" fill="none" h="13" w="4430">
                      <a:moveTo>
                        <a:pt x="4430" y="1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28575">
                  <a:solidFill>
                    <a:srgbClr val="04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42"/>
                <p:cNvSpPr/>
                <p:nvPr/>
              </p:nvSpPr>
              <p:spPr>
                <a:xfrm>
                  <a:off x="5943742" y="1576295"/>
                  <a:ext cx="140448" cy="413"/>
                </a:xfrm>
                <a:custGeom>
                  <a:rect b="b" l="l" r="r" t="t"/>
                  <a:pathLst>
                    <a:path extrusionOk="0" fill="none" h="13" w="4418">
                      <a:moveTo>
                        <a:pt x="4418" y="13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28575">
                  <a:solidFill>
                    <a:srgbClr val="040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5" name="Google Shape;935;p42"/>
            <p:cNvGrpSpPr/>
            <p:nvPr/>
          </p:nvGrpSpPr>
          <p:grpSpPr>
            <a:xfrm rot="-7006585">
              <a:off x="6028011" y="4116918"/>
              <a:ext cx="642611" cy="510661"/>
              <a:chOff x="539375" y="662400"/>
              <a:chExt cx="815500" cy="648050"/>
            </a:xfrm>
          </p:grpSpPr>
          <p:sp>
            <p:nvSpPr>
              <p:cNvPr id="936" name="Google Shape;936;p42"/>
              <p:cNvSpPr/>
              <p:nvPr/>
            </p:nvSpPr>
            <p:spPr>
              <a:xfrm>
                <a:off x="974100" y="662400"/>
                <a:ext cx="380775" cy="471850"/>
              </a:xfrm>
              <a:custGeom>
                <a:rect b="b" l="l" r="r" t="t"/>
                <a:pathLst>
                  <a:path extrusionOk="0" h="18874" w="15231">
                    <a:moveTo>
                      <a:pt x="7345" y="0"/>
                    </a:moveTo>
                    <a:cubicBezTo>
                      <a:pt x="3705" y="0"/>
                      <a:pt x="0" y="2959"/>
                      <a:pt x="1217" y="7563"/>
                    </a:cubicBezTo>
                    <a:cubicBezTo>
                      <a:pt x="2277" y="11587"/>
                      <a:pt x="5027" y="15719"/>
                      <a:pt x="10944" y="18874"/>
                    </a:cubicBezTo>
                    <a:cubicBezTo>
                      <a:pt x="10944" y="18874"/>
                      <a:pt x="15231" y="12004"/>
                      <a:pt x="13088" y="4420"/>
                    </a:cubicBezTo>
                    <a:cubicBezTo>
                      <a:pt x="12216" y="1340"/>
                      <a:pt x="9795" y="0"/>
                      <a:pt x="73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539375" y="971075"/>
                <a:ext cx="520175" cy="339375"/>
              </a:xfrm>
              <a:custGeom>
                <a:rect b="b" l="l" r="r" t="t"/>
                <a:pathLst>
                  <a:path extrusionOk="0" h="13575" w="20807">
                    <a:moveTo>
                      <a:pt x="8950" y="1"/>
                    </a:moveTo>
                    <a:cubicBezTo>
                      <a:pt x="3467" y="1"/>
                      <a:pt x="0" y="8157"/>
                      <a:pt x="5912" y="11503"/>
                    </a:cubicBezTo>
                    <a:cubicBezTo>
                      <a:pt x="8119" y="12748"/>
                      <a:pt x="10784" y="13575"/>
                      <a:pt x="13970" y="13575"/>
                    </a:cubicBezTo>
                    <a:cubicBezTo>
                      <a:pt x="16026" y="13575"/>
                      <a:pt x="18299" y="13230"/>
                      <a:pt x="20807" y="12432"/>
                    </a:cubicBezTo>
                    <a:cubicBezTo>
                      <a:pt x="20807" y="12432"/>
                      <a:pt x="18878" y="4562"/>
                      <a:pt x="11960" y="811"/>
                    </a:cubicBezTo>
                    <a:cubicBezTo>
                      <a:pt x="10922" y="248"/>
                      <a:pt x="9906" y="1"/>
                      <a:pt x="89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38" name="Google Shape;9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0" y="1827675"/>
            <a:ext cx="1695450" cy="2286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9" name="Google Shape;9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125" y="1827675"/>
            <a:ext cx="3330775" cy="22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3"/>
          <p:cNvSpPr/>
          <p:nvPr/>
        </p:nvSpPr>
        <p:spPr>
          <a:xfrm>
            <a:off x="1370025" y="307900"/>
            <a:ext cx="6403800" cy="878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3"/>
          <p:cNvSpPr txBox="1"/>
          <p:nvPr>
            <p:ph idx="2" type="title"/>
          </p:nvPr>
        </p:nvSpPr>
        <p:spPr>
          <a:xfrm>
            <a:off x="1490250" y="505900"/>
            <a:ext cx="61635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Augmented Dickey-Fuller test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946" name="Google Shape;946;p43"/>
          <p:cNvGrpSpPr/>
          <p:nvPr/>
        </p:nvGrpSpPr>
        <p:grpSpPr>
          <a:xfrm>
            <a:off x="4164760" y="1082872"/>
            <a:ext cx="814489" cy="713174"/>
            <a:chOff x="4311633" y="1449102"/>
            <a:chExt cx="520573" cy="455819"/>
          </a:xfrm>
        </p:grpSpPr>
        <p:sp>
          <p:nvSpPr>
            <p:cNvPr id="947" name="Google Shape;947;p43"/>
            <p:cNvSpPr/>
            <p:nvPr/>
          </p:nvSpPr>
          <p:spPr>
            <a:xfrm>
              <a:off x="4311633" y="1449102"/>
              <a:ext cx="226176" cy="455819"/>
            </a:xfrm>
            <a:custGeom>
              <a:rect b="b" l="l" r="r" t="t"/>
              <a:pathLst>
                <a:path extrusionOk="0" h="28003" w="13895">
                  <a:moveTo>
                    <a:pt x="10890" y="1"/>
                  </a:moveTo>
                  <a:cubicBezTo>
                    <a:pt x="10684" y="1"/>
                    <a:pt x="10476" y="42"/>
                    <a:pt x="10275" y="130"/>
                  </a:cubicBezTo>
                  <a:cubicBezTo>
                    <a:pt x="8097" y="1058"/>
                    <a:pt x="6227" y="2261"/>
                    <a:pt x="4751" y="3714"/>
                  </a:cubicBezTo>
                  <a:cubicBezTo>
                    <a:pt x="2929" y="5428"/>
                    <a:pt x="1703" y="7404"/>
                    <a:pt x="1024" y="9583"/>
                  </a:cubicBezTo>
                  <a:cubicBezTo>
                    <a:pt x="358" y="11786"/>
                    <a:pt x="0" y="14786"/>
                    <a:pt x="0" y="18596"/>
                  </a:cubicBezTo>
                  <a:lnTo>
                    <a:pt x="0" y="26454"/>
                  </a:lnTo>
                  <a:cubicBezTo>
                    <a:pt x="0" y="27312"/>
                    <a:pt x="691" y="27990"/>
                    <a:pt x="1536" y="28002"/>
                  </a:cubicBezTo>
                  <a:lnTo>
                    <a:pt x="11609" y="28002"/>
                  </a:lnTo>
                  <a:cubicBezTo>
                    <a:pt x="12454" y="27990"/>
                    <a:pt x="13145" y="27312"/>
                    <a:pt x="13145" y="26454"/>
                  </a:cubicBezTo>
                  <a:lnTo>
                    <a:pt x="13145" y="16394"/>
                  </a:lnTo>
                  <a:cubicBezTo>
                    <a:pt x="13145" y="15548"/>
                    <a:pt x="12454" y="14858"/>
                    <a:pt x="11609" y="14858"/>
                  </a:cubicBezTo>
                  <a:lnTo>
                    <a:pt x="6787" y="14858"/>
                  </a:lnTo>
                  <a:cubicBezTo>
                    <a:pt x="6846" y="12274"/>
                    <a:pt x="7454" y="10202"/>
                    <a:pt x="8585" y="8631"/>
                  </a:cubicBezTo>
                  <a:cubicBezTo>
                    <a:pt x="9502" y="7381"/>
                    <a:pt x="10895" y="6357"/>
                    <a:pt x="12764" y="5559"/>
                  </a:cubicBezTo>
                  <a:cubicBezTo>
                    <a:pt x="13550" y="5214"/>
                    <a:pt x="13895" y="4285"/>
                    <a:pt x="13526" y="3511"/>
                  </a:cubicBezTo>
                  <a:lnTo>
                    <a:pt x="12276" y="880"/>
                  </a:lnTo>
                  <a:cubicBezTo>
                    <a:pt x="12012" y="327"/>
                    <a:pt x="11465" y="1"/>
                    <a:pt x="1089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4606405" y="1449493"/>
              <a:ext cx="225801" cy="455428"/>
            </a:xfrm>
            <a:custGeom>
              <a:rect b="b" l="l" r="r" t="t"/>
              <a:pathLst>
                <a:path extrusionOk="0" h="27979" w="13872">
                  <a:moveTo>
                    <a:pt x="10861" y="0"/>
                  </a:moveTo>
                  <a:cubicBezTo>
                    <a:pt x="10656" y="0"/>
                    <a:pt x="10449" y="42"/>
                    <a:pt x="10252" y="130"/>
                  </a:cubicBezTo>
                  <a:cubicBezTo>
                    <a:pt x="8216" y="987"/>
                    <a:pt x="6347" y="2189"/>
                    <a:pt x="4739" y="3690"/>
                  </a:cubicBezTo>
                  <a:cubicBezTo>
                    <a:pt x="2918" y="5440"/>
                    <a:pt x="1668" y="7416"/>
                    <a:pt x="1001" y="9583"/>
                  </a:cubicBezTo>
                  <a:cubicBezTo>
                    <a:pt x="334" y="11738"/>
                    <a:pt x="1" y="14727"/>
                    <a:pt x="1" y="18572"/>
                  </a:cubicBezTo>
                  <a:lnTo>
                    <a:pt x="1" y="26442"/>
                  </a:lnTo>
                  <a:cubicBezTo>
                    <a:pt x="1" y="27288"/>
                    <a:pt x="691" y="27966"/>
                    <a:pt x="1537" y="27978"/>
                  </a:cubicBezTo>
                  <a:lnTo>
                    <a:pt x="11609" y="27978"/>
                  </a:lnTo>
                  <a:cubicBezTo>
                    <a:pt x="12455" y="27966"/>
                    <a:pt x="13145" y="27288"/>
                    <a:pt x="13145" y="26442"/>
                  </a:cubicBezTo>
                  <a:lnTo>
                    <a:pt x="13145" y="16370"/>
                  </a:lnTo>
                  <a:cubicBezTo>
                    <a:pt x="13145" y="15524"/>
                    <a:pt x="12455" y="14834"/>
                    <a:pt x="11609" y="14834"/>
                  </a:cubicBezTo>
                  <a:lnTo>
                    <a:pt x="6764" y="14834"/>
                  </a:lnTo>
                  <a:cubicBezTo>
                    <a:pt x="6811" y="12250"/>
                    <a:pt x="7430" y="10178"/>
                    <a:pt x="8561" y="8607"/>
                  </a:cubicBezTo>
                  <a:cubicBezTo>
                    <a:pt x="9478" y="7357"/>
                    <a:pt x="10859" y="6333"/>
                    <a:pt x="12729" y="5535"/>
                  </a:cubicBezTo>
                  <a:cubicBezTo>
                    <a:pt x="13514" y="5190"/>
                    <a:pt x="13872" y="4261"/>
                    <a:pt x="13502" y="3487"/>
                  </a:cubicBezTo>
                  <a:lnTo>
                    <a:pt x="12252" y="880"/>
                  </a:lnTo>
                  <a:cubicBezTo>
                    <a:pt x="11989" y="327"/>
                    <a:pt x="11435" y="0"/>
                    <a:pt x="108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3"/>
          <p:cNvGrpSpPr/>
          <p:nvPr/>
        </p:nvGrpSpPr>
        <p:grpSpPr>
          <a:xfrm>
            <a:off x="6038296" y="2742287"/>
            <a:ext cx="3645104" cy="3082488"/>
            <a:chOff x="6038296" y="2742287"/>
            <a:chExt cx="3645104" cy="3082488"/>
          </a:xfrm>
        </p:grpSpPr>
        <p:sp>
          <p:nvSpPr>
            <p:cNvPr id="950" name="Google Shape;950;p43"/>
            <p:cNvSpPr/>
            <p:nvPr/>
          </p:nvSpPr>
          <p:spPr>
            <a:xfrm>
              <a:off x="6940500" y="3004475"/>
              <a:ext cx="2742900" cy="282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1" name="Google Shape;951;p43"/>
            <p:cNvGrpSpPr/>
            <p:nvPr/>
          </p:nvGrpSpPr>
          <p:grpSpPr>
            <a:xfrm>
              <a:off x="8430600" y="2742287"/>
              <a:ext cx="527550" cy="872263"/>
              <a:chOff x="4129775" y="3943512"/>
              <a:chExt cx="527550" cy="872263"/>
            </a:xfrm>
          </p:grpSpPr>
          <p:grpSp>
            <p:nvGrpSpPr>
              <p:cNvPr id="952" name="Google Shape;952;p43"/>
              <p:cNvGrpSpPr/>
              <p:nvPr/>
            </p:nvGrpSpPr>
            <p:grpSpPr>
              <a:xfrm>
                <a:off x="4129775" y="4391800"/>
                <a:ext cx="503400" cy="423975"/>
                <a:chOff x="4849700" y="2127775"/>
                <a:chExt cx="503400" cy="423975"/>
              </a:xfrm>
            </p:grpSpPr>
            <p:sp>
              <p:nvSpPr>
                <p:cNvPr id="953" name="Google Shape;953;p43"/>
                <p:cNvSpPr/>
                <p:nvPr/>
              </p:nvSpPr>
              <p:spPr>
                <a:xfrm>
                  <a:off x="4849700" y="2287025"/>
                  <a:ext cx="184875" cy="158125"/>
                </a:xfrm>
                <a:custGeom>
                  <a:rect b="b" l="l" r="r" t="t"/>
                  <a:pathLst>
                    <a:path extrusionOk="0" h="6325" w="7395">
                      <a:moveTo>
                        <a:pt x="3156" y="0"/>
                      </a:moveTo>
                      <a:cubicBezTo>
                        <a:pt x="1417" y="0"/>
                        <a:pt x="1" y="1417"/>
                        <a:pt x="1" y="3155"/>
                      </a:cubicBezTo>
                      <a:cubicBezTo>
                        <a:pt x="1" y="5064"/>
                        <a:pt x="1559" y="6325"/>
                        <a:pt x="3183" y="6325"/>
                      </a:cubicBezTo>
                      <a:cubicBezTo>
                        <a:pt x="3960" y="6325"/>
                        <a:pt x="4751" y="6037"/>
                        <a:pt x="5394" y="5394"/>
                      </a:cubicBezTo>
                      <a:cubicBezTo>
                        <a:pt x="7394" y="3405"/>
                        <a:pt x="5977" y="0"/>
                        <a:pt x="31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43"/>
                <p:cNvSpPr/>
                <p:nvPr/>
              </p:nvSpPr>
              <p:spPr>
                <a:xfrm>
                  <a:off x="5104800" y="2127775"/>
                  <a:ext cx="124150" cy="106125"/>
                </a:xfrm>
                <a:custGeom>
                  <a:rect b="b" l="l" r="r" t="t"/>
                  <a:pathLst>
                    <a:path extrusionOk="0" h="4245" w="4966">
                      <a:moveTo>
                        <a:pt x="2120" y="0"/>
                      </a:moveTo>
                      <a:cubicBezTo>
                        <a:pt x="953" y="0"/>
                        <a:pt x="0" y="941"/>
                        <a:pt x="0" y="2120"/>
                      </a:cubicBezTo>
                      <a:cubicBezTo>
                        <a:pt x="0" y="3400"/>
                        <a:pt x="1046" y="4245"/>
                        <a:pt x="2136" y="4245"/>
                      </a:cubicBezTo>
                      <a:cubicBezTo>
                        <a:pt x="2657" y="4245"/>
                        <a:pt x="3188" y="4051"/>
                        <a:pt x="3620" y="3620"/>
                      </a:cubicBezTo>
                      <a:cubicBezTo>
                        <a:pt x="4965" y="2286"/>
                        <a:pt x="4013" y="0"/>
                        <a:pt x="2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43"/>
                <p:cNvSpPr/>
                <p:nvPr/>
              </p:nvSpPr>
              <p:spPr>
                <a:xfrm>
                  <a:off x="5228950" y="2445300"/>
                  <a:ext cx="124150" cy="106450"/>
                </a:xfrm>
                <a:custGeom>
                  <a:rect b="b" l="l" r="r" t="t"/>
                  <a:pathLst>
                    <a:path extrusionOk="0" h="4258" w="4966">
                      <a:moveTo>
                        <a:pt x="2120" y="1"/>
                      </a:moveTo>
                      <a:cubicBezTo>
                        <a:pt x="953" y="1"/>
                        <a:pt x="0" y="953"/>
                        <a:pt x="0" y="2132"/>
                      </a:cubicBezTo>
                      <a:cubicBezTo>
                        <a:pt x="0" y="3412"/>
                        <a:pt x="1046" y="4257"/>
                        <a:pt x="2136" y="4257"/>
                      </a:cubicBezTo>
                      <a:cubicBezTo>
                        <a:pt x="2657" y="4257"/>
                        <a:pt x="3188" y="4064"/>
                        <a:pt x="3620" y="3632"/>
                      </a:cubicBezTo>
                      <a:cubicBezTo>
                        <a:pt x="4965" y="2287"/>
                        <a:pt x="4013" y="1"/>
                        <a:pt x="21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6" name="Google Shape;956;p43"/>
              <p:cNvSpPr/>
              <p:nvPr/>
            </p:nvSpPr>
            <p:spPr>
              <a:xfrm>
                <a:off x="4533175" y="4152900"/>
                <a:ext cx="124150" cy="106125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4319400" y="3943512"/>
                <a:ext cx="213774" cy="182737"/>
              </a:xfrm>
              <a:custGeom>
                <a:rect b="b" l="l" r="r" t="t"/>
                <a:pathLst>
                  <a:path extrusionOk="0" h="4245" w="4966">
                    <a:moveTo>
                      <a:pt x="2120" y="0"/>
                    </a:moveTo>
                    <a:cubicBezTo>
                      <a:pt x="953" y="0"/>
                      <a:pt x="0" y="941"/>
                      <a:pt x="0" y="2120"/>
                    </a:cubicBezTo>
                    <a:cubicBezTo>
                      <a:pt x="0" y="3400"/>
                      <a:pt x="1046" y="4245"/>
                      <a:pt x="2136" y="4245"/>
                    </a:cubicBezTo>
                    <a:cubicBezTo>
                      <a:pt x="2657" y="4245"/>
                      <a:pt x="3188" y="4051"/>
                      <a:pt x="3620" y="3620"/>
                    </a:cubicBezTo>
                    <a:cubicBezTo>
                      <a:pt x="4965" y="2286"/>
                      <a:pt x="4013" y="0"/>
                      <a:pt x="2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43"/>
            <p:cNvGrpSpPr/>
            <p:nvPr/>
          </p:nvGrpSpPr>
          <p:grpSpPr>
            <a:xfrm>
              <a:off x="6038296" y="4375839"/>
              <a:ext cx="2620906" cy="240960"/>
              <a:chOff x="-1423337" y="4085695"/>
              <a:chExt cx="2039615" cy="282750"/>
            </a:xfrm>
          </p:grpSpPr>
          <p:cxnSp>
            <p:nvCxnSpPr>
              <p:cNvPr id="959" name="Google Shape;959;p43"/>
              <p:cNvCxnSpPr/>
              <p:nvPr/>
            </p:nvCxnSpPr>
            <p:spPr>
              <a:xfrm>
                <a:off x="-1044221" y="4085695"/>
                <a:ext cx="166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43"/>
              <p:cNvCxnSpPr/>
              <p:nvPr/>
            </p:nvCxnSpPr>
            <p:spPr>
              <a:xfrm>
                <a:off x="-1423337" y="4368445"/>
                <a:ext cx="203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61" name="Google Shape;961;p43"/>
          <p:cNvSpPr/>
          <p:nvPr/>
        </p:nvSpPr>
        <p:spPr>
          <a:xfrm>
            <a:off x="6597600" y="962761"/>
            <a:ext cx="1832961" cy="534136"/>
          </a:xfrm>
          <a:custGeom>
            <a:rect b="b" l="l" r="r" t="t"/>
            <a:pathLst>
              <a:path extrusionOk="0" h="21671" w="74367">
                <a:moveTo>
                  <a:pt x="43518" y="1"/>
                </a:moveTo>
                <a:cubicBezTo>
                  <a:pt x="35409" y="1"/>
                  <a:pt x="33219" y="4228"/>
                  <a:pt x="32826" y="9454"/>
                </a:cubicBezTo>
                <a:cubicBezTo>
                  <a:pt x="31898" y="8965"/>
                  <a:pt x="30854" y="8709"/>
                  <a:pt x="29829" y="8709"/>
                </a:cubicBezTo>
                <a:cubicBezTo>
                  <a:pt x="27263" y="8709"/>
                  <a:pt x="24813" y="10309"/>
                  <a:pt x="24575" y="13848"/>
                </a:cubicBezTo>
                <a:cubicBezTo>
                  <a:pt x="24491" y="13193"/>
                  <a:pt x="23765" y="12514"/>
                  <a:pt x="23170" y="12229"/>
                </a:cubicBezTo>
                <a:cubicBezTo>
                  <a:pt x="22723" y="12027"/>
                  <a:pt x="22244" y="11929"/>
                  <a:pt x="21762" y="11929"/>
                </a:cubicBezTo>
                <a:cubicBezTo>
                  <a:pt x="21588" y="11929"/>
                  <a:pt x="21414" y="11942"/>
                  <a:pt x="21241" y="11967"/>
                </a:cubicBezTo>
                <a:cubicBezTo>
                  <a:pt x="20360" y="12050"/>
                  <a:pt x="19515" y="12383"/>
                  <a:pt x="18824" y="12931"/>
                </a:cubicBezTo>
                <a:cubicBezTo>
                  <a:pt x="18134" y="13503"/>
                  <a:pt x="17693" y="14312"/>
                  <a:pt x="17598" y="15205"/>
                </a:cubicBezTo>
                <a:cubicBezTo>
                  <a:pt x="17026" y="13776"/>
                  <a:pt x="15657" y="12752"/>
                  <a:pt x="14169" y="12371"/>
                </a:cubicBezTo>
                <a:cubicBezTo>
                  <a:pt x="13642" y="12242"/>
                  <a:pt x="13103" y="12183"/>
                  <a:pt x="12564" y="12183"/>
                </a:cubicBezTo>
                <a:cubicBezTo>
                  <a:pt x="11567" y="12183"/>
                  <a:pt x="10567" y="12385"/>
                  <a:pt x="9632" y="12717"/>
                </a:cubicBezTo>
                <a:cubicBezTo>
                  <a:pt x="8370" y="13169"/>
                  <a:pt x="7168" y="13848"/>
                  <a:pt x="6311" y="14872"/>
                </a:cubicBezTo>
                <a:cubicBezTo>
                  <a:pt x="5453" y="15896"/>
                  <a:pt x="4751" y="17098"/>
                  <a:pt x="5013" y="18408"/>
                </a:cubicBezTo>
                <a:cubicBezTo>
                  <a:pt x="4502" y="17871"/>
                  <a:pt x="3763" y="17595"/>
                  <a:pt x="3027" y="17595"/>
                </a:cubicBezTo>
                <a:cubicBezTo>
                  <a:pt x="2407" y="17595"/>
                  <a:pt x="1789" y="17791"/>
                  <a:pt x="1310" y="18194"/>
                </a:cubicBezTo>
                <a:cubicBezTo>
                  <a:pt x="1072" y="18396"/>
                  <a:pt x="869" y="18634"/>
                  <a:pt x="679" y="18884"/>
                </a:cubicBezTo>
                <a:cubicBezTo>
                  <a:pt x="488" y="19134"/>
                  <a:pt x="346" y="19408"/>
                  <a:pt x="238" y="19694"/>
                </a:cubicBezTo>
                <a:cubicBezTo>
                  <a:pt x="0" y="20432"/>
                  <a:pt x="488" y="21254"/>
                  <a:pt x="1143" y="21670"/>
                </a:cubicBezTo>
                <a:cubicBezTo>
                  <a:pt x="10563" y="21465"/>
                  <a:pt x="20489" y="21432"/>
                  <a:pt x="30511" y="21432"/>
                </a:cubicBezTo>
                <a:cubicBezTo>
                  <a:pt x="35252" y="21432"/>
                  <a:pt x="40014" y="21440"/>
                  <a:pt x="44755" y="21440"/>
                </a:cubicBezTo>
                <a:cubicBezTo>
                  <a:pt x="53871" y="21440"/>
                  <a:pt x="62907" y="21413"/>
                  <a:pt x="71557" y="21254"/>
                </a:cubicBezTo>
                <a:cubicBezTo>
                  <a:pt x="73224" y="21230"/>
                  <a:pt x="74367" y="19456"/>
                  <a:pt x="73605" y="17967"/>
                </a:cubicBezTo>
                <a:lnTo>
                  <a:pt x="73593" y="17944"/>
                </a:lnTo>
                <a:cubicBezTo>
                  <a:pt x="73379" y="17515"/>
                  <a:pt x="73081" y="17134"/>
                  <a:pt x="72712" y="16824"/>
                </a:cubicBezTo>
                <a:cubicBezTo>
                  <a:pt x="72212" y="16455"/>
                  <a:pt x="71640" y="16205"/>
                  <a:pt x="71033" y="16086"/>
                </a:cubicBezTo>
                <a:cubicBezTo>
                  <a:pt x="69998" y="15844"/>
                  <a:pt x="68824" y="15775"/>
                  <a:pt x="67675" y="15775"/>
                </a:cubicBezTo>
                <a:cubicBezTo>
                  <a:pt x="67013" y="15775"/>
                  <a:pt x="66360" y="15798"/>
                  <a:pt x="65747" y="15824"/>
                </a:cubicBezTo>
                <a:cubicBezTo>
                  <a:pt x="65818" y="12979"/>
                  <a:pt x="64663" y="10216"/>
                  <a:pt x="61437" y="9002"/>
                </a:cubicBezTo>
                <a:cubicBezTo>
                  <a:pt x="60504" y="8656"/>
                  <a:pt x="59503" y="8480"/>
                  <a:pt x="58509" y="8480"/>
                </a:cubicBezTo>
                <a:cubicBezTo>
                  <a:pt x="56660" y="8480"/>
                  <a:pt x="54830" y="9090"/>
                  <a:pt x="53483" y="10359"/>
                </a:cubicBezTo>
                <a:cubicBezTo>
                  <a:pt x="53233" y="7585"/>
                  <a:pt x="52435" y="4561"/>
                  <a:pt x="50042" y="2430"/>
                </a:cubicBezTo>
                <a:cubicBezTo>
                  <a:pt x="48209" y="894"/>
                  <a:pt x="45911" y="37"/>
                  <a:pt x="435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3"/>
          <p:cNvSpPr txBox="1"/>
          <p:nvPr/>
        </p:nvSpPr>
        <p:spPr>
          <a:xfrm>
            <a:off x="1370025" y="1942700"/>
            <a:ext cx="6403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Es una prueba de significancia 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estadística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 donde tenemos una 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hipótesis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 nula, el test nos va a regresar un </a:t>
            </a:r>
            <a:r>
              <a:rPr b="1" lang="fr" sz="1100">
                <a:latin typeface="Poppins"/>
                <a:ea typeface="Poppins"/>
                <a:cs typeface="Poppins"/>
                <a:sym typeface="Poppins"/>
              </a:rPr>
              <a:t>p-value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 con el cual podremos inferir si nuestro dataset es o no </a:t>
            </a:r>
            <a:r>
              <a:rPr b="1" lang="fr" sz="1100">
                <a:latin typeface="Poppins"/>
                <a:ea typeface="Poppins"/>
                <a:cs typeface="Poppins"/>
                <a:sym typeface="Poppins"/>
              </a:rPr>
              <a:t>estacionario.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Esta 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característica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 de nuestro dataset nos va a permitir saber si usamos o no modelos autoregresivos para realizar nuestras predicciones.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b="1" lang="fr" sz="1100">
                <a:latin typeface="Poppins"/>
                <a:ea typeface="Poppins"/>
                <a:cs typeface="Poppins"/>
                <a:sym typeface="Poppins"/>
              </a:rPr>
              <a:t>Estacionario (Stationary)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: Una serie de tiempo estacionaria es aquella cuyas propiedades no dependen del momento en el que se observa la serie.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</a:pPr>
            <a:r>
              <a:rPr b="1" lang="fr" sz="1100">
                <a:latin typeface="Poppins"/>
                <a:ea typeface="Poppins"/>
                <a:cs typeface="Poppins"/>
                <a:sym typeface="Poppins"/>
              </a:rPr>
              <a:t>Estacionalidad (Seasonality)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: Estas son las fuerzas rítmicas que operan de manera regular y periódica durante un lapso de menos de un año. Tienen el mismo patrón o casi el mismo durante un período de 12 meses.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4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4"/>
          <p:cNvSpPr txBox="1"/>
          <p:nvPr>
            <p:ph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000"/>
              <a:t>Aplicando “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Augmented Dickey-Fuller test”</a:t>
            </a:r>
            <a:endParaRPr b="0" sz="2000"/>
          </a:p>
        </p:txBody>
      </p:sp>
      <p:graphicFrame>
        <p:nvGraphicFramePr>
          <p:cNvPr id="969" name="Google Shape;969;p44"/>
          <p:cNvGraphicFramePr/>
          <p:nvPr/>
        </p:nvGraphicFramePr>
        <p:xfrm>
          <a:off x="713400" y="1302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{DDFDE5BD-C322-459A-A93D-E6951BD52AC3}</a:tableStyleId>
              </a:tblPr>
              <a:tblGrid>
                <a:gridCol w="1459275"/>
                <a:gridCol w="1115675"/>
              </a:tblGrid>
              <a:tr h="97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Augmented Dickey-Fuller test:</a:t>
                      </a:r>
                      <a:endParaRPr b="1" sz="13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6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Test Statistic:</a:t>
                      </a:r>
                      <a:endParaRPr sz="1300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-3.460454</a:t>
                      </a:r>
                      <a:endParaRPr sz="1300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p-value:</a:t>
                      </a:r>
                      <a:endParaRPr b="1" sz="13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0.009063</a:t>
                      </a:r>
                      <a:endParaRPr b="1" sz="13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#Lags:</a:t>
                      </a:r>
                      <a:endParaRPr sz="1300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13</a:t>
                      </a:r>
                      <a:endParaRPr sz="1300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#Observations:</a:t>
                      </a:r>
                      <a:endParaRPr sz="1300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511</a:t>
                      </a:r>
                      <a:endParaRPr sz="1300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0" name="Google Shape;9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75" y="1302075"/>
            <a:ext cx="3250925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44"/>
          <p:cNvSpPr txBox="1"/>
          <p:nvPr/>
        </p:nvSpPr>
        <p:spPr>
          <a:xfrm>
            <a:off x="5179675" y="3837875"/>
            <a:ext cx="325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Dado que nuestro </a:t>
            </a:r>
            <a:r>
              <a:rPr b="1" lang="fr" sz="1100">
                <a:latin typeface="Poppins"/>
                <a:ea typeface="Poppins"/>
                <a:cs typeface="Poppins"/>
                <a:sym typeface="Poppins"/>
              </a:rPr>
              <a:t>p-value = 0.009063 </a:t>
            </a:r>
            <a:r>
              <a:rPr lang="fr" sz="1100">
                <a:latin typeface="Poppins"/>
                <a:ea typeface="Poppins"/>
                <a:cs typeface="Poppins"/>
                <a:sym typeface="Poppins"/>
              </a:rPr>
              <a:t>&lt; 0.05 podemos rechazar nuestra H0 con un 95% de confianza y ‘asegurar’ que nuestro Dataset es </a:t>
            </a:r>
            <a:r>
              <a:rPr b="1" lang="fr" sz="1100">
                <a:latin typeface="Poppins"/>
                <a:ea typeface="Poppins"/>
                <a:cs typeface="Poppins"/>
                <a:sym typeface="Poppins"/>
              </a:rPr>
              <a:t> estacionario.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5"/>
          <p:cNvSpPr/>
          <p:nvPr/>
        </p:nvSpPr>
        <p:spPr>
          <a:xfrm>
            <a:off x="713400" y="471178"/>
            <a:ext cx="7717200" cy="525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5"/>
          <p:cNvSpPr txBox="1"/>
          <p:nvPr>
            <p:ph idx="4" type="title"/>
          </p:nvPr>
        </p:nvSpPr>
        <p:spPr>
          <a:xfrm>
            <a:off x="975350" y="446225"/>
            <a:ext cx="719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Autocorrelacion </a:t>
            </a:r>
            <a:endParaRPr/>
          </a:p>
        </p:txBody>
      </p:sp>
      <p:pic>
        <p:nvPicPr>
          <p:cNvPr id="978" name="Google Shape;9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950" y="1561950"/>
            <a:ext cx="36766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45"/>
          <p:cNvSpPr txBox="1"/>
          <p:nvPr/>
        </p:nvSpPr>
        <p:spPr>
          <a:xfrm>
            <a:off x="998325" y="1728975"/>
            <a:ext cx="2835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El primer valor y el valor 12 tienen una alta autocorrelación. De igual manera, las observaciones 8 y 19 están altamente correlacionadas.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"/>
                <a:ea typeface="Poppins"/>
                <a:cs typeface="Poppins"/>
                <a:sym typeface="Poppins"/>
              </a:rPr>
              <a:t>Podemos concluir que cada 11 unidades de tiempo encontraremos un valor similar.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6"/>
          <p:cNvSpPr/>
          <p:nvPr/>
        </p:nvSpPr>
        <p:spPr>
          <a:xfrm>
            <a:off x="1409275" y="279450"/>
            <a:ext cx="3683700" cy="10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6"/>
          <p:cNvSpPr txBox="1"/>
          <p:nvPr>
            <p:ph type="title"/>
          </p:nvPr>
        </p:nvSpPr>
        <p:spPr>
          <a:xfrm>
            <a:off x="1648975" y="370900"/>
            <a:ext cx="32412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Modelado</a:t>
            </a:r>
            <a:endParaRPr sz="2700"/>
          </a:p>
        </p:txBody>
      </p:sp>
      <p:sp>
        <p:nvSpPr>
          <p:cNvPr id="986" name="Google Shape;986;p46"/>
          <p:cNvSpPr txBox="1"/>
          <p:nvPr>
            <p:ph idx="1" type="body"/>
          </p:nvPr>
        </p:nvSpPr>
        <p:spPr>
          <a:xfrm>
            <a:off x="1409275" y="1776627"/>
            <a:ext cx="53628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Auto-Regressive Integrated Moving Average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(ARIMA)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modelo de regresión lineal que usa sus propios "lags" como predictores.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000"/>
              </a:spcBef>
              <a:spcAft>
                <a:spcPts val="0"/>
              </a:spcAft>
              <a:buSzPts val="900"/>
              <a:buFont typeface="Raleway Thin"/>
              <a:buChar char="●"/>
            </a:pPr>
            <a:r>
              <a:rPr lang="fr" sz="1000">
                <a:solidFill>
                  <a:schemeClr val="dk1"/>
                </a:solidFill>
              </a:rPr>
              <a:t>p = LagOrders (Parte autoregresiva)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solidFill>
                  <a:schemeClr val="dk1"/>
                </a:solidFill>
              </a:rPr>
              <a:t>d = Orden de </a:t>
            </a:r>
            <a:r>
              <a:rPr lang="fr" sz="1000">
                <a:solidFill>
                  <a:schemeClr val="dk1"/>
                </a:solidFill>
              </a:rPr>
              <a:t>Diferenciación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>
                <a:solidFill>
                  <a:schemeClr val="dk1"/>
                </a:solidFill>
              </a:rPr>
              <a:t>q = Tamaño de la ventana de media móvil, es la parte de media móvil del modelo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➔"/>
            </a:pPr>
            <a:r>
              <a:rPr lang="fr" sz="1200">
                <a:solidFill>
                  <a:schemeClr val="dk1"/>
                </a:solidFill>
              </a:rPr>
              <a:t>Dado que nuestro Dataset es estacionario, </a:t>
            </a:r>
            <a:r>
              <a:rPr b="1"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d=0</a:t>
            </a:r>
            <a:r>
              <a:rPr b="1" lang="fr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Utilice el modelo </a:t>
            </a:r>
            <a:r>
              <a:rPr b="1"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ARMA </a:t>
            </a:r>
            <a:r>
              <a:rPr lang="fr" sz="1200">
                <a:solidFill>
                  <a:schemeClr val="dk1"/>
                </a:solidFill>
              </a:rPr>
              <a:t>que solo utiliza </a:t>
            </a:r>
            <a:r>
              <a:rPr b="1" lang="f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 y q</a:t>
            </a:r>
            <a:r>
              <a:rPr lang="fr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ARMA es un modelo autorregresivo estacionario donde las variables independientes siguen tendencias estocásticas y el término de error es estacionario.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échauffement climatique vs changement climatique by Slidesgo">
  <a:themeElements>
    <a:clrScheme name="Simple Light">
      <a:dk1>
        <a:srgbClr val="272727"/>
      </a:dk1>
      <a:lt1>
        <a:srgbClr val="F9B550"/>
      </a:lt1>
      <a:dk2>
        <a:srgbClr val="5F5B52"/>
      </a:dk2>
      <a:lt2>
        <a:srgbClr val="FFFFFF"/>
      </a:lt2>
      <a:accent1>
        <a:srgbClr val="B04428"/>
      </a:accent1>
      <a:accent2>
        <a:srgbClr val="EC5F44"/>
      </a:accent2>
      <a:accent3>
        <a:srgbClr val="85B940"/>
      </a:accent3>
      <a:accent4>
        <a:srgbClr val="7ECCCC"/>
      </a:accent4>
      <a:accent5>
        <a:srgbClr val="ECE8D7"/>
      </a:accent5>
      <a:accent6>
        <a:srgbClr val="A9A9AE"/>
      </a:accent6>
      <a:hlink>
        <a:srgbClr val="EC5F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