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28B-22F5-A6DF-4259-3BC4889C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AF2FA-B419-6D5E-1235-9A4973E7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FE1B-C3CC-61AF-02B7-8CE521A9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654B-96AB-9273-5534-56CD223E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BD87-2BF5-C1E9-F834-75B905AD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04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F6D8-A092-C030-2A3C-EFADFFD0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C370-985A-C33B-A318-9B2526ED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21605-1F0C-30F5-F19A-4CCE9EDD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4B0F-729A-7315-5282-C86C41F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CADA-A9BE-F6B2-F530-F2422B1D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3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CD8E4-BCF7-5111-D136-1E977F8BA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06FFF-D2C0-3164-53B2-1D7E15FA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B7022-3582-8850-AE49-947165F4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25A3-6A20-A9E8-684B-E74BE027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2007-B602-BC40-1694-13CC445E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28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31AD-E3F3-C100-0DA7-023C98E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5379-144C-88A5-EE5E-CD23E6E4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42BE-3C62-B3B0-CFB2-DC76EEDE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B110-9FA3-2396-3E07-EA4E68AB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CF8D-CEC2-68B9-3762-3276086E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33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BC28-8BB3-4835-8BF0-4A3A6BCD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110D2-5960-C1B8-AD06-F9800D77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5F71-97C0-0C51-2A72-676C1505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0EF8-B032-4DC3-AD0C-174317EA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4A59-737A-5B42-66BF-2DCAAAD8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45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E667-A97B-73D1-2483-3937AE54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0DEE-6B30-44F8-87DB-BB6055777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1406-A741-F10B-A021-3EE8FBA2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9170-A7A5-EF0F-20BF-908FBB3A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0264A-4769-C086-6A06-3AB73566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8F357-8833-C664-5CDE-25144D27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9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72BD-3B59-DEC6-01A5-5A03F859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E047D-FB1E-0F49-4592-2FB44920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5197B-7163-DE25-9B15-4FC0B5038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46ADE-D382-70D3-6642-2BA51645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59FEA-663D-780F-86E3-72909E23B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7991B-5A0F-D425-49BB-791B89E6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BD327-8513-3D41-6EB2-73D64B5E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33C14-5E4F-23D2-5DC1-4C4D3748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55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930E-B990-0FFE-7B48-E21C0A6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C13D5-3A98-E5AA-2CFA-F408DE70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AD474-B60E-7373-3AFF-21F3FBE2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44571-0B1A-93E9-529D-CCEBE896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1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FB2C5-2A77-76D0-E1C3-32FCC407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E3DE7-F3B4-5DBA-4092-2132B976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727DE-4F69-7823-D039-DC815678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2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1C7E-FEC8-12C4-C6DC-179AD20C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F678-5E1C-BD57-68CF-9BE0F7DF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9D23D-8420-B211-84F4-017894CC6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F7C34-3B4A-B9AB-F947-EEAE8FC1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D733-81D3-49C0-C7B8-ADAEA70E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7B66D-F0D0-734A-3550-DF40FDE9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1EA4-E63B-4C13-DD3F-F44644B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8F2EC-0EC6-4566-59EB-BFF43B669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2D142-DC67-8AD2-251F-EA8972B4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5A7EF-D46F-7316-219F-EB468350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A7430-97DE-3A8E-8F58-F5533C35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84628-0139-4688-99D7-5322F10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54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94594-8E56-A5CD-A256-946A0D7C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222B-665C-2129-9B46-DA651264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3CF0-0111-9650-F993-33EB4B25E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D8D9-8173-4408-A952-C7B4CB1F0F7E}" type="datetimeFigureOut">
              <a:rPr lang="es-MX" smtClean="0"/>
              <a:t>13/05/2022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86C3-7779-C84C-56B8-6352D3F9A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C4CB-852A-6A1E-D81C-4E95574A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3E1B-C8DF-4432-8E27-17F8ACE399B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9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0E2E7-C565-2A8B-CE91-0EFE2BAF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2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41AEC-4193-B825-55E0-F7AB55B1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21923-5C4D-E54E-0D1E-A50A92E2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0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74E98-3A1B-5CB2-D41D-BD04555A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8226D3-CA98-D8F9-FA47-E4B54177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0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Gonzalez</dc:creator>
  <cp:lastModifiedBy>Joaquin Gonzalez</cp:lastModifiedBy>
  <cp:revision>1</cp:revision>
  <dcterms:created xsi:type="dcterms:W3CDTF">2022-05-13T20:52:40Z</dcterms:created>
  <dcterms:modified xsi:type="dcterms:W3CDTF">2022-05-13T20:53:52Z</dcterms:modified>
</cp:coreProperties>
</file>