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4"/>
  </p:sldMasterIdLst>
  <p:notesMasterIdLst>
    <p:notesMasterId r:id="rId16"/>
  </p:notesMasterIdLst>
  <p:sldIdLst>
    <p:sldId id="372" r:id="rId5"/>
    <p:sldId id="566" r:id="rId6"/>
    <p:sldId id="578" r:id="rId7"/>
    <p:sldId id="576" r:id="rId8"/>
    <p:sldId id="575" r:id="rId9"/>
    <p:sldId id="585" r:id="rId10"/>
    <p:sldId id="580" r:id="rId11"/>
    <p:sldId id="587" r:id="rId12"/>
    <p:sldId id="582" r:id="rId13"/>
    <p:sldId id="588" r:id="rId14"/>
    <p:sldId id="58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06060"/>
    <a:srgbClr val="0E79AF"/>
    <a:srgbClr val="004850"/>
    <a:srgbClr val="10633C"/>
    <a:srgbClr val="7F7F7F"/>
    <a:srgbClr val="0049D3"/>
    <a:srgbClr val="0F633C"/>
    <a:srgbClr val="C6C6C6"/>
    <a:srgbClr val="A67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87"/>
  </p:normalViewPr>
  <p:slideViewPr>
    <p:cSldViewPr snapToGrid="0" snapToObjects="1">
      <p:cViewPr varScale="1">
        <p:scale>
          <a:sx n="71" d="100"/>
          <a:sy n="71" d="100"/>
        </p:scale>
        <p:origin x="82" y="1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1DD2E-CF15-C844-8AE3-874D9541D7C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64B53-86DC-8844-961B-268F69AC9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0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</a:t>
            </a:r>
            <a:r>
              <a:rPr lang="en-US" baseline="0" dirty="0"/>
              <a:t> what makes us special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73303-F5AD-4045-92BC-00236A41BF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660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73303-F5AD-4045-92BC-00236A41BF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51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73303-F5AD-4045-92BC-00236A41BF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09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73303-F5AD-4045-92BC-00236A41BF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49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73303-F5AD-4045-92BC-00236A41BF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99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73303-F5AD-4045-92BC-00236A41BF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167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73303-F5AD-4045-92BC-00236A41BF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16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73303-F5AD-4045-92BC-00236A41BF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52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73303-F5AD-4045-92BC-00236A41BF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58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73303-F5AD-4045-92BC-00236A41BF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252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73303-F5AD-4045-92BC-00236A41BF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03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45A-1CDE-0F46-B825-22E47EC8A1D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28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45A-1CDE-0F46-B825-22E47EC8A1D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3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45A-1CDE-0F46-B825-22E47EC8A1D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8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45A-1CDE-0F46-B825-22E47EC8A1D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3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728845A-1CDE-0F46-B825-22E47EC8A1D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8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45A-1CDE-0F46-B825-22E47EC8A1D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45A-1CDE-0F46-B825-22E47EC8A1D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1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45A-1CDE-0F46-B825-22E47EC8A1D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45A-1CDE-0F46-B825-22E47EC8A1D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59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45A-1CDE-0F46-B825-22E47EC8A1D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18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45A-1CDE-0F46-B825-22E47EC8A1D8}" type="datetimeFigureOut">
              <a:rPr lang="en-US" smtClean="0"/>
              <a:t>11/26/2019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728845A-1CDE-0F46-B825-22E47EC8A1D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13F8B90-02D6-B643-B0D2-18BA2DDA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3FE66-C6D6-C347-A6A8-DA72E39C6F51}"/>
              </a:ext>
            </a:extLst>
          </p:cNvPr>
          <p:cNvSpPr txBox="1"/>
          <p:nvPr/>
        </p:nvSpPr>
        <p:spPr>
          <a:xfrm>
            <a:off x="1051560" y="1110054"/>
            <a:ext cx="6558608" cy="458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b="1" cap="all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Análisis del desempeño estudiantil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92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4196A1E9-541A-C04A-9A1B-491AA67FF85D}"/>
              </a:ext>
            </a:extLst>
          </p:cNvPr>
          <p:cNvSpPr/>
          <p:nvPr/>
        </p:nvSpPr>
        <p:spPr>
          <a:xfrm>
            <a:off x="650654" y="1028570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DB1B27-5575-B24C-9C35-4F6DAE0C1F2C}"/>
              </a:ext>
            </a:extLst>
          </p:cNvPr>
          <p:cNvSpPr txBox="1"/>
          <p:nvPr/>
        </p:nvSpPr>
        <p:spPr>
          <a:xfrm>
            <a:off x="537239" y="404504"/>
            <a:ext cx="941861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  <a:defRPr/>
            </a:pPr>
            <a:r>
              <a:rPr kumimoji="0" lang="es-419" sz="32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Otros Datos Interesantes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5C733BF-1984-4F30-A15C-2949DD3CF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54" y="1254098"/>
            <a:ext cx="10607040" cy="511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70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4196A1E9-541A-C04A-9A1B-491AA67FF85D}"/>
              </a:ext>
            </a:extLst>
          </p:cNvPr>
          <p:cNvSpPr/>
          <p:nvPr/>
        </p:nvSpPr>
        <p:spPr>
          <a:xfrm>
            <a:off x="650654" y="1028570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DB1B27-5575-B24C-9C35-4F6DAE0C1F2C}"/>
              </a:ext>
            </a:extLst>
          </p:cNvPr>
          <p:cNvSpPr txBox="1"/>
          <p:nvPr/>
        </p:nvSpPr>
        <p:spPr>
          <a:xfrm>
            <a:off x="537239" y="404504"/>
            <a:ext cx="941861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  <a:defRPr/>
            </a:pPr>
            <a:r>
              <a:rPr kumimoji="0" lang="es-419" sz="32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Otros Datos Interesantes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54D7191-4251-4715-95EF-FA2CA1146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03" y="1304924"/>
            <a:ext cx="7291668" cy="524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86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4196A1E9-541A-C04A-9A1B-491AA67FF85D}"/>
              </a:ext>
            </a:extLst>
          </p:cNvPr>
          <p:cNvSpPr/>
          <p:nvPr/>
        </p:nvSpPr>
        <p:spPr>
          <a:xfrm>
            <a:off x="650654" y="1028570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DB1B27-5575-B24C-9C35-4F6DAE0C1F2C}"/>
              </a:ext>
            </a:extLst>
          </p:cNvPr>
          <p:cNvSpPr txBox="1"/>
          <p:nvPr/>
        </p:nvSpPr>
        <p:spPr>
          <a:xfrm>
            <a:off x="650654" y="317499"/>
            <a:ext cx="941861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Base de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Datos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1B60F-4E66-430B-B90F-814B1AF810DE}"/>
              </a:ext>
            </a:extLst>
          </p:cNvPr>
          <p:cNvSpPr txBox="1"/>
          <p:nvPr/>
        </p:nvSpPr>
        <p:spPr>
          <a:xfrm>
            <a:off x="793821" y="1219124"/>
            <a:ext cx="11173766" cy="5914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419" sz="2000" b="1" dirty="0"/>
              <a:t>¿Qué?:</a:t>
            </a:r>
          </a:p>
          <a:p>
            <a:pPr marL="742950" lvl="1" indent="-285750">
              <a:buFontTx/>
              <a:buChar char="-"/>
            </a:pPr>
            <a:r>
              <a:rPr lang="es-419" sz="2000" dirty="0"/>
              <a:t>Registro del desempeño académico en matemática de alumnos de dos escuelas en Portugal.</a:t>
            </a:r>
          </a:p>
          <a:p>
            <a:pPr marL="285750" indent="-285750">
              <a:buFontTx/>
              <a:buChar char="-"/>
            </a:pPr>
            <a:r>
              <a:rPr lang="es-419" sz="2000" b="1" dirty="0"/>
              <a:t>Fuente:</a:t>
            </a:r>
          </a:p>
          <a:p>
            <a:pPr marL="742950" lvl="1" indent="-285750">
              <a:buFontTx/>
              <a:buChar char="-"/>
            </a:pPr>
            <a:r>
              <a:rPr lang="es-419" dirty="0"/>
              <a:t>UCI Machine </a:t>
            </a:r>
            <a:r>
              <a:rPr lang="es-419" dirty="0" err="1"/>
              <a:t>Learning</a:t>
            </a:r>
            <a:r>
              <a:rPr lang="es-419" dirty="0"/>
              <a:t> </a:t>
            </a:r>
            <a:r>
              <a:rPr lang="es-419" dirty="0" err="1"/>
              <a:t>Repository</a:t>
            </a:r>
            <a:endParaRPr lang="es-419" dirty="0"/>
          </a:p>
          <a:p>
            <a:pPr marL="285750" indent="-285750">
              <a:buFontTx/>
              <a:buChar char="-"/>
            </a:pPr>
            <a:r>
              <a:rPr lang="es-419" sz="2000" b="1" dirty="0"/>
              <a:t>Información:</a:t>
            </a:r>
          </a:p>
          <a:p>
            <a:pPr marL="742950" lvl="1" indent="-285750">
              <a:buFontTx/>
              <a:buChar char="-"/>
            </a:pPr>
            <a:r>
              <a:rPr lang="es-419" sz="2000" dirty="0"/>
              <a:t>Escuela</a:t>
            </a:r>
          </a:p>
          <a:p>
            <a:pPr marL="742950" lvl="1" indent="-285750">
              <a:buFontTx/>
              <a:buChar char="-"/>
            </a:pPr>
            <a:r>
              <a:rPr lang="es-419" sz="2000" dirty="0"/>
              <a:t>Sexo del estudiante</a:t>
            </a:r>
          </a:p>
          <a:p>
            <a:pPr marL="742950" lvl="1" indent="-285750">
              <a:buFontTx/>
              <a:buChar char="-"/>
            </a:pPr>
            <a:r>
              <a:rPr lang="es-419" sz="2000" dirty="0"/>
              <a:t>Edad</a:t>
            </a:r>
          </a:p>
          <a:p>
            <a:pPr marL="742950" lvl="1" indent="-285750">
              <a:buFontTx/>
              <a:buChar char="-"/>
            </a:pPr>
            <a:r>
              <a:rPr lang="es-419" sz="2000" dirty="0"/>
              <a:t>Dirección (Urbana vs Rural)</a:t>
            </a:r>
          </a:p>
          <a:p>
            <a:pPr marL="742950" lvl="1" indent="-285750">
              <a:buFontTx/>
              <a:buChar char="-"/>
            </a:pPr>
            <a:r>
              <a:rPr lang="es-419" sz="2000" dirty="0"/>
              <a:t>Tamaño familia</a:t>
            </a:r>
          </a:p>
          <a:p>
            <a:pPr marL="742950" lvl="1" indent="-285750">
              <a:buFontTx/>
              <a:buChar char="-"/>
            </a:pPr>
            <a:r>
              <a:rPr lang="es-419" sz="2000" dirty="0"/>
              <a:t>Nivel educativo de la madre y del padre</a:t>
            </a:r>
          </a:p>
          <a:p>
            <a:pPr marL="742950" lvl="1" indent="-285750">
              <a:buFontTx/>
              <a:buChar char="-"/>
            </a:pPr>
            <a:r>
              <a:rPr lang="es-419" sz="2000" dirty="0"/>
              <a:t>Trabajo del padre y de la madre</a:t>
            </a:r>
          </a:p>
          <a:p>
            <a:pPr marL="742950" lvl="1" indent="-285750">
              <a:buFontTx/>
              <a:buChar char="-"/>
            </a:pPr>
            <a:r>
              <a:rPr lang="es-419" sz="2000" dirty="0"/>
              <a:t>Tiempo: de estudio a la semana, para trasladarse a la escuela, libre</a:t>
            </a:r>
          </a:p>
          <a:p>
            <a:pPr marL="742950" lvl="1" indent="-285750">
              <a:buFontTx/>
              <a:buChar char="-"/>
            </a:pPr>
            <a:r>
              <a:rPr lang="es-419" sz="2000" dirty="0"/>
              <a:t>Inasistencias</a:t>
            </a:r>
          </a:p>
          <a:p>
            <a:pPr marL="742950" lvl="1" indent="-285750">
              <a:buFontTx/>
              <a:buChar char="-"/>
            </a:pPr>
            <a:r>
              <a:rPr lang="es-419" sz="2000" dirty="0"/>
              <a:t>Calificaciones (parciales, final y promedio)</a:t>
            </a:r>
          </a:p>
          <a:p>
            <a:pPr marL="742950" lvl="1" indent="-285750">
              <a:buFontTx/>
              <a:buChar char="-"/>
            </a:pPr>
            <a:r>
              <a:rPr lang="es-419" sz="2000" dirty="0"/>
              <a:t>Acceso a internet</a:t>
            </a:r>
          </a:p>
          <a:p>
            <a:pPr marL="742950" lvl="1" indent="-285750">
              <a:buFontTx/>
              <a:buChar char="-"/>
            </a:pPr>
            <a:r>
              <a:rPr lang="es-419" sz="2000" dirty="0"/>
              <a:t>Deseo de entrar a universidad</a:t>
            </a:r>
          </a:p>
          <a:p>
            <a:pPr marL="742950" lvl="1" indent="-285750">
              <a:buFontTx/>
              <a:buChar char="-"/>
            </a:pP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101615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4196A1E9-541A-C04A-9A1B-491AA67FF85D}"/>
              </a:ext>
            </a:extLst>
          </p:cNvPr>
          <p:cNvSpPr/>
          <p:nvPr/>
        </p:nvSpPr>
        <p:spPr>
          <a:xfrm>
            <a:off x="650654" y="1028570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DB1B27-5575-B24C-9C35-4F6DAE0C1F2C}"/>
              </a:ext>
            </a:extLst>
          </p:cNvPr>
          <p:cNvSpPr txBox="1"/>
          <p:nvPr/>
        </p:nvSpPr>
        <p:spPr>
          <a:xfrm>
            <a:off x="650654" y="502913"/>
            <a:ext cx="941861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  <a:defRPr/>
            </a:pPr>
            <a:r>
              <a:rPr kumimoji="0" lang="es-419" sz="3200" b="1" i="0" u="none" strike="noStrike" kern="1200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Hipótesis</a:t>
            </a:r>
            <a:endParaRPr kumimoji="0" lang="es-419" sz="3200" b="1" i="0" u="none" strike="noStrike" kern="1200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1B60F-4E66-430B-B90F-814B1AF810DE}"/>
              </a:ext>
            </a:extLst>
          </p:cNvPr>
          <p:cNvSpPr txBox="1"/>
          <p:nvPr/>
        </p:nvSpPr>
        <p:spPr>
          <a:xfrm>
            <a:off x="910856" y="1509814"/>
            <a:ext cx="10698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419" sz="2000" b="1" dirty="0"/>
              <a:t>A mayor nivel educativo de los padres, mejor desempeño del estudiante</a:t>
            </a:r>
          </a:p>
          <a:p>
            <a:pPr marL="457200" indent="-457200">
              <a:buFont typeface="+mj-lt"/>
              <a:buAutoNum type="arabicPeriod"/>
            </a:pPr>
            <a:r>
              <a:rPr lang="es-419" sz="2000" b="1" dirty="0"/>
              <a:t>A mayor tiempo para estudiar, mejor el desempeño del estudiante</a:t>
            </a:r>
          </a:p>
          <a:p>
            <a:pPr marL="457200" indent="-457200">
              <a:buFont typeface="+mj-lt"/>
              <a:buAutoNum type="arabicPeriod"/>
            </a:pPr>
            <a:r>
              <a:rPr lang="es-419" sz="2000" b="1" dirty="0"/>
              <a:t>A mayor interés en asistir a la universidad, mejor desempeño del estudiante</a:t>
            </a:r>
          </a:p>
          <a:p>
            <a:endParaRPr lang="es-419" sz="2000" b="1" dirty="0"/>
          </a:p>
        </p:txBody>
      </p:sp>
    </p:spTree>
    <p:extLst>
      <p:ext uri="{BB962C8B-B14F-4D97-AF65-F5344CB8AC3E}">
        <p14:creationId xmlns:p14="http://schemas.microsoft.com/office/powerpoint/2010/main" val="309437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4196A1E9-541A-C04A-9A1B-491AA67FF85D}"/>
              </a:ext>
            </a:extLst>
          </p:cNvPr>
          <p:cNvSpPr/>
          <p:nvPr/>
        </p:nvSpPr>
        <p:spPr>
          <a:xfrm>
            <a:off x="650654" y="1028570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DB1B27-5575-B24C-9C35-4F6DAE0C1F2C}"/>
              </a:ext>
            </a:extLst>
          </p:cNvPr>
          <p:cNvSpPr txBox="1"/>
          <p:nvPr/>
        </p:nvSpPr>
        <p:spPr>
          <a:xfrm>
            <a:off x="537239" y="404504"/>
            <a:ext cx="941861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  <a:defRPr/>
            </a:pPr>
            <a:r>
              <a:rPr kumimoji="0" lang="es-MX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Resultados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64862B8-535C-47B7-B0FD-D111105B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15" y="1169248"/>
            <a:ext cx="11277094" cy="549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63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DB1B27-5575-B24C-9C35-4F6DAE0C1F2C}"/>
              </a:ext>
            </a:extLst>
          </p:cNvPr>
          <p:cNvSpPr txBox="1"/>
          <p:nvPr/>
        </p:nvSpPr>
        <p:spPr>
          <a:xfrm>
            <a:off x="8200102" y="1432223"/>
            <a:ext cx="2818417" cy="3357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kumimoji="0" lang="en-US" sz="3800" b="1" i="0" u="none" strike="noStrike" cap="all" spc="0" normalizeH="0" noProof="0" dirty="0">
                <a:ln>
                  <a:noFill/>
                </a:ln>
                <a:blipFill dpi="0" rotWithShape="1">
                  <a:blip r:embed="rId5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H1: Mayor </a:t>
            </a:r>
            <a:r>
              <a:rPr lang="en-US" sz="3800" b="1" cap="all" dirty="0" err="1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nivel</a:t>
            </a:r>
            <a:r>
              <a:rPr lang="en-US" sz="3800" b="1" cap="all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  <a:r>
              <a:rPr lang="en-US" sz="3800" b="1" cap="all" dirty="0" err="1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educativo</a:t>
            </a:r>
            <a:r>
              <a:rPr lang="en-US" sz="3800" b="1" cap="all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padres</a:t>
            </a:r>
            <a:r>
              <a:rPr kumimoji="0" lang="en-US" sz="3800" b="1" i="0" u="none" strike="noStrike" cap="all" spc="0" normalizeH="0" noProof="0" dirty="0">
                <a:ln>
                  <a:noFill/>
                </a:ln>
                <a:blipFill dpi="0" rotWithShape="1">
                  <a:blip r:embed="rId5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  - </a:t>
            </a:r>
            <a:r>
              <a:rPr kumimoji="0" lang="en-US" sz="3800" b="1" i="0" u="none" strike="noStrike" cap="all" spc="0" normalizeH="0" noProof="0" dirty="0" err="1">
                <a:ln>
                  <a:noFill/>
                </a:ln>
                <a:blipFill dpi="0" rotWithShape="1">
                  <a:blip r:embed="rId5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mejor</a:t>
            </a:r>
            <a:r>
              <a:rPr kumimoji="0" lang="en-US" sz="3800" b="1" i="0" u="none" strike="noStrike" cap="all" spc="0" normalizeH="0" noProof="0" dirty="0">
                <a:ln>
                  <a:noFill/>
                </a:ln>
                <a:blipFill dpi="0" rotWithShape="1">
                  <a:blip r:embed="rId5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800" b="1" i="0" u="none" strike="noStrike" cap="all" spc="0" normalizeH="0" noProof="0" dirty="0" err="1">
                <a:ln>
                  <a:noFill/>
                </a:ln>
                <a:blipFill dpi="0" rotWithShape="1">
                  <a:blip r:embed="rId5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resultados</a:t>
            </a:r>
            <a:endParaRPr kumimoji="0" lang="en-US" sz="3800" b="1" i="0" u="none" strike="noStrike" cap="all" spc="0" normalizeH="0" noProof="0" dirty="0">
              <a:ln>
                <a:noFill/>
              </a:ln>
              <a:blipFill dpi="0" rotWithShape="1">
                <a:blip r:embed="rId5"/>
                <a:srcRect/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952B70-A520-49F4-AEF2-BAEE332D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834" y="1761616"/>
            <a:ext cx="6631744" cy="326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196A1E9-541A-C04A-9A1B-491AA67FF85D}"/>
              </a:ext>
            </a:extLst>
          </p:cNvPr>
          <p:cNvSpPr/>
          <p:nvPr/>
        </p:nvSpPr>
        <p:spPr>
          <a:xfrm>
            <a:off x="650654" y="1028570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50556-AA9B-45A2-B829-C06BA979F9F0}"/>
              </a:ext>
            </a:extLst>
          </p:cNvPr>
          <p:cNvSpPr txBox="1"/>
          <p:nvPr/>
        </p:nvSpPr>
        <p:spPr>
          <a:xfrm>
            <a:off x="1371972" y="5035955"/>
            <a:ext cx="6813820" cy="82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  <a:defRPr/>
            </a:pPr>
            <a:r>
              <a:rPr lang="es-MX" sz="5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FALSO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3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3DB1B27-5575-B24C-9C35-4F6DAE0C1F2C}"/>
              </a:ext>
            </a:extLst>
          </p:cNvPr>
          <p:cNvSpPr txBox="1"/>
          <p:nvPr/>
        </p:nvSpPr>
        <p:spPr>
          <a:xfrm>
            <a:off x="8200102" y="1432223"/>
            <a:ext cx="2818417" cy="3357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kumimoji="0" lang="en-US" sz="3800" b="1" i="0" u="none" strike="noStrike" cap="all" spc="0" normalizeH="0" noProof="0" dirty="0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H2: Mayor </a:t>
            </a:r>
            <a:r>
              <a:rPr lang="en-US" sz="3800" b="1" cap="all" dirty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TIEMPO DE ESTUDIO</a:t>
            </a:r>
            <a:r>
              <a:rPr kumimoji="0" lang="en-US" sz="3800" b="1" i="0" u="none" strike="noStrike" cap="all" spc="0" normalizeH="0" noProof="0" dirty="0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  - </a:t>
            </a:r>
            <a:r>
              <a:rPr kumimoji="0" lang="en-US" sz="3800" b="1" i="0" u="none" strike="noStrike" cap="all" spc="0" normalizeH="0" noProof="0" dirty="0" err="1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mejor</a:t>
            </a:r>
            <a:r>
              <a:rPr kumimoji="0" lang="en-US" sz="3800" b="1" i="0" u="none" strike="noStrike" cap="all" spc="0" normalizeH="0" noProof="0" dirty="0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800" b="1" i="0" u="none" strike="noStrike" cap="all" spc="0" normalizeH="0" noProof="0" dirty="0" err="1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resultados</a:t>
            </a:r>
            <a:endParaRPr kumimoji="0" lang="en-US" sz="3800" b="1" i="0" u="none" strike="noStrike" cap="all" spc="0" normalizeH="0" noProof="0" dirty="0">
              <a:ln>
                <a:noFill/>
              </a:ln>
              <a:blipFill dpi="0" rotWithShape="1">
                <a:blip r:embed="rId3"/>
                <a:srcRect/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196A1E9-541A-C04A-9A1B-491AA67FF85D}"/>
              </a:ext>
            </a:extLst>
          </p:cNvPr>
          <p:cNvSpPr/>
          <p:nvPr/>
        </p:nvSpPr>
        <p:spPr>
          <a:xfrm>
            <a:off x="650654" y="1028570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50556-AA9B-45A2-B829-C06BA979F9F0}"/>
              </a:ext>
            </a:extLst>
          </p:cNvPr>
          <p:cNvSpPr txBox="1"/>
          <p:nvPr/>
        </p:nvSpPr>
        <p:spPr>
          <a:xfrm>
            <a:off x="5164042" y="5013965"/>
            <a:ext cx="6813820" cy="82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  <a:defRPr/>
            </a:pPr>
            <a:r>
              <a:rPr lang="es-MX" sz="5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FALSO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EDD425-359D-4CE5-8CF6-D7A4CE5D6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95" y="488797"/>
            <a:ext cx="6813820" cy="324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9228E2-7B6C-45DB-8446-5B13735AE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95" y="3768314"/>
            <a:ext cx="3883033" cy="300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4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136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55" name="Rectangle 138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DB1B27-5575-B24C-9C35-4F6DAE0C1F2C}"/>
              </a:ext>
            </a:extLst>
          </p:cNvPr>
          <p:cNvSpPr txBox="1"/>
          <p:nvPr/>
        </p:nvSpPr>
        <p:spPr>
          <a:xfrm>
            <a:off x="1051560" y="4355692"/>
            <a:ext cx="9085940" cy="1472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kumimoji="0" lang="en-US" sz="5600" b="1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5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H3: Mayor </a:t>
            </a:r>
            <a:r>
              <a:rPr kumimoji="0" lang="en-US" sz="5600" b="1" i="0" u="none" strike="noStrike" kern="1200" cap="all" spc="0" normalizeH="0" baseline="0" noProof="0" dirty="0" err="1">
                <a:ln>
                  <a:noFill/>
                </a:ln>
                <a:blipFill dpi="0" rotWithShape="1">
                  <a:blip r:embed="rId5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interes</a:t>
            </a:r>
            <a:r>
              <a:rPr kumimoji="0" lang="en-US" sz="5600" b="1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5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600" b="1" i="0" u="none" strike="noStrike" kern="1200" cap="all" spc="0" normalizeH="0" baseline="0" noProof="0" dirty="0" err="1">
                <a:ln>
                  <a:noFill/>
                </a:ln>
                <a:blipFill dpi="0" rotWithShape="1">
                  <a:blip r:embed="rId5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en</a:t>
            </a:r>
            <a:r>
              <a:rPr kumimoji="0" lang="en-US" sz="5600" b="1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5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600" b="1" i="0" u="none" strike="noStrike" kern="1200" cap="all" spc="0" normalizeH="0" baseline="0" noProof="0" dirty="0" err="1">
                <a:ln>
                  <a:noFill/>
                </a:ln>
                <a:blipFill dpi="0" rotWithShape="1">
                  <a:blip r:embed="rId5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uni</a:t>
            </a:r>
            <a:r>
              <a:rPr kumimoji="0" lang="en-US" sz="5600" b="1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5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  - </a:t>
            </a:r>
            <a:r>
              <a:rPr kumimoji="0" lang="en-US" sz="5600" b="1" i="0" u="none" strike="noStrike" kern="1200" cap="all" spc="0" normalizeH="0" baseline="0" noProof="0" dirty="0" err="1">
                <a:ln>
                  <a:noFill/>
                </a:ln>
                <a:blipFill dpi="0" rotWithShape="1">
                  <a:blip r:embed="rId5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mejor</a:t>
            </a:r>
            <a:r>
              <a:rPr kumimoji="0" lang="en-US" sz="5600" b="1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5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600" b="1" i="0" u="none" strike="noStrike" kern="1200" cap="all" spc="0" normalizeH="0" baseline="0" noProof="0" dirty="0" err="1">
                <a:ln>
                  <a:noFill/>
                </a:ln>
                <a:blipFill dpi="0" rotWithShape="1">
                  <a:blip r:embed="rId5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resultados</a:t>
            </a:r>
            <a:endParaRPr kumimoji="0" lang="en-US" sz="5600" b="1" i="0" u="none" strike="noStrike" kern="1200" cap="all" spc="0" normalizeH="0" baseline="0" noProof="0" dirty="0">
              <a:ln>
                <a:noFill/>
              </a:ln>
              <a:blipFill dpi="0" rotWithShape="1">
                <a:blip r:embed="rId5"/>
                <a:srcRect/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056" name="Group 140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57" name="Oval 142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4196A1E9-541A-C04A-9A1B-491AA67FF85D}"/>
              </a:ext>
            </a:extLst>
          </p:cNvPr>
          <p:cNvSpPr/>
          <p:nvPr/>
        </p:nvSpPr>
        <p:spPr>
          <a:xfrm>
            <a:off x="650654" y="1028570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E16CC-989B-405B-91CF-2130B005AF13}"/>
              </a:ext>
            </a:extLst>
          </p:cNvPr>
          <p:cNvSpPr txBox="1"/>
          <p:nvPr/>
        </p:nvSpPr>
        <p:spPr>
          <a:xfrm>
            <a:off x="698183" y="2815469"/>
            <a:ext cx="6813820" cy="82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  <a:spcAft>
                <a:spcPts val="600"/>
              </a:spcAft>
              <a:defRPr/>
            </a:pPr>
            <a:r>
              <a:rPr lang="es-MX" sz="5400" b="1" noProof="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VALIDO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7C5FD4-65EE-46F1-9C79-BA41AA2DE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28" y="224412"/>
            <a:ext cx="851535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10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3DB1B27-5575-B24C-9C35-4F6DAE0C1F2C}"/>
              </a:ext>
            </a:extLst>
          </p:cNvPr>
          <p:cNvSpPr txBox="1"/>
          <p:nvPr/>
        </p:nvSpPr>
        <p:spPr>
          <a:xfrm>
            <a:off x="920932" y="5460507"/>
            <a:ext cx="9085940" cy="1472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kumimoji="0" lang="en-US" sz="5600" b="1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H3: Mayor </a:t>
            </a:r>
            <a:r>
              <a:rPr kumimoji="0" lang="en-US" sz="5600" b="1" i="0" u="none" strike="noStrike" kern="1200" cap="all" spc="0" normalizeH="0" baseline="0" noProof="0" dirty="0" err="1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interes</a:t>
            </a:r>
            <a:r>
              <a:rPr kumimoji="0" lang="en-US" sz="5600" b="1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600" b="1" i="0" u="none" strike="noStrike" kern="1200" cap="all" spc="0" normalizeH="0" baseline="0" noProof="0" dirty="0" err="1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en</a:t>
            </a:r>
            <a:r>
              <a:rPr kumimoji="0" lang="en-US" sz="5600" b="1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600" b="1" i="0" u="none" strike="noStrike" kern="1200" cap="all" spc="0" normalizeH="0" baseline="0" noProof="0" dirty="0" err="1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uni</a:t>
            </a:r>
            <a:r>
              <a:rPr kumimoji="0" lang="en-US" sz="5600" b="1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  - </a:t>
            </a:r>
            <a:r>
              <a:rPr kumimoji="0" lang="en-US" sz="5600" b="1" i="0" u="none" strike="noStrike" kern="1200" cap="all" spc="0" normalizeH="0" baseline="0" noProof="0" dirty="0" err="1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mejor</a:t>
            </a:r>
            <a:r>
              <a:rPr kumimoji="0" lang="en-US" sz="5600" b="1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600" b="1" i="0" u="none" strike="noStrike" kern="1200" cap="all" spc="0" normalizeH="0" baseline="0" noProof="0" dirty="0" err="1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resultados</a:t>
            </a:r>
            <a:endParaRPr kumimoji="0" lang="en-US" sz="5600" b="1" i="0" u="none" strike="noStrike" kern="1200" cap="all" spc="0" normalizeH="0" baseline="0" noProof="0" dirty="0">
              <a:ln>
                <a:noFill/>
              </a:ln>
              <a:blipFill dpi="0" rotWithShape="1">
                <a:blip r:embed="rId3"/>
                <a:srcRect/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196A1E9-541A-C04A-9A1B-491AA67FF85D}"/>
              </a:ext>
            </a:extLst>
          </p:cNvPr>
          <p:cNvSpPr/>
          <p:nvPr/>
        </p:nvSpPr>
        <p:spPr>
          <a:xfrm>
            <a:off x="650654" y="1028570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E16CC-989B-405B-91CF-2130B005AF13}"/>
              </a:ext>
            </a:extLst>
          </p:cNvPr>
          <p:cNvSpPr txBox="1"/>
          <p:nvPr/>
        </p:nvSpPr>
        <p:spPr>
          <a:xfrm>
            <a:off x="286201" y="1468990"/>
            <a:ext cx="6813820" cy="82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  <a:spcAft>
                <a:spcPts val="600"/>
              </a:spcAft>
              <a:defRPr/>
            </a:pPr>
            <a:r>
              <a:rPr lang="es-MX" sz="5400" b="1" noProof="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VALIDO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63E092-E91B-4AD2-8C07-2AED8FCFB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28" y="1328737"/>
            <a:ext cx="851535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48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4196A1E9-541A-C04A-9A1B-491AA67FF85D}"/>
              </a:ext>
            </a:extLst>
          </p:cNvPr>
          <p:cNvSpPr/>
          <p:nvPr/>
        </p:nvSpPr>
        <p:spPr>
          <a:xfrm>
            <a:off x="650654" y="1028570"/>
            <a:ext cx="2184400" cy="8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DB1B27-5575-B24C-9C35-4F6DAE0C1F2C}"/>
              </a:ext>
            </a:extLst>
          </p:cNvPr>
          <p:cNvSpPr txBox="1"/>
          <p:nvPr/>
        </p:nvSpPr>
        <p:spPr>
          <a:xfrm>
            <a:off x="537239" y="404504"/>
            <a:ext cx="941861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  <a:defRPr/>
            </a:pPr>
            <a:r>
              <a:rPr kumimoji="0" lang="es-419" sz="32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Otros Datos Interesantes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4327C6-01A6-45E6-AE1A-5F7709EE3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18" y="1400175"/>
            <a:ext cx="10110363" cy="479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651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mpany Info and Resources" ma:contentTypeID="0x01010091DA8272B2B025439948FF2F3D8699F4002B5A93F0880D514984F7B0C23310EFFF" ma:contentTypeVersion="23" ma:contentTypeDescription="" ma:contentTypeScope="" ma:versionID="86067c6cc6d8a94ba800696b55e6e554">
  <xsd:schema xmlns:xsd="http://www.w3.org/2001/XMLSchema" xmlns:xs="http://www.w3.org/2001/XMLSchema" xmlns:p="http://schemas.microsoft.com/office/2006/metadata/properties" xmlns:ns2="d3b4dee7-f60e-4e3d-80d7-d62afd230fd7" xmlns:ns3="526ce443-a5d3-44de-a7f1-aa8b73d53029" targetNamespace="http://schemas.microsoft.com/office/2006/metadata/properties" ma:root="true" ma:fieldsID="fa6928428bd81212f1626078397e4dab" ns2:_="" ns3:_="">
    <xsd:import namespace="d3b4dee7-f60e-4e3d-80d7-d62afd230fd7"/>
    <xsd:import namespace="526ce443-a5d3-44de-a7f1-aa8b73d53029"/>
    <xsd:element name="properties">
      <xsd:complexType>
        <xsd:sequence>
          <xsd:element name="documentManagement">
            <xsd:complexType>
              <xsd:all>
                <xsd:element ref="ns2:Corp_x0020_Info_x0020_Resource_x0020_Type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b4dee7-f60e-4e3d-80d7-d62afd230fd7" elementFormDefault="qualified">
    <xsd:import namespace="http://schemas.microsoft.com/office/2006/documentManagement/types"/>
    <xsd:import namespace="http://schemas.microsoft.com/office/infopath/2007/PartnerControls"/>
    <xsd:element name="Corp_x0020_Info_x0020_Resource_x0020_Type" ma:index="8" nillable="true" ma:displayName="Comp Info Resource Type" ma:description="Comp Info &amp; Resources Content Type Column" ma:format="Dropdown" ma:internalName="Corp_x0020_Info_x0020_Resource_x0020_Type" ma:readOnly="false">
      <xsd:simpleType>
        <xsd:restriction base="dms:Choice">
          <xsd:enumeration value="Company Info"/>
          <xsd:enumeration value="Marketing Materials"/>
          <xsd:enumeration value="Standard Contracts"/>
          <xsd:enumeration value="Connecting the Dots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6ce443-a5d3-44de-a7f1-aa8b73d530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rp_x0020_Info_x0020_Resource_x0020_Type xmlns="d3b4dee7-f60e-4e3d-80d7-d62afd230fd7">Company Info</Corp_x0020_Info_x0020_Resource_x0020_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6E75BE-8B14-4A41-AD72-3BE3AA60AE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b4dee7-f60e-4e3d-80d7-d62afd230fd7"/>
    <ds:schemaRef ds:uri="526ce443-a5d3-44de-a7f1-aa8b73d530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960669-4A20-4D66-A0C9-E23A472708FE}">
  <ds:schemaRefs>
    <ds:schemaRef ds:uri="http://schemas.microsoft.com/office/2006/documentManagement/types"/>
    <ds:schemaRef ds:uri="526ce443-a5d3-44de-a7f1-aa8b73d53029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d3b4dee7-f60e-4e3d-80d7-d62afd230fd7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CC82AAE-E844-4E55-8385-FE35C5E28B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195</Words>
  <Application>Microsoft Office PowerPoint</Application>
  <PresentationFormat>Widescreen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Garcia, Diego Armando</dc:creator>
  <cp:lastModifiedBy>Garcia, Diego Armando</cp:lastModifiedBy>
  <cp:revision>1</cp:revision>
  <dcterms:created xsi:type="dcterms:W3CDTF">2019-11-26T21:03:37Z</dcterms:created>
  <dcterms:modified xsi:type="dcterms:W3CDTF">2019-11-26T21:10:42Z</dcterms:modified>
</cp:coreProperties>
</file>