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715D0-3EAD-4E4A-A245-D300C332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983C96-AEF9-4DD1-B1BE-BA19CC3FA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3930AD-2496-4B43-B5C5-7429B8A9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92E03-DA3E-48B6-B139-0A6BD181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2B8FE-33E0-4C85-8A1E-AA9EF038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76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ADD28-5F31-43B4-964F-32B24613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DAEF7E-2B00-48EE-B8C7-7312B4CF1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B39AC-E44F-4923-8622-4A98DD22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F0D44-0134-428D-97C6-321D5B18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BC1DA-4914-44B5-B59A-779E0F3E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47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CEE553-4B43-43B7-96AF-8AA46FF75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B7D33-1669-4066-9C11-B1558718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5CB96-006E-4F3A-BC6E-06367172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11746-659C-4596-9554-337DF2A7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49454-CD4E-4EAA-BBE5-6FD1C5EF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2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CFB9C-BD3E-448A-A3B3-26249D44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030A5-0562-4A34-B062-90CD3A15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DC8B48-FA7E-46B5-898C-901BBF3A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32F7A-C35E-4EFC-AD46-6545CDF0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75357-EBFC-4821-9AAC-3F324856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44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8593F-F018-4F6D-8648-84349713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3C3EA-30BE-498D-95AA-51828ED35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A929AD-3925-4CE0-BC0D-7BDFA785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4C25B-53D4-47FD-9C4F-95B4BC5E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5D626-B0A1-4DE0-BA88-C228137B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6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2692B-8CCD-46C5-855D-DEAD2CCD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F7DFC-5A71-49AB-9CAF-4EC2A3909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458B02-93AE-4E61-AD1C-067637585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36C6AA-CFBD-472B-A4F2-C6C200E4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04831D-259F-40D5-851B-6A68E3E3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7EE33-5DE3-474E-B9AF-19B79AF0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08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25E6B-BC94-49F5-B8E1-71CD39B1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7E89F5-E6FA-4DFD-8490-45836336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0AB23A-347A-47E8-8A6C-827036B6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1F8E98-D712-40C3-9D8B-1CE5823B8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F6C145-83A3-4FBE-A09F-6184BE0A3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123B1C-2149-4C38-9F60-658E73D4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5FEA55-D4D1-41B5-8279-5E411533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A9F00F-5BF3-4171-AFFD-D7FFF2A3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28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DD9E0-FE05-4EA5-A20C-4E63F02F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494F20-416D-4B27-93E7-105D01A3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E4E1C0-A763-47CE-B692-E70D5F78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D1553A-13BE-4139-9E2F-0913BDEB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5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6C3A92-31B9-484C-813A-4D63DEE6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C74A34-0ACA-472C-B3E3-179AEEDD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F781CF-1F93-40BC-8762-A5E4DB4E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15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20284-FF22-4C62-BEAC-24651C81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6B287-425E-45DF-AA87-61D5C281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87037-F8E4-48C4-80F2-4F7E26787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4054BE-7722-4A85-B24A-8D11121C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3337E4-E19E-42F6-8789-C7BFE6F8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24C80-28FD-41EF-A8F0-C075B380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8F37-3158-46C5-8FB4-C2E2B2B5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0630BF-5A8C-4A60-A446-D18D743DC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D099F9-A0E6-47CD-916F-F43BB7B64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A52612-9AF3-4509-90A4-DECC7ACF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2C5E4F-B3D2-4AA1-9689-B70040B6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4C47A6-8072-430A-9A97-1E1B6473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92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8DFBB1-F648-4423-BDF2-95AC6ECE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6DBE7-4911-4E97-811F-B7BB0407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D1180-626A-4A61-9767-F25D3FBF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BBEA7-61B1-4B5D-84DA-FAF251B9B17C}" type="datetimeFigureOut">
              <a:rPr lang="es-MX" smtClean="0"/>
              <a:t>23/11/2019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AC2B9B-AE14-451F-B280-5A98CD5D7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2A676-3604-4891-AB0D-B76FDED2B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0149-12BA-461C-BF93-1A7146420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1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65EA809-0D72-4C3F-9C92-F6D63C385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5" r="9091" b="34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111363A0-DE10-4C5C-827C-9CE8FB380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9DE8D1-EE99-4BCD-A25E-74027D369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758284"/>
            <a:ext cx="3657600" cy="3196570"/>
          </a:xfrm>
        </p:spPr>
        <p:txBody>
          <a:bodyPr>
            <a:normAutofit/>
          </a:bodyPr>
          <a:lstStyle/>
          <a:p>
            <a:r>
              <a:rPr lang="es-MX" sz="4800" dirty="0"/>
              <a:t>Pobreza y Desigualdad.</a:t>
            </a:r>
            <a:br>
              <a:rPr lang="es-MX" sz="4800" dirty="0"/>
            </a:br>
            <a:r>
              <a:rPr lang="es-MX" sz="2000" dirty="0"/>
              <a:t>Población indígena y su edad de pensión</a:t>
            </a:r>
            <a:endParaRPr lang="es-MX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55F510-A71D-454B-9A00-6B5662B3C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323376"/>
            <a:ext cx="3657600" cy="1241432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tx2"/>
                </a:solidFill>
              </a:rPr>
              <a:t>Ramiro Maravilla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35A1A9B2-DA9A-487B-8B22-CFE8E073C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4063141"/>
            <a:ext cx="2586790" cy="0"/>
          </a:xfrm>
          <a:prstGeom prst="line">
            <a:avLst/>
          </a:prstGeom>
          <a:ln w="22225">
            <a:solidFill>
              <a:srgbClr val="5F5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Pobreza y desigualdad: ¿Asistencia o estructura?">
            <a:extLst>
              <a:ext uri="{FF2B5EF4-FFF2-40B4-BE49-F238E27FC236}">
                <a16:creationId xmlns:a16="http://schemas.microsoft.com/office/drawing/2014/main" id="{4F2A612D-BC36-432D-A5D3-81CA47687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93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06C46-C072-4E94-B381-7AD02985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MX" dirty="0"/>
              <a:t>¿Qué me falta por hacer?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FCF0C-4DFF-4A07-B255-1ADE078E9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s-MX" sz="1800"/>
              <a:t>Aprender a guardar subplots.</a:t>
            </a:r>
          </a:p>
          <a:p>
            <a:r>
              <a:rPr lang="es-MX" sz="1800"/>
              <a:t>Adaptar los ejes de las gráficas para que sean visibles.</a:t>
            </a:r>
          </a:p>
          <a:p>
            <a:r>
              <a:rPr lang="es-MX" sz="1800"/>
              <a:t>Quiero practicar con mapas de intensidad. Heatmaps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18" name="Picture 2" descr="Image result for ironhack&quot;">
            <a:extLst>
              <a:ext uri="{FF2B5EF4-FFF2-40B4-BE49-F238E27FC236}">
                <a16:creationId xmlns:a16="http://schemas.microsoft.com/office/drawing/2014/main" id="{84312447-654E-47E6-BC79-270C46B2B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r="1725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34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persona, hombre, edificio, viendo&#10;&#10;Descripción generada automáticamente">
            <a:extLst>
              <a:ext uri="{FF2B5EF4-FFF2-40B4-BE49-F238E27FC236}">
                <a16:creationId xmlns:a16="http://schemas.microsoft.com/office/drawing/2014/main" id="{10D23003-7331-4027-B5CB-7D658D62C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6AE496-8A14-49DB-AD6C-CEFA2E02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5" name="AutoShape 4" descr="Image result for AMLO GRACIAS IMAGEN&quot;">
            <a:extLst>
              <a:ext uri="{FF2B5EF4-FFF2-40B4-BE49-F238E27FC236}">
                <a16:creationId xmlns:a16="http://schemas.microsoft.com/office/drawing/2014/main" id="{57D479DB-833C-4875-99D0-AAE7718D01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83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MLO prioriza pensión a indígenas de la tercera edad(GH)">
            <a:extLst>
              <a:ext uri="{FF2B5EF4-FFF2-40B4-BE49-F238E27FC236}">
                <a16:creationId xmlns:a16="http://schemas.microsoft.com/office/drawing/2014/main" id="{39E8CC22-AA08-49BD-ADC8-914A6C27F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6" b="909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613EC3-7A4C-4C24-986E-5F56CA4B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s-MX" sz="3600"/>
              <a:t>El 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A041B-7835-4A0B-A902-338057B9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/>
          </a:bodyPr>
          <a:lstStyle/>
          <a:p>
            <a:r>
              <a:rPr lang="es-MX" sz="1800" dirty="0"/>
              <a:t>El 16 de noviembre, AMLO hizo dos fuertes declaraciones de cara a la crisis de pensiones y el estancamiento económico:</a:t>
            </a:r>
          </a:p>
          <a:p>
            <a:r>
              <a:rPr lang="es-MX" sz="1800" dirty="0"/>
              <a:t>1) No se aumentará la edad de retiro. Actualmente es 68 años.</a:t>
            </a:r>
          </a:p>
          <a:p>
            <a:r>
              <a:rPr lang="es-MX" sz="1800" dirty="0"/>
              <a:t>2) Disminuirá la edad de retiro para los </a:t>
            </a:r>
            <a:r>
              <a:rPr lang="es-MX" sz="1800" b="1" dirty="0"/>
              <a:t>INDIGENAS</a:t>
            </a:r>
            <a:r>
              <a:rPr lang="es-MX" sz="1800" dirty="0"/>
              <a:t> de 68 a 65 años. </a:t>
            </a:r>
          </a:p>
        </p:txBody>
      </p:sp>
    </p:spTree>
    <p:extLst>
      <p:ext uri="{BB962C8B-B14F-4D97-AF65-F5344CB8AC3E}">
        <p14:creationId xmlns:p14="http://schemas.microsoft.com/office/powerpoint/2010/main" val="230246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C98587-B7E0-415A-9DD8-C4266312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Torrente de tuits acusando al presidente de racista </a:t>
            </a:r>
          </a:p>
        </p:txBody>
      </p:sp>
      <p:pic>
        <p:nvPicPr>
          <p:cNvPr id="5" name="Marcador de contenido 4" descr="Imagen que contiene electrónica, computadora, hombre&#10;&#10;Descripción generada automáticamente">
            <a:extLst>
              <a:ext uri="{FF2B5EF4-FFF2-40B4-BE49-F238E27FC236}">
                <a16:creationId xmlns:a16="http://schemas.microsoft.com/office/drawing/2014/main" id="{2FEF89B5-81CC-497F-BDEA-88F32C154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684" r="1756" b="12345"/>
          <a:stretch/>
        </p:blipFill>
        <p:spPr>
          <a:xfrm>
            <a:off x="5293026" y="128588"/>
            <a:ext cx="2353865" cy="4143375"/>
          </a:xfrm>
        </p:spPr>
      </p:pic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E070E1F8-EF19-4BB8-9312-2EBC8467E6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b="23751"/>
          <a:stretch/>
        </p:blipFill>
        <p:spPr>
          <a:xfrm>
            <a:off x="8233953" y="52387"/>
            <a:ext cx="2875684" cy="4295775"/>
          </a:xfrm>
          <a:prstGeom prst="rect">
            <a:avLst/>
          </a:prstGeom>
        </p:spPr>
      </p:pic>
      <p:pic>
        <p:nvPicPr>
          <p:cNvPr id="11" name="Imagen 10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2237325-2073-4F8D-B121-D64D005149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1" b="53472"/>
          <a:stretch/>
        </p:blipFill>
        <p:spPr>
          <a:xfrm>
            <a:off x="6690902" y="3990975"/>
            <a:ext cx="30861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8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27D6A-0774-47A8-B4DF-BB6D66A3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dirty="0" err="1"/>
              <a:t>Pregunta</a:t>
            </a:r>
            <a:r>
              <a:rPr lang="en-US" sz="6000" b="1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E717CE-0449-40F4-A6D1-5B0B678B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107" y="5091763"/>
            <a:ext cx="3259749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¿Es </a:t>
            </a:r>
            <a:r>
              <a:rPr lang="en-US" sz="2000" b="1" dirty="0" err="1"/>
              <a:t>justificable</a:t>
            </a:r>
            <a:r>
              <a:rPr lang="en-US" sz="2000" b="1" dirty="0"/>
              <a:t> una pension 3 </a:t>
            </a:r>
            <a:r>
              <a:rPr lang="en-US" sz="2000" b="1" dirty="0" err="1"/>
              <a:t>años</a:t>
            </a:r>
            <a:r>
              <a:rPr lang="en-US" sz="2000" b="1" dirty="0"/>
              <a:t> </a:t>
            </a:r>
            <a:r>
              <a:rPr lang="en-US" sz="2000" b="1" dirty="0" err="1"/>
              <a:t>menor</a:t>
            </a:r>
            <a:r>
              <a:rPr lang="en-US" sz="2000" b="1" dirty="0"/>
              <a:t> para los </a:t>
            </a:r>
            <a:r>
              <a:rPr lang="en-US" sz="2000" b="1" dirty="0" err="1"/>
              <a:t>indígenas</a:t>
            </a:r>
            <a:r>
              <a:rPr lang="en-US" sz="2000" b="1" dirty="0"/>
              <a:t>?</a:t>
            </a:r>
          </a:p>
        </p:txBody>
      </p:sp>
      <p:pic>
        <p:nvPicPr>
          <p:cNvPr id="2050" name="Picture 2" descr="Image result for pregunta a lo diferente&quot;">
            <a:extLst>
              <a:ext uri="{FF2B5EF4-FFF2-40B4-BE49-F238E27FC236}">
                <a16:creationId xmlns:a16="http://schemas.microsoft.com/office/drawing/2014/main" id="{EC63898E-7551-4C95-BFC6-069DC67A0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8" b="20629"/>
          <a:stretch/>
        </p:blipFill>
        <p:spPr bwMode="auto">
          <a:xfrm>
            <a:off x="-3983" y="10"/>
            <a:ext cx="1219200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78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4284AC-C974-4E75-BB60-26A7BDB5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MX" sz="3600" dirty="0"/>
              <a:t>RÁPIDO REPASO DE LA POBREZA EN MÉXICO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 descr="Imagen que contiene tabla, foto, gente, grupo&#10;&#10;Descripción generada automáticamente">
            <a:extLst>
              <a:ext uri="{FF2B5EF4-FFF2-40B4-BE49-F238E27FC236}">
                <a16:creationId xmlns:a16="http://schemas.microsoft.com/office/drawing/2014/main" id="{B68BFC11-65B5-4D6D-984B-03AB8467E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517" y="1636440"/>
            <a:ext cx="8489315" cy="4520559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57A7A-73BE-4269-A125-E5854FE2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Hoy hay casi </a:t>
            </a:r>
            <a:r>
              <a:rPr lang="en-US" sz="1800" b="1"/>
              <a:t>4 millones de pobres más</a:t>
            </a:r>
            <a:r>
              <a:rPr lang="en-US" sz="1800"/>
              <a:t> que hace 10 años en términos absolutos.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Sin embargo, como porcentaje de la población </a:t>
            </a:r>
            <a:r>
              <a:rPr lang="en-US" sz="1800" b="1"/>
              <a:t>hemos logrado disminuir la pobreza en 2%.</a:t>
            </a:r>
          </a:p>
        </p:txBody>
      </p:sp>
      <p:sp>
        <p:nvSpPr>
          <p:cNvPr id="6" name="AutoShape 2" descr="Image result for AHÍ VAMOS&quot;">
            <a:extLst>
              <a:ext uri="{FF2B5EF4-FFF2-40B4-BE49-F238E27FC236}">
                <a16:creationId xmlns:a16="http://schemas.microsoft.com/office/drawing/2014/main" id="{8FC3B8E2-BCE5-4F4B-B27D-1BEDF84026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100" name="Picture 4" descr="Image result for AHÍ VAMOS&quot;">
            <a:extLst>
              <a:ext uri="{FF2B5EF4-FFF2-40B4-BE49-F238E27FC236}">
                <a16:creationId xmlns:a16="http://schemas.microsoft.com/office/drawing/2014/main" id="{3B1B784F-97D5-4FE8-9293-44E3FB3E5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2307">
            <a:off x="9017429" y="645370"/>
            <a:ext cx="1870173" cy="18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2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8F235-AC6E-4D31-9693-323EF519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4489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Distribución del ingreso</a:t>
            </a:r>
            <a:br>
              <a:rPr lang="es-MX" dirty="0"/>
            </a:br>
            <a:r>
              <a:rPr lang="es-MX" sz="3100" dirty="0"/>
              <a:t>¿Tú en dónde estás en comparación</a:t>
            </a:r>
            <a:br>
              <a:rPr lang="es-MX" sz="3100" dirty="0"/>
            </a:br>
            <a:r>
              <a:rPr lang="es-MX" sz="3100" dirty="0"/>
              <a:t>con el resto del país?</a:t>
            </a:r>
            <a:endParaRPr lang="es-MX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C0F8139D-9338-4423-899B-B99C90BAF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9" y="150501"/>
            <a:ext cx="4133851" cy="2695990"/>
          </a:xfrm>
        </p:spPr>
      </p:pic>
      <p:pic>
        <p:nvPicPr>
          <p:cNvPr id="9" name="Imagen 8" descr="Imagen que contiene verde, blanco, competencia de atletismo&#10;&#10;Descripción generada automáticamente">
            <a:extLst>
              <a:ext uri="{FF2B5EF4-FFF2-40B4-BE49-F238E27FC236}">
                <a16:creationId xmlns:a16="http://schemas.microsoft.com/office/drawing/2014/main" id="{0E86C717-2BBB-4178-8D96-7826BC953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9689"/>
            <a:ext cx="8436364" cy="449939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99D5BFB-D876-46AD-851B-2FA854BB8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t="6705" r="-435" b="14165"/>
          <a:stretch/>
        </p:blipFill>
        <p:spPr bwMode="auto">
          <a:xfrm>
            <a:off x="7677149" y="3230632"/>
            <a:ext cx="4381501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5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A9E8D-3FDD-4769-AD42-6DE2BD2B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80" y="587375"/>
            <a:ext cx="4926922" cy="1325563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dirty="0"/>
              <a:t>Indígenas </a:t>
            </a:r>
            <a:br>
              <a:rPr lang="es-MX" dirty="0"/>
            </a:br>
            <a:br>
              <a:rPr lang="es-MX" dirty="0"/>
            </a:br>
            <a:r>
              <a:rPr lang="es-MX" sz="3200" dirty="0"/>
              <a:t>¿Necesitan una política diferenciada?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27B904-9197-4776-8528-96D6F407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7" y="126373"/>
            <a:ext cx="4011811" cy="42932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C0E2EF-273E-4A85-A090-E67DAE54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61" y="4410076"/>
            <a:ext cx="4159262" cy="2295663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A15911C-FEA9-40A9-B9E1-6B1DA3429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7" y="2950844"/>
            <a:ext cx="6224589" cy="33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2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D958F-EB03-45C3-8E8F-B64449CB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MX" sz="2800" dirty="0"/>
              <a:t>Pobreza y su relación con otras variables de precariedad.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D79FB-46C6-496E-AC8D-553592BC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s-MX" sz="2000" dirty="0"/>
              <a:t>Si eres pobre, sufres en el ejercicio de todos tus derechos sociales:</a:t>
            </a:r>
          </a:p>
          <a:p>
            <a:r>
              <a:rPr lang="es-MX" sz="2000" dirty="0"/>
              <a:t>Educación</a:t>
            </a:r>
          </a:p>
          <a:p>
            <a:r>
              <a:rPr lang="es-MX" sz="2000" dirty="0"/>
              <a:t>Seguridad Social</a:t>
            </a:r>
          </a:p>
          <a:p>
            <a:r>
              <a:rPr lang="es-MX" sz="2000" dirty="0"/>
              <a:t>Sin salud</a:t>
            </a:r>
          </a:p>
          <a:p>
            <a:r>
              <a:rPr lang="es-MX" sz="2000" dirty="0"/>
              <a:t>Sin agua potable y desagüe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574336-6D66-4CA0-AF5D-A94A7141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06759"/>
            <a:ext cx="6943725" cy="66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8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A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96D5F2-E6FF-4B17-B9D2-792C8E8E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Pobreza es uno de los principales males</a:t>
            </a:r>
          </a:p>
        </p:txBody>
      </p:sp>
      <p:pic>
        <p:nvPicPr>
          <p:cNvPr id="5" name="Imagen 4" descr="Imagen que contiene teclado&#10;&#10;Descripción generada automáticamente">
            <a:extLst>
              <a:ext uri="{FF2B5EF4-FFF2-40B4-BE49-F238E27FC236}">
                <a16:creationId xmlns:a16="http://schemas.microsoft.com/office/drawing/2014/main" id="{E1A53834-255F-4EF0-8577-863307CA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60732"/>
            <a:ext cx="6980866" cy="67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64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198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Pobreza y Desigualdad. Población indígena y su edad de pensión</vt:lpstr>
      <vt:lpstr>El contexto</vt:lpstr>
      <vt:lpstr>Torrente de tuits acusando al presidente de racista </vt:lpstr>
      <vt:lpstr>Pregunta: </vt:lpstr>
      <vt:lpstr>RÁPIDO REPASO DE LA POBREZA EN MÉXICO</vt:lpstr>
      <vt:lpstr>Distribución del ingreso ¿Tú en dónde estás en comparación con el resto del país?</vt:lpstr>
      <vt:lpstr> Indígenas   ¿Necesitan una política diferenciada?</vt:lpstr>
      <vt:lpstr>Pobreza y su relación con otras variables de precariedad.</vt:lpstr>
      <vt:lpstr>Pobreza es uno de los principales males</vt:lpstr>
      <vt:lpstr>¿Qué me falta por hacer?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Pobreza y Desigualdad. Población indígena y su edad de pensión</dc:title>
  <dc:creator>RAMIRO MARAVILA GALVAN</dc:creator>
  <cp:lastModifiedBy>RAMIRO MARAVILA GALVAN</cp:lastModifiedBy>
  <cp:revision>3</cp:revision>
  <dcterms:created xsi:type="dcterms:W3CDTF">2019-11-23T21:31:04Z</dcterms:created>
  <dcterms:modified xsi:type="dcterms:W3CDTF">2019-11-25T06:22:31Z</dcterms:modified>
</cp:coreProperties>
</file>