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73" r:id="rId9"/>
    <p:sldId id="270" r:id="rId10"/>
    <p:sldId id="262" r:id="rId11"/>
    <p:sldId id="269" r:id="rId12"/>
    <p:sldId id="276" r:id="rId13"/>
    <p:sldId id="271" r:id="rId14"/>
    <p:sldId id="27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40676-FEB1-467C-A962-F55F230A0474}" v="317" dt="2019-11-23T20:48:0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Lizzette Barrera Rivera" userId="83dbd42254312787" providerId="LiveId" clId="{40440676-FEB1-467C-A962-F55F230A0474}"/>
    <pc:docChg chg="undo redo custSel addSld delSld modSld sldOrd">
      <pc:chgData name="Karen Lizzette Barrera Rivera" userId="83dbd42254312787" providerId="LiveId" clId="{40440676-FEB1-467C-A962-F55F230A0474}" dt="2019-11-23T21:31:29.654" v="2995" actId="2696"/>
      <pc:docMkLst>
        <pc:docMk/>
      </pc:docMkLst>
      <pc:sldChg chg="addSp delSp modSp">
        <pc:chgData name="Karen Lizzette Barrera Rivera" userId="83dbd42254312787" providerId="LiveId" clId="{40440676-FEB1-467C-A962-F55F230A0474}" dt="2019-11-23T17:01:32.452" v="196" actId="478"/>
        <pc:sldMkLst>
          <pc:docMk/>
          <pc:sldMk cId="35817326" sldId="256"/>
        </pc:sldMkLst>
        <pc:spChg chg="mod">
          <ac:chgData name="Karen Lizzette Barrera Rivera" userId="83dbd42254312787" providerId="LiveId" clId="{40440676-FEB1-467C-A962-F55F230A0474}" dt="2019-11-23T17:01:17.621" v="193" actId="207"/>
          <ac:spMkLst>
            <pc:docMk/>
            <pc:sldMk cId="35817326" sldId="256"/>
            <ac:spMk id="2" creationId="{7DD1832A-1F28-4706-8EDF-D6F52A91DBF7}"/>
          </ac:spMkLst>
        </pc:spChg>
        <pc:spChg chg="del mod">
          <ac:chgData name="Karen Lizzette Barrera Rivera" userId="83dbd42254312787" providerId="LiveId" clId="{40440676-FEB1-467C-A962-F55F230A0474}" dt="2019-11-23T17:01:29.108" v="195" actId="478"/>
          <ac:spMkLst>
            <pc:docMk/>
            <pc:sldMk cId="35817326" sldId="256"/>
            <ac:spMk id="3" creationId="{F8264D17-E665-4384-98C6-84FDABCEAB84}"/>
          </ac:spMkLst>
        </pc:spChg>
        <pc:spChg chg="add del mod">
          <ac:chgData name="Karen Lizzette Barrera Rivera" userId="83dbd42254312787" providerId="LiveId" clId="{40440676-FEB1-467C-A962-F55F230A0474}" dt="2019-11-23T17:01:32.452" v="196" actId="478"/>
          <ac:spMkLst>
            <pc:docMk/>
            <pc:sldMk cId="35817326" sldId="256"/>
            <ac:spMk id="5" creationId="{F21F29B1-80B5-419A-8308-9EB53320FC74}"/>
          </ac:spMkLst>
        </pc:spChg>
        <pc:picChg chg="add mod">
          <ac:chgData name="Karen Lizzette Barrera Rivera" userId="83dbd42254312787" providerId="LiveId" clId="{40440676-FEB1-467C-A962-F55F230A0474}" dt="2019-11-23T16:59:12.550" v="102" actId="167"/>
          <ac:picMkLst>
            <pc:docMk/>
            <pc:sldMk cId="35817326" sldId="256"/>
            <ac:picMk id="2050" creationId="{A1A7C7A7-2BFA-4A4F-9C7E-FDA46DB2C48E}"/>
          </ac:picMkLst>
        </pc:picChg>
      </pc:sldChg>
      <pc:sldChg chg="addSp delSp modSp">
        <pc:chgData name="Karen Lizzette Barrera Rivera" userId="83dbd42254312787" providerId="LiveId" clId="{40440676-FEB1-467C-A962-F55F230A0474}" dt="2019-11-23T18:44:32.332" v="1159" actId="20577"/>
        <pc:sldMkLst>
          <pc:docMk/>
          <pc:sldMk cId="2435917899" sldId="257"/>
        </pc:sldMkLst>
        <pc:spChg chg="mod">
          <ac:chgData name="Karen Lizzette Barrera Rivera" userId="83dbd42254312787" providerId="LiveId" clId="{40440676-FEB1-467C-A962-F55F230A0474}" dt="2019-11-23T18:44:32.332" v="1159" actId="20577"/>
          <ac:spMkLst>
            <pc:docMk/>
            <pc:sldMk cId="2435917899" sldId="257"/>
            <ac:spMk id="2" creationId="{6B072F1F-1C21-4866-B736-D34193228B41}"/>
          </ac:spMkLst>
        </pc:spChg>
        <pc:spChg chg="mod">
          <ac:chgData name="Karen Lizzette Barrera Rivera" userId="83dbd42254312787" providerId="LiveId" clId="{40440676-FEB1-467C-A962-F55F230A0474}" dt="2019-11-23T18:41:14.990" v="1131" actId="5793"/>
          <ac:spMkLst>
            <pc:docMk/>
            <pc:sldMk cId="2435917899" sldId="257"/>
            <ac:spMk id="3" creationId="{12125768-F6EB-4ED9-9235-918CC67854BC}"/>
          </ac:spMkLst>
        </pc:spChg>
        <pc:spChg chg="add mod">
          <ac:chgData name="Karen Lizzette Barrera Rivera" userId="83dbd42254312787" providerId="LiveId" clId="{40440676-FEB1-467C-A962-F55F230A0474}" dt="2019-11-23T17:06:30.532" v="243" actId="208"/>
          <ac:spMkLst>
            <pc:docMk/>
            <pc:sldMk cId="2435917899" sldId="257"/>
            <ac:spMk id="4" creationId="{3101C0CC-37C8-4B27-B146-747AA1648335}"/>
          </ac:spMkLst>
        </pc:spChg>
        <pc:picChg chg="add del mod">
          <ac:chgData name="Karen Lizzette Barrera Rivera" userId="83dbd42254312787" providerId="LiveId" clId="{40440676-FEB1-467C-A962-F55F230A0474}" dt="2019-11-23T17:06:33.375" v="244" actId="478"/>
          <ac:picMkLst>
            <pc:docMk/>
            <pc:sldMk cId="2435917899" sldId="257"/>
            <ac:picMk id="5" creationId="{7387133F-3554-4B78-A9BD-FCC03E94BBDB}"/>
          </ac:picMkLst>
        </pc:picChg>
      </pc:sldChg>
      <pc:sldChg chg="addSp delSp modSp ord">
        <pc:chgData name="Karen Lizzette Barrera Rivera" userId="83dbd42254312787" providerId="LiveId" clId="{40440676-FEB1-467C-A962-F55F230A0474}" dt="2019-11-23T19:05:33.592" v="2373" actId="255"/>
        <pc:sldMkLst>
          <pc:docMk/>
          <pc:sldMk cId="3355120019" sldId="258"/>
        </pc:sldMkLst>
        <pc:spChg chg="del">
          <ac:chgData name="Karen Lizzette Barrera Rivera" userId="83dbd42254312787" providerId="LiveId" clId="{40440676-FEB1-467C-A962-F55F230A0474}" dt="2019-11-23T17:11:09.540" v="302" actId="478"/>
          <ac:spMkLst>
            <pc:docMk/>
            <pc:sldMk cId="3355120019" sldId="258"/>
            <ac:spMk id="2" creationId="{7C87F8EE-3ED7-4CE9-8EB7-2FBB693B8C60}"/>
          </ac:spMkLst>
        </pc:spChg>
        <pc:spChg chg="del">
          <ac:chgData name="Karen Lizzette Barrera Rivera" userId="83dbd42254312787" providerId="LiveId" clId="{40440676-FEB1-467C-A962-F55F230A0474}" dt="2019-11-23T17:11:09.540" v="302" actId="478"/>
          <ac:spMkLst>
            <pc:docMk/>
            <pc:sldMk cId="3355120019" sldId="258"/>
            <ac:spMk id="3" creationId="{0BE89187-9F53-4332-BBD4-23780D07376F}"/>
          </ac:spMkLst>
        </pc:spChg>
        <pc:spChg chg="add del mod">
          <ac:chgData name="Karen Lizzette Barrera Rivera" userId="83dbd42254312787" providerId="LiveId" clId="{40440676-FEB1-467C-A962-F55F230A0474}" dt="2019-11-23T17:11:11.051" v="303" actId="478"/>
          <ac:spMkLst>
            <pc:docMk/>
            <pc:sldMk cId="3355120019" sldId="258"/>
            <ac:spMk id="6" creationId="{6E3611E9-07EB-4663-9E9B-931BB2BD3107}"/>
          </ac:spMkLst>
        </pc:spChg>
        <pc:spChg chg="add mod">
          <ac:chgData name="Karen Lizzette Barrera Rivera" userId="83dbd42254312787" providerId="LiveId" clId="{40440676-FEB1-467C-A962-F55F230A0474}" dt="2019-11-23T19:05:33.592" v="2373" actId="255"/>
          <ac:spMkLst>
            <pc:docMk/>
            <pc:sldMk cId="3355120019" sldId="258"/>
            <ac:spMk id="8" creationId="{F787D05B-4EDA-4343-9354-429164BCE16F}"/>
          </ac:spMkLst>
        </pc:spChg>
        <pc:picChg chg="add mod">
          <ac:chgData name="Karen Lizzette Barrera Rivera" userId="83dbd42254312787" providerId="LiveId" clId="{40440676-FEB1-467C-A962-F55F230A0474}" dt="2019-11-23T19:03:11.339" v="2360" actId="12788"/>
          <ac:picMkLst>
            <pc:docMk/>
            <pc:sldMk cId="3355120019" sldId="258"/>
            <ac:picMk id="4098" creationId="{898969BA-9F43-4C4C-925E-56DF71D3ABA3}"/>
          </ac:picMkLst>
        </pc:picChg>
      </pc:sldChg>
      <pc:sldChg chg="del">
        <pc:chgData name="Karen Lizzette Barrera Rivera" userId="83dbd42254312787" providerId="LiveId" clId="{40440676-FEB1-467C-A962-F55F230A0474}" dt="2019-11-23T17:25:02.850" v="1031" actId="2696"/>
        <pc:sldMkLst>
          <pc:docMk/>
          <pc:sldMk cId="2640633223" sldId="259"/>
        </pc:sldMkLst>
      </pc:sldChg>
      <pc:sldChg chg="del">
        <pc:chgData name="Karen Lizzette Barrera Rivera" userId="83dbd42254312787" providerId="LiveId" clId="{40440676-FEB1-467C-A962-F55F230A0474}" dt="2019-11-23T17:25:04.484" v="1032" actId="2696"/>
        <pc:sldMkLst>
          <pc:docMk/>
          <pc:sldMk cId="2943771185" sldId="260"/>
        </pc:sldMkLst>
      </pc:sldChg>
      <pc:sldChg chg="addSp delSp modSp add del">
        <pc:chgData name="Karen Lizzette Barrera Rivera" userId="83dbd42254312787" providerId="LiveId" clId="{40440676-FEB1-467C-A962-F55F230A0474}" dt="2019-11-23T17:19:16.980" v="354" actId="2696"/>
        <pc:sldMkLst>
          <pc:docMk/>
          <pc:sldMk cId="4135653525" sldId="261"/>
        </pc:sldMkLst>
        <pc:spChg chg="del">
          <ac:chgData name="Karen Lizzette Barrera Rivera" userId="83dbd42254312787" providerId="LiveId" clId="{40440676-FEB1-467C-A962-F55F230A0474}" dt="2019-11-23T16:56:41.893" v="93" actId="478"/>
          <ac:spMkLst>
            <pc:docMk/>
            <pc:sldMk cId="4135653525" sldId="261"/>
            <ac:spMk id="2" creationId="{709FA845-40E2-459A-AD20-ACF50E1D2373}"/>
          </ac:spMkLst>
        </pc:spChg>
        <pc:spChg chg="del">
          <ac:chgData name="Karen Lizzette Barrera Rivera" userId="83dbd42254312787" providerId="LiveId" clId="{40440676-FEB1-467C-A962-F55F230A0474}" dt="2019-11-23T16:56:41.893" v="93" actId="478"/>
          <ac:spMkLst>
            <pc:docMk/>
            <pc:sldMk cId="4135653525" sldId="261"/>
            <ac:spMk id="3" creationId="{582EBB8F-0C70-47EE-863C-53514C9F7460}"/>
          </ac:spMkLst>
        </pc:spChg>
        <pc:picChg chg="add del mod">
          <ac:chgData name="Karen Lizzette Barrera Rivera" userId="83dbd42254312787" providerId="LiveId" clId="{40440676-FEB1-467C-A962-F55F230A0474}" dt="2019-11-23T17:14:18.901" v="321" actId="1076"/>
          <ac:picMkLst>
            <pc:docMk/>
            <pc:sldMk cId="4135653525" sldId="261"/>
            <ac:picMk id="1026" creationId="{1E0CF94F-5EB1-467F-9E4F-68F9F37F6F75}"/>
          </ac:picMkLst>
        </pc:picChg>
        <pc:picChg chg="add mod">
          <ac:chgData name="Karen Lizzette Barrera Rivera" userId="83dbd42254312787" providerId="LiveId" clId="{40440676-FEB1-467C-A962-F55F230A0474}" dt="2019-11-23T17:04:13.289" v="217" actId="12789"/>
          <ac:picMkLst>
            <pc:docMk/>
            <pc:sldMk cId="4135653525" sldId="261"/>
            <ac:picMk id="1028" creationId="{C7C6FAEC-5B6D-42F2-B7C0-C62F808C1494}"/>
          </ac:picMkLst>
        </pc:picChg>
        <pc:picChg chg="add mod">
          <ac:chgData name="Karen Lizzette Barrera Rivera" userId="83dbd42254312787" providerId="LiveId" clId="{40440676-FEB1-467C-A962-F55F230A0474}" dt="2019-11-23T17:04:16.018" v="221" actId="1038"/>
          <ac:picMkLst>
            <pc:docMk/>
            <pc:sldMk cId="4135653525" sldId="261"/>
            <ac:picMk id="1030" creationId="{5C485187-7668-4AED-B42D-8590D3BCA7FF}"/>
          </ac:picMkLst>
        </pc:picChg>
        <pc:picChg chg="add del mod">
          <ac:chgData name="Karen Lizzette Barrera Rivera" userId="83dbd42254312787" providerId="LiveId" clId="{40440676-FEB1-467C-A962-F55F230A0474}" dt="2019-11-23T17:14:18.525" v="320"/>
          <ac:picMkLst>
            <pc:docMk/>
            <pc:sldMk cId="4135653525" sldId="261"/>
            <ac:picMk id="1032" creationId="{C615EF46-940F-4F30-A44E-96BFBCE927BD}"/>
          </ac:picMkLst>
        </pc:picChg>
        <pc:picChg chg="add del mod">
          <ac:chgData name="Karen Lizzette Barrera Rivera" userId="83dbd42254312787" providerId="LiveId" clId="{40440676-FEB1-467C-A962-F55F230A0474}" dt="2019-11-23T17:14:17.469" v="317"/>
          <ac:picMkLst>
            <pc:docMk/>
            <pc:sldMk cId="4135653525" sldId="261"/>
            <ac:picMk id="1034" creationId="{BAD74CC4-B663-4F03-AB4D-689C13D58C83}"/>
          </ac:picMkLst>
        </pc:picChg>
      </pc:sldChg>
      <pc:sldChg chg="addSp delSp modSp add">
        <pc:chgData name="Karen Lizzette Barrera Rivera" userId="83dbd42254312787" providerId="LiveId" clId="{40440676-FEB1-467C-A962-F55F230A0474}" dt="2019-11-23T19:05:19.117" v="2371" actId="255"/>
        <pc:sldMkLst>
          <pc:docMk/>
          <pc:sldMk cId="761668606" sldId="262"/>
        </pc:sldMkLst>
        <pc:spChg chg="del">
          <ac:chgData name="Karen Lizzette Barrera Rivera" userId="83dbd42254312787" providerId="LiveId" clId="{40440676-FEB1-467C-A962-F55F230A0474}" dt="2019-11-23T17:04:36.465" v="223" actId="478"/>
          <ac:spMkLst>
            <pc:docMk/>
            <pc:sldMk cId="761668606" sldId="262"/>
            <ac:spMk id="2" creationId="{21B4BBDC-EF06-4908-BC2E-BC8D13595416}"/>
          </ac:spMkLst>
        </pc:spChg>
        <pc:spChg chg="del">
          <ac:chgData name="Karen Lizzette Barrera Rivera" userId="83dbd42254312787" providerId="LiveId" clId="{40440676-FEB1-467C-A962-F55F230A0474}" dt="2019-11-23T17:04:36.465" v="223" actId="478"/>
          <ac:spMkLst>
            <pc:docMk/>
            <pc:sldMk cId="761668606" sldId="262"/>
            <ac:spMk id="3" creationId="{5EF90398-A95E-4C8F-9A7C-29822BDAF75F}"/>
          </ac:spMkLst>
        </pc:spChg>
        <pc:spChg chg="add mod">
          <ac:chgData name="Karen Lizzette Barrera Rivera" userId="83dbd42254312787" providerId="LiveId" clId="{40440676-FEB1-467C-A962-F55F230A0474}" dt="2019-11-23T19:05:19.117" v="2371" actId="255"/>
          <ac:spMkLst>
            <pc:docMk/>
            <pc:sldMk cId="761668606" sldId="262"/>
            <ac:spMk id="6" creationId="{A86C2780-2F1D-4E4E-9EFB-5795B3F4FAB8}"/>
          </ac:spMkLst>
        </pc:spChg>
        <pc:picChg chg="add mod">
          <ac:chgData name="Karen Lizzette Barrera Rivera" userId="83dbd42254312787" providerId="LiveId" clId="{40440676-FEB1-467C-A962-F55F230A0474}" dt="2019-11-23T19:00:12.083" v="2230" actId="12788"/>
          <ac:picMkLst>
            <pc:docMk/>
            <pc:sldMk cId="761668606" sldId="262"/>
            <ac:picMk id="3074" creationId="{D7BFD9C1-D9FC-45C7-8B5F-2C52462E6877}"/>
          </ac:picMkLst>
        </pc:picChg>
        <pc:cxnChg chg="add del mod">
          <ac:chgData name="Karen Lizzette Barrera Rivera" userId="83dbd42254312787" providerId="LiveId" clId="{40440676-FEB1-467C-A962-F55F230A0474}" dt="2019-11-23T19:00:35.385" v="2239" actId="478"/>
          <ac:cxnSpMkLst>
            <pc:docMk/>
            <pc:sldMk cId="761668606" sldId="262"/>
            <ac:cxnSpMk id="7" creationId="{95F092EB-67FD-4BCB-9E81-307976AFAA8A}"/>
          </ac:cxnSpMkLst>
        </pc:cxnChg>
        <pc:cxnChg chg="add del mod">
          <ac:chgData name="Karen Lizzette Barrera Rivera" userId="83dbd42254312787" providerId="LiveId" clId="{40440676-FEB1-467C-A962-F55F230A0474}" dt="2019-11-23T19:02:17.683" v="2343" actId="478"/>
          <ac:cxnSpMkLst>
            <pc:docMk/>
            <pc:sldMk cId="761668606" sldId="262"/>
            <ac:cxnSpMk id="9" creationId="{58181307-66BC-4246-9C24-24513A54C369}"/>
          </ac:cxnSpMkLst>
        </pc:cxnChg>
      </pc:sldChg>
      <pc:sldChg chg="add del">
        <pc:chgData name="Karen Lizzette Barrera Rivera" userId="83dbd42254312787" providerId="LiveId" clId="{40440676-FEB1-467C-A962-F55F230A0474}" dt="2019-11-23T17:24:45.274" v="1030" actId="2696"/>
        <pc:sldMkLst>
          <pc:docMk/>
          <pc:sldMk cId="1039016291" sldId="263"/>
        </pc:sldMkLst>
      </pc:sldChg>
      <pc:sldChg chg="addSp delSp modSp add">
        <pc:chgData name="Karen Lizzette Barrera Rivera" userId="83dbd42254312787" providerId="LiveId" clId="{40440676-FEB1-467C-A962-F55F230A0474}" dt="2019-11-23T17:20:32.109" v="374"/>
        <pc:sldMkLst>
          <pc:docMk/>
          <pc:sldMk cId="4128449130" sldId="264"/>
        </pc:sldMkLst>
        <pc:spChg chg="del">
          <ac:chgData name="Karen Lizzette Barrera Rivera" userId="83dbd42254312787" providerId="LiveId" clId="{40440676-FEB1-467C-A962-F55F230A0474}" dt="2019-11-23T17:14:27.311" v="323" actId="478"/>
          <ac:spMkLst>
            <pc:docMk/>
            <pc:sldMk cId="4128449130" sldId="264"/>
            <ac:spMk id="2" creationId="{49707A5B-5CDE-4345-9A79-6822DA528B97}"/>
          </ac:spMkLst>
        </pc:spChg>
        <pc:spChg chg="del">
          <ac:chgData name="Karen Lizzette Barrera Rivera" userId="83dbd42254312787" providerId="LiveId" clId="{40440676-FEB1-467C-A962-F55F230A0474}" dt="2019-11-23T17:14:27.311" v="323" actId="478"/>
          <ac:spMkLst>
            <pc:docMk/>
            <pc:sldMk cId="4128449130" sldId="264"/>
            <ac:spMk id="3" creationId="{80B9F767-C51D-4CF5-BDC7-2B0D02011653}"/>
          </ac:spMkLst>
        </pc:spChg>
        <pc:spChg chg="del">
          <ac:chgData name="Karen Lizzette Barrera Rivera" userId="83dbd42254312787" providerId="LiveId" clId="{40440676-FEB1-467C-A962-F55F230A0474}" dt="2019-11-23T17:20:31.846" v="373" actId="478"/>
          <ac:spMkLst>
            <pc:docMk/>
            <pc:sldMk cId="4128449130" sldId="264"/>
            <ac:spMk id="4" creationId="{05174438-EE6E-4F0E-910F-311448C33E59}"/>
          </ac:spMkLst>
        </pc:spChg>
        <pc:picChg chg="add">
          <ac:chgData name="Karen Lizzette Barrera Rivera" userId="83dbd42254312787" providerId="LiveId" clId="{40440676-FEB1-467C-A962-F55F230A0474}" dt="2019-11-23T17:20:32.109" v="374"/>
          <ac:picMkLst>
            <pc:docMk/>
            <pc:sldMk cId="4128449130" sldId="264"/>
            <ac:picMk id="9" creationId="{E9500B7F-FC23-41BB-83B7-DB4DCAD6C625}"/>
          </ac:picMkLst>
        </pc:picChg>
        <pc:picChg chg="add">
          <ac:chgData name="Karen Lizzette Barrera Rivera" userId="83dbd42254312787" providerId="LiveId" clId="{40440676-FEB1-467C-A962-F55F230A0474}" dt="2019-11-23T17:20:32.109" v="374"/>
          <ac:picMkLst>
            <pc:docMk/>
            <pc:sldMk cId="4128449130" sldId="264"/>
            <ac:picMk id="10" creationId="{1BBA4B56-D0E7-47D7-B7D7-D17D4CC5C8C9}"/>
          </ac:picMkLst>
        </pc:picChg>
        <pc:picChg chg="add">
          <ac:chgData name="Karen Lizzette Barrera Rivera" userId="83dbd42254312787" providerId="LiveId" clId="{40440676-FEB1-467C-A962-F55F230A0474}" dt="2019-11-23T17:20:32.109" v="374"/>
          <ac:picMkLst>
            <pc:docMk/>
            <pc:sldMk cId="4128449130" sldId="264"/>
            <ac:picMk id="11" creationId="{BC04BCA2-49CD-479D-AE78-921818597F5D}"/>
          </ac:picMkLst>
        </pc:picChg>
        <pc:picChg chg="add del mod">
          <ac:chgData name="Karen Lizzette Barrera Rivera" userId="83dbd42254312787" providerId="LiveId" clId="{40440676-FEB1-467C-A962-F55F230A0474}" dt="2019-11-23T17:20:31.846" v="373" actId="478"/>
          <ac:picMkLst>
            <pc:docMk/>
            <pc:sldMk cId="4128449130" sldId="264"/>
            <ac:picMk id="6146" creationId="{1C29828E-FFF9-4D03-B759-9EF62ACA0CE3}"/>
          </ac:picMkLst>
        </pc:picChg>
        <pc:picChg chg="add del mod">
          <ac:chgData name="Karen Lizzette Barrera Rivera" userId="83dbd42254312787" providerId="LiveId" clId="{40440676-FEB1-467C-A962-F55F230A0474}" dt="2019-11-23T17:20:31.846" v="373" actId="478"/>
          <ac:picMkLst>
            <pc:docMk/>
            <pc:sldMk cId="4128449130" sldId="264"/>
            <ac:picMk id="6148" creationId="{557092E6-B5B2-4094-B35C-7F99E84AA25C}"/>
          </ac:picMkLst>
        </pc:picChg>
        <pc:picChg chg="add del mod">
          <ac:chgData name="Karen Lizzette Barrera Rivera" userId="83dbd42254312787" providerId="LiveId" clId="{40440676-FEB1-467C-A962-F55F230A0474}" dt="2019-11-23T17:20:31.846" v="373" actId="478"/>
          <ac:picMkLst>
            <pc:docMk/>
            <pc:sldMk cId="4128449130" sldId="264"/>
            <ac:picMk id="6150" creationId="{40F6EF48-D241-4A54-BE65-B212A82E1413}"/>
          </ac:picMkLst>
        </pc:picChg>
        <pc:picChg chg="add del mod">
          <ac:chgData name="Karen Lizzette Barrera Rivera" userId="83dbd42254312787" providerId="LiveId" clId="{40440676-FEB1-467C-A962-F55F230A0474}" dt="2019-11-23T17:19:04.083" v="353" actId="478"/>
          <ac:picMkLst>
            <pc:docMk/>
            <pc:sldMk cId="4128449130" sldId="264"/>
            <ac:picMk id="6152" creationId="{572954AB-BCE4-4AC1-9952-59C5528A2301}"/>
          </ac:picMkLst>
        </pc:picChg>
      </pc:sldChg>
      <pc:sldChg chg="addSp modSp add ord">
        <pc:chgData name="Karen Lizzette Barrera Rivera" userId="83dbd42254312787" providerId="LiveId" clId="{40440676-FEB1-467C-A962-F55F230A0474}" dt="2019-11-23T18:53:09.511" v="1841" actId="20577"/>
        <pc:sldMkLst>
          <pc:docMk/>
          <pc:sldMk cId="2110368685" sldId="265"/>
        </pc:sldMkLst>
        <pc:spChg chg="add mod">
          <ac:chgData name="Karen Lizzette Barrera Rivera" userId="83dbd42254312787" providerId="LiveId" clId="{40440676-FEB1-467C-A962-F55F230A0474}" dt="2019-11-23T18:53:01.258" v="1838" actId="20577"/>
          <ac:spMkLst>
            <pc:docMk/>
            <pc:sldMk cId="2110368685" sldId="265"/>
            <ac:spMk id="6" creationId="{2017B9EE-5B9E-4489-A882-3E05026A2DDC}"/>
          </ac:spMkLst>
        </pc:spChg>
        <pc:spChg chg="add mod">
          <ac:chgData name="Karen Lizzette Barrera Rivera" userId="83dbd42254312787" providerId="LiveId" clId="{40440676-FEB1-467C-A962-F55F230A0474}" dt="2019-11-23T18:53:09.511" v="1841" actId="20577"/>
          <ac:spMkLst>
            <pc:docMk/>
            <pc:sldMk cId="2110368685" sldId="265"/>
            <ac:spMk id="7" creationId="{D246EEEA-4FD0-46BC-A006-C7AF45EFDACA}"/>
          </ac:spMkLst>
        </pc:spChg>
        <pc:spChg chg="add mod">
          <ac:chgData name="Karen Lizzette Barrera Rivera" userId="83dbd42254312787" providerId="LiveId" clId="{40440676-FEB1-467C-A962-F55F230A0474}" dt="2019-11-23T18:49:40.767" v="1571" actId="20577"/>
          <ac:spMkLst>
            <pc:docMk/>
            <pc:sldMk cId="2110368685" sldId="265"/>
            <ac:spMk id="8" creationId="{7F56A9DB-E0E3-4B6C-8E06-1735D25A2474}"/>
          </ac:spMkLst>
        </pc:spChg>
        <pc:picChg chg="mod">
          <ac:chgData name="Karen Lizzette Barrera Rivera" userId="83dbd42254312787" providerId="LiveId" clId="{40440676-FEB1-467C-A962-F55F230A0474}" dt="2019-11-23T17:20:21.835" v="372" actId="14100"/>
          <ac:picMkLst>
            <pc:docMk/>
            <pc:sldMk cId="2110368685" sldId="265"/>
            <ac:picMk id="6146" creationId="{1C29828E-FFF9-4D03-B759-9EF62ACA0CE3}"/>
          </ac:picMkLst>
        </pc:picChg>
      </pc:sldChg>
      <pc:sldChg chg="modSp add">
        <pc:chgData name="Karen Lizzette Barrera Rivera" userId="83dbd42254312787" providerId="LiveId" clId="{40440676-FEB1-467C-A962-F55F230A0474}" dt="2019-11-23T18:54:34.827" v="1879" actId="20577"/>
        <pc:sldMkLst>
          <pc:docMk/>
          <pc:sldMk cId="4014579421" sldId="266"/>
        </pc:sldMkLst>
        <pc:spChg chg="mod">
          <ac:chgData name="Karen Lizzette Barrera Rivera" userId="83dbd42254312787" providerId="LiveId" clId="{40440676-FEB1-467C-A962-F55F230A0474}" dt="2019-11-23T18:54:34.827" v="1879" actId="20577"/>
          <ac:spMkLst>
            <pc:docMk/>
            <pc:sldMk cId="4014579421" sldId="266"/>
            <ac:spMk id="2" creationId="{6B072F1F-1C21-4866-B736-D34193228B41}"/>
          </ac:spMkLst>
        </pc:spChg>
        <pc:spChg chg="mod">
          <ac:chgData name="Karen Lizzette Barrera Rivera" userId="83dbd42254312787" providerId="LiveId" clId="{40440676-FEB1-467C-A962-F55F230A0474}" dt="2019-11-23T18:53:31.960" v="1843" actId="20577"/>
          <ac:spMkLst>
            <pc:docMk/>
            <pc:sldMk cId="4014579421" sldId="266"/>
            <ac:spMk id="3" creationId="{12125768-F6EB-4ED9-9235-918CC67854BC}"/>
          </ac:spMkLst>
        </pc:spChg>
      </pc:sldChg>
      <pc:sldChg chg="modSp add modTransition">
        <pc:chgData name="Karen Lizzette Barrera Rivera" userId="83dbd42254312787" providerId="LiveId" clId="{40440676-FEB1-467C-A962-F55F230A0474}" dt="2019-11-23T20:07:26.598" v="2886"/>
        <pc:sldMkLst>
          <pc:docMk/>
          <pc:sldMk cId="94173580" sldId="267"/>
        </pc:sldMkLst>
        <pc:spChg chg="mod">
          <ac:chgData name="Karen Lizzette Barrera Rivera" userId="83dbd42254312787" providerId="LiveId" clId="{40440676-FEB1-467C-A962-F55F230A0474}" dt="2019-11-23T18:54:12.228" v="1878" actId="12789"/>
          <ac:spMkLst>
            <pc:docMk/>
            <pc:sldMk cId="94173580" sldId="267"/>
            <ac:spMk id="2" creationId="{7DD1832A-1F28-4706-8EDF-D6F52A91DBF7}"/>
          </ac:spMkLst>
        </pc:spChg>
      </pc:sldChg>
      <pc:sldChg chg="add del">
        <pc:chgData name="Karen Lizzette Barrera Rivera" userId="83dbd42254312787" providerId="LiveId" clId="{40440676-FEB1-467C-A962-F55F230A0474}" dt="2019-11-23T18:58:37.022" v="2193" actId="2696"/>
        <pc:sldMkLst>
          <pc:docMk/>
          <pc:sldMk cId="3729341941" sldId="268"/>
        </pc:sldMkLst>
      </pc:sldChg>
      <pc:sldChg chg="addSp delSp modSp add">
        <pc:chgData name="Karen Lizzette Barrera Rivera" userId="83dbd42254312787" providerId="LiveId" clId="{40440676-FEB1-467C-A962-F55F230A0474}" dt="2019-11-23T19:05:24.999" v="2372" actId="255"/>
        <pc:sldMkLst>
          <pc:docMk/>
          <pc:sldMk cId="626029802" sldId="269"/>
        </pc:sldMkLst>
        <pc:spChg chg="del">
          <ac:chgData name="Karen Lizzette Barrera Rivera" userId="83dbd42254312787" providerId="LiveId" clId="{40440676-FEB1-467C-A962-F55F230A0474}" dt="2019-11-23T18:55:44.876" v="1896" actId="478"/>
          <ac:spMkLst>
            <pc:docMk/>
            <pc:sldMk cId="626029802" sldId="269"/>
            <ac:spMk id="2" creationId="{BB983223-52ED-427B-A448-A4DAA30879B7}"/>
          </ac:spMkLst>
        </pc:spChg>
        <pc:spChg chg="del">
          <ac:chgData name="Karen Lizzette Barrera Rivera" userId="83dbd42254312787" providerId="LiveId" clId="{40440676-FEB1-467C-A962-F55F230A0474}" dt="2019-11-23T18:55:44.876" v="1896" actId="478"/>
          <ac:spMkLst>
            <pc:docMk/>
            <pc:sldMk cId="626029802" sldId="269"/>
            <ac:spMk id="3" creationId="{91C7A4C2-FC98-4B08-A63A-818ECF961209}"/>
          </ac:spMkLst>
        </pc:spChg>
        <pc:spChg chg="add mod">
          <ac:chgData name="Karen Lizzette Barrera Rivera" userId="83dbd42254312787" providerId="LiveId" clId="{40440676-FEB1-467C-A962-F55F230A0474}" dt="2019-11-23T19:05:24.999" v="2372" actId="255"/>
          <ac:spMkLst>
            <pc:docMk/>
            <pc:sldMk cId="626029802" sldId="269"/>
            <ac:spMk id="6" creationId="{70AA2A41-1CC2-4A6C-98DE-37C1AB835751}"/>
          </ac:spMkLst>
        </pc:spChg>
        <pc:picChg chg="add mod">
          <ac:chgData name="Karen Lizzette Barrera Rivera" userId="83dbd42254312787" providerId="LiveId" clId="{40440676-FEB1-467C-A962-F55F230A0474}" dt="2019-11-23T19:00:27.345" v="2237" actId="1035"/>
          <ac:picMkLst>
            <pc:docMk/>
            <pc:sldMk cId="626029802" sldId="269"/>
            <ac:picMk id="7170" creationId="{21054605-0E7C-4DE7-A171-73B9CB850DE2}"/>
          </ac:picMkLst>
        </pc:picChg>
        <pc:cxnChg chg="add del mod">
          <ac:chgData name="Karen Lizzette Barrera Rivera" userId="83dbd42254312787" providerId="LiveId" clId="{40440676-FEB1-467C-A962-F55F230A0474}" dt="2019-11-23T18:59:07.606" v="2217" actId="478"/>
          <ac:cxnSpMkLst>
            <pc:docMk/>
            <pc:sldMk cId="626029802" sldId="269"/>
            <ac:cxnSpMk id="7" creationId="{79772B14-5B83-4AF0-A03F-994870591BA1}"/>
          </ac:cxnSpMkLst>
        </pc:cxnChg>
        <pc:cxnChg chg="add del">
          <ac:chgData name="Karen Lizzette Barrera Rivera" userId="83dbd42254312787" providerId="LiveId" clId="{40440676-FEB1-467C-A962-F55F230A0474}" dt="2019-11-23T19:00:31.629" v="2238" actId="478"/>
          <ac:cxnSpMkLst>
            <pc:docMk/>
            <pc:sldMk cId="626029802" sldId="269"/>
            <ac:cxnSpMk id="9" creationId="{2B202207-21C0-4284-8275-1E32566EC8D9}"/>
          </ac:cxnSpMkLst>
        </pc:cxnChg>
      </pc:sldChg>
      <pc:sldChg chg="addSp delSp modSp add">
        <pc:chgData name="Karen Lizzette Barrera Rivera" userId="83dbd42254312787" providerId="LiveId" clId="{40440676-FEB1-467C-A962-F55F230A0474}" dt="2019-11-23T19:06:36.997" v="2415" actId="255"/>
        <pc:sldMkLst>
          <pc:docMk/>
          <pc:sldMk cId="1213786767" sldId="270"/>
        </pc:sldMkLst>
        <pc:spChg chg="mod">
          <ac:chgData name="Karen Lizzette Barrera Rivera" userId="83dbd42254312787" providerId="LiveId" clId="{40440676-FEB1-467C-A962-F55F230A0474}" dt="2019-11-23T19:06:36.997" v="2415" actId="255"/>
          <ac:spMkLst>
            <pc:docMk/>
            <pc:sldMk cId="1213786767" sldId="270"/>
            <ac:spMk id="8" creationId="{F787D05B-4EDA-4343-9354-429164BCE16F}"/>
          </ac:spMkLst>
        </pc:spChg>
        <pc:picChg chg="del">
          <ac:chgData name="Karen Lizzette Barrera Rivera" userId="83dbd42254312787" providerId="LiveId" clId="{40440676-FEB1-467C-A962-F55F230A0474}" dt="2019-11-23T19:04:00.679" v="2362" actId="478"/>
          <ac:picMkLst>
            <pc:docMk/>
            <pc:sldMk cId="1213786767" sldId="270"/>
            <ac:picMk id="4098" creationId="{898969BA-9F43-4C4C-925E-56DF71D3ABA3}"/>
          </ac:picMkLst>
        </pc:picChg>
        <pc:picChg chg="add mod">
          <ac:chgData name="Karen Lizzette Barrera Rivera" userId="83dbd42254312787" providerId="LiveId" clId="{40440676-FEB1-467C-A962-F55F230A0474}" dt="2019-11-23T19:06:14.950" v="2413" actId="1036"/>
          <ac:picMkLst>
            <pc:docMk/>
            <pc:sldMk cId="1213786767" sldId="270"/>
            <ac:picMk id="12290" creationId="{910282DC-CB3C-4F99-BF53-2DB390020FFD}"/>
          </ac:picMkLst>
        </pc:picChg>
      </pc:sldChg>
      <pc:sldChg chg="addSp delSp modSp add">
        <pc:chgData name="Karen Lizzette Barrera Rivera" userId="83dbd42254312787" providerId="LiveId" clId="{40440676-FEB1-467C-A962-F55F230A0474}" dt="2019-11-23T19:21:35.553" v="2589" actId="1036"/>
        <pc:sldMkLst>
          <pc:docMk/>
          <pc:sldMk cId="1055451845" sldId="271"/>
        </pc:sldMkLst>
        <pc:spChg chg="del">
          <ac:chgData name="Karen Lizzette Barrera Rivera" userId="83dbd42254312787" providerId="LiveId" clId="{40440676-FEB1-467C-A962-F55F230A0474}" dt="2019-11-23T19:07:53.143" v="2417" actId="478"/>
          <ac:spMkLst>
            <pc:docMk/>
            <pc:sldMk cId="1055451845" sldId="271"/>
            <ac:spMk id="2" creationId="{5F2EF1C7-E795-4972-B1AB-1055ECAF7510}"/>
          </ac:spMkLst>
        </pc:spChg>
        <pc:spChg chg="del">
          <ac:chgData name="Karen Lizzette Barrera Rivera" userId="83dbd42254312787" providerId="LiveId" clId="{40440676-FEB1-467C-A962-F55F230A0474}" dt="2019-11-23T19:07:53.143" v="2417" actId="478"/>
          <ac:spMkLst>
            <pc:docMk/>
            <pc:sldMk cId="1055451845" sldId="271"/>
            <ac:spMk id="3" creationId="{107595B9-0E76-4557-A52F-1801ED27ECE0}"/>
          </ac:spMkLst>
        </pc:spChg>
        <pc:spChg chg="add mod">
          <ac:chgData name="Karen Lizzette Barrera Rivera" userId="83dbd42254312787" providerId="LiveId" clId="{40440676-FEB1-467C-A962-F55F230A0474}" dt="2019-11-23T19:21:27.187" v="2579" actId="20577"/>
          <ac:spMkLst>
            <pc:docMk/>
            <pc:sldMk cId="1055451845" sldId="271"/>
            <ac:spMk id="6" creationId="{91EC5B63-90E3-45FD-86FD-FE810C7565C6}"/>
          </ac:spMkLst>
        </pc:spChg>
        <pc:grpChg chg="add mod">
          <ac:chgData name="Karen Lizzette Barrera Rivera" userId="83dbd42254312787" providerId="LiveId" clId="{40440676-FEB1-467C-A962-F55F230A0474}" dt="2019-11-23T19:21:35.553" v="2589" actId="1036"/>
          <ac:grpSpMkLst>
            <pc:docMk/>
            <pc:sldMk cId="1055451845" sldId="271"/>
            <ac:grpSpMk id="7" creationId="{8ED0598B-3327-4D6B-BD1B-14DA6A0E61D9}"/>
          </ac:grpSpMkLst>
        </pc:grpChg>
        <pc:picChg chg="add mod">
          <ac:chgData name="Karen Lizzette Barrera Rivera" userId="83dbd42254312787" providerId="LiveId" clId="{40440676-FEB1-467C-A962-F55F230A0474}" dt="2019-11-23T19:21:01.126" v="2510" actId="164"/>
          <ac:picMkLst>
            <pc:docMk/>
            <pc:sldMk cId="1055451845" sldId="271"/>
            <ac:picMk id="5" creationId="{75341E96-8940-443B-A735-E4427C9880A7}"/>
          </ac:picMkLst>
        </pc:picChg>
        <pc:picChg chg="add mod">
          <ac:chgData name="Karen Lizzette Barrera Rivera" userId="83dbd42254312787" providerId="LiveId" clId="{40440676-FEB1-467C-A962-F55F230A0474}" dt="2019-11-23T19:21:01.126" v="2510" actId="164"/>
          <ac:picMkLst>
            <pc:docMk/>
            <pc:sldMk cId="1055451845" sldId="271"/>
            <ac:picMk id="13314" creationId="{546334C7-C657-4C63-B335-092608138410}"/>
          </ac:picMkLst>
        </pc:picChg>
      </pc:sldChg>
      <pc:sldChg chg="addSp delSp modSp add">
        <pc:chgData name="Karen Lizzette Barrera Rivera" userId="83dbd42254312787" providerId="LiveId" clId="{40440676-FEB1-467C-A962-F55F230A0474}" dt="2019-11-23T19:58:17.173" v="2683" actId="1035"/>
        <pc:sldMkLst>
          <pc:docMk/>
          <pc:sldMk cId="4057203530" sldId="272"/>
        </pc:sldMkLst>
        <pc:spChg chg="mod">
          <ac:chgData name="Karen Lizzette Barrera Rivera" userId="83dbd42254312787" providerId="LiveId" clId="{40440676-FEB1-467C-A962-F55F230A0474}" dt="2019-11-23T19:22:19.827" v="2629" actId="20577"/>
          <ac:spMkLst>
            <pc:docMk/>
            <pc:sldMk cId="4057203530" sldId="272"/>
            <ac:spMk id="6" creationId="{91EC5B63-90E3-45FD-86FD-FE810C7565C6}"/>
          </ac:spMkLst>
        </pc:spChg>
        <pc:grpChg chg="add mod">
          <ac:chgData name="Karen Lizzette Barrera Rivera" userId="83dbd42254312787" providerId="LiveId" clId="{40440676-FEB1-467C-A962-F55F230A0474}" dt="2019-11-23T19:23:54.541" v="2651" actId="12788"/>
          <ac:grpSpMkLst>
            <pc:docMk/>
            <pc:sldMk cId="4057203530" sldId="272"/>
            <ac:grpSpMk id="3" creationId="{537A84B0-C81F-4BE1-A297-32263D1F9DE8}"/>
          </ac:grpSpMkLst>
        </pc:grpChg>
        <pc:grpChg chg="del">
          <ac:chgData name="Karen Lizzette Barrera Rivera" userId="83dbd42254312787" providerId="LiveId" clId="{40440676-FEB1-467C-A962-F55F230A0474}" dt="2019-11-23T19:22:42.134" v="2630" actId="478"/>
          <ac:grpSpMkLst>
            <pc:docMk/>
            <pc:sldMk cId="4057203530" sldId="272"/>
            <ac:grpSpMk id="7" creationId="{8ED0598B-3327-4D6B-BD1B-14DA6A0E61D9}"/>
          </ac:grpSpMkLst>
        </pc:grpChg>
        <pc:picChg chg="add mod">
          <ac:chgData name="Karen Lizzette Barrera Rivera" userId="83dbd42254312787" providerId="LiveId" clId="{40440676-FEB1-467C-A962-F55F230A0474}" dt="2019-11-23T19:58:17.173" v="2683" actId="1035"/>
          <ac:picMkLst>
            <pc:docMk/>
            <pc:sldMk cId="4057203530" sldId="272"/>
            <ac:picMk id="2" creationId="{8F93BD34-5FA9-4A38-8E78-893F29AEC2D1}"/>
          </ac:picMkLst>
        </pc:picChg>
        <pc:picChg chg="add mod">
          <ac:chgData name="Karen Lizzette Barrera Rivera" userId="83dbd42254312787" providerId="LiveId" clId="{40440676-FEB1-467C-A962-F55F230A0474}" dt="2019-11-23T19:23:52.377" v="2650" actId="164"/>
          <ac:picMkLst>
            <pc:docMk/>
            <pc:sldMk cId="4057203530" sldId="272"/>
            <ac:picMk id="14338" creationId="{6ED839F2-5E38-4A0F-B8D0-6761D29112E5}"/>
          </ac:picMkLst>
        </pc:picChg>
      </pc:sldChg>
      <pc:sldChg chg="addSp delSp modSp add ord">
        <pc:chgData name="Karen Lizzette Barrera Rivera" userId="83dbd42254312787" providerId="LiveId" clId="{40440676-FEB1-467C-A962-F55F230A0474}" dt="2019-11-23T20:04:16.015" v="2693" actId="12788"/>
        <pc:sldMkLst>
          <pc:docMk/>
          <pc:sldMk cId="3708686622" sldId="273"/>
        </pc:sldMkLst>
        <pc:spChg chg="add del mod">
          <ac:chgData name="Karen Lizzette Barrera Rivera" userId="83dbd42254312787" providerId="LiveId" clId="{40440676-FEB1-467C-A962-F55F230A0474}" dt="2019-11-23T20:03:46.584" v="2690" actId="478"/>
          <ac:spMkLst>
            <pc:docMk/>
            <pc:sldMk cId="3708686622" sldId="273"/>
            <ac:spMk id="2" creationId="{5664DB3F-4D7D-4C9F-A057-4F3BDAE641BA}"/>
          </ac:spMkLst>
        </pc:spChg>
        <pc:spChg chg="mod">
          <ac:chgData name="Karen Lizzette Barrera Rivera" userId="83dbd42254312787" providerId="LiveId" clId="{40440676-FEB1-467C-A962-F55F230A0474}" dt="2019-11-23T19:55:15.974" v="2678" actId="20577"/>
          <ac:spMkLst>
            <pc:docMk/>
            <pc:sldMk cId="3708686622" sldId="273"/>
            <ac:spMk id="8" creationId="{F787D05B-4EDA-4343-9354-429164BCE16F}"/>
          </ac:spMkLst>
        </pc:spChg>
        <pc:picChg chg="del">
          <ac:chgData name="Karen Lizzette Barrera Rivera" userId="83dbd42254312787" providerId="LiveId" clId="{40440676-FEB1-467C-A962-F55F230A0474}" dt="2019-11-23T19:36:42.094" v="2653" actId="478"/>
          <ac:picMkLst>
            <pc:docMk/>
            <pc:sldMk cId="3708686622" sldId="273"/>
            <ac:picMk id="12290" creationId="{910282DC-CB3C-4F99-BF53-2DB390020FFD}"/>
          </ac:picMkLst>
        </pc:picChg>
        <pc:picChg chg="add mod">
          <ac:chgData name="Karen Lizzette Barrera Rivera" userId="83dbd42254312787" providerId="LiveId" clId="{40440676-FEB1-467C-A962-F55F230A0474}" dt="2019-11-23T20:04:16.015" v="2693" actId="12788"/>
          <ac:picMkLst>
            <pc:docMk/>
            <pc:sldMk cId="3708686622" sldId="273"/>
            <ac:picMk id="15362" creationId="{446DBFF6-2507-47FC-9716-47FE8222CC80}"/>
          </ac:picMkLst>
        </pc:picChg>
      </pc:sldChg>
      <pc:sldChg chg="add del">
        <pc:chgData name="Karen Lizzette Barrera Rivera" userId="83dbd42254312787" providerId="LiveId" clId="{40440676-FEB1-467C-A962-F55F230A0474}" dt="2019-11-23T20:05:28.804" v="2696" actId="2696"/>
        <pc:sldMkLst>
          <pc:docMk/>
          <pc:sldMk cId="2033797624" sldId="274"/>
        </pc:sldMkLst>
      </pc:sldChg>
      <pc:sldChg chg="modSp add del modTransition">
        <pc:chgData name="Karen Lizzette Barrera Rivera" userId="83dbd42254312787" providerId="LiveId" clId="{40440676-FEB1-467C-A962-F55F230A0474}" dt="2019-11-23T21:31:29.654" v="2995" actId="2696"/>
        <pc:sldMkLst>
          <pc:docMk/>
          <pc:sldMk cId="278626685" sldId="275"/>
        </pc:sldMkLst>
        <pc:spChg chg="mod">
          <ac:chgData name="Karen Lizzette Barrera Rivera" userId="83dbd42254312787" providerId="LiveId" clId="{40440676-FEB1-467C-A962-F55F230A0474}" dt="2019-11-23T20:05:33.302" v="2710" actId="20577"/>
          <ac:spMkLst>
            <pc:docMk/>
            <pc:sldMk cId="278626685" sldId="275"/>
            <ac:spMk id="2" creationId="{6B072F1F-1C21-4866-B736-D34193228B41}"/>
          </ac:spMkLst>
        </pc:spChg>
        <pc:spChg chg="mod">
          <ac:chgData name="Karen Lizzette Barrera Rivera" userId="83dbd42254312787" providerId="LiveId" clId="{40440676-FEB1-467C-A962-F55F230A0474}" dt="2019-11-23T20:54:20.191" v="2994" actId="20577"/>
          <ac:spMkLst>
            <pc:docMk/>
            <pc:sldMk cId="278626685" sldId="275"/>
            <ac:spMk id="3" creationId="{12125768-F6EB-4ED9-9235-918CC67854BC}"/>
          </ac:spMkLst>
        </pc:spChg>
      </pc:sldChg>
      <pc:sldChg chg="modSp add">
        <pc:chgData name="Karen Lizzette Barrera Rivera" userId="83dbd42254312787" providerId="LiveId" clId="{40440676-FEB1-467C-A962-F55F230A0474}" dt="2019-11-23T20:07:36.021" v="2900" actId="20577"/>
        <pc:sldMkLst>
          <pc:docMk/>
          <pc:sldMk cId="4223883633" sldId="276"/>
        </pc:sldMkLst>
        <pc:spChg chg="mod">
          <ac:chgData name="Karen Lizzette Barrera Rivera" userId="83dbd42254312787" providerId="LiveId" clId="{40440676-FEB1-467C-A962-F55F230A0474}" dt="2019-11-23T20:07:36.021" v="2900" actId="20577"/>
          <ac:spMkLst>
            <pc:docMk/>
            <pc:sldMk cId="4223883633" sldId="276"/>
            <ac:spMk id="2" creationId="{7DD1832A-1F28-4706-8EDF-D6F52A91D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0DAC-6853-40BF-BC44-442AD5837864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8594-CCE1-4158-AAAD-DDD9465756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1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72E7A-1C89-4FDB-85EA-01A5FD64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1F63E-626C-42D8-92B0-80C3114A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0AA4E-9BE0-42E0-A093-E33072DF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2EB2-B1D4-40D7-ADC6-C5F66EC8268C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4DB8E-756F-4C7A-A63B-DA22A60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AD2F4-4AD4-40D2-88B0-6EB5C8E9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0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8914-F4FA-49AD-A909-949F9EF3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BB174-DF83-4353-811C-B3FD987D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688F1-A8B5-4C39-B5D1-F2664FC2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52F0-1B88-41B5-A11B-BA59CA1D1AF0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4A845-7743-4588-B6CD-F679756F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A1E1F-6239-4D49-8262-39D430F8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4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CE8A7-A57F-4E19-8F3D-25F1BCC3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1CDBA0-1C0E-4FA7-906C-7CB3C08E8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6C917-ECF9-4D7B-A903-99A7A126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4B8-46BE-4BC6-847F-FDEBF1E0F687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1260B-7FDF-4B90-B87A-8F62039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BCC7C-5FC8-48DD-B445-BD930732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2C6AE-6E88-4605-98AD-93DB9754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829CD-82E4-4414-B040-F58E7DB3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581CA-0459-452E-869F-F7D4F57B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5164-9711-4CC2-BEB7-BA00042546EB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3CF2F-D0A0-45D9-879A-F1261F60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BE885-A22E-40EA-B31B-3A269429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2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7152-6812-4890-B426-36AD0700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30168-283E-4FFC-93A8-898EACDE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53852-1F79-4E6D-8825-496CAE01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0170-0C97-43AE-B58F-E5780EC2AD79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8F027-4043-410F-9FD0-7605A45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6048F-7435-4AC4-9848-874917A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7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46DD7-35D7-40ED-A793-4B4C56D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EF012-5A1D-4E57-A63C-9791698B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A8D68-6053-4649-9913-7633B268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AB72AC-34F5-4BCA-9EB5-F4B108BC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FFB4-A850-4B0A-9345-234641E2C4BD}" type="datetime1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CD39C-7567-4C71-B06B-A956F60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E75556-71F7-4494-B3EB-B365C820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3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ABCF9-2860-4BEC-BA58-701C3985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692987-4838-4D95-8310-0EB17D50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EEB8E9-B30A-4E73-B62B-5DFD5275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51C147-DFD6-4476-B016-6DC02AE41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DDD25-3311-4FE6-863E-7D7B58F7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C83E9-BF5B-45DF-BDD8-2B5C74CB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5F18-7C6E-422C-BBBF-3F28DBB14A0C}" type="datetime1">
              <a:rPr lang="es-MX" smtClean="0"/>
              <a:t>23/11/2019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49A535-D3FE-45E7-BFA7-65577835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A1C969-7F78-46EF-8C81-D200C8FD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3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B4587-95AE-424C-81B2-5E6F9581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C95E2E-0477-4239-A033-58ADDBD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822-D78E-4398-8BD6-104CF938ADBA}" type="datetime1">
              <a:rPr lang="es-MX" smtClean="0"/>
              <a:t>23/11/2019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15AFA-740E-4EEB-9193-F80AADC5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718C3D-0816-45A5-A9D1-1A3C9408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7F8B56-FEFD-48A6-A398-E066A60B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FC68-70D1-43AC-9371-9C051104203A}" type="datetime1">
              <a:rPr lang="es-MX" smtClean="0"/>
              <a:t>23/11/2019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E1C240-75A1-4549-A4DD-51BADF0E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05254-B5FC-4AF5-B431-E455F073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C373E-B801-4D2C-998C-4F8A9101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1F35E-0F71-4883-9517-D1BCCEAB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65818-6D38-4B56-BC67-0651B330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C10DB-7C82-4DF5-94F6-7AEE99AD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19F8-E5D6-4FBF-9C49-4CE295DDE878}" type="datetime1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FBCE1-B6F5-4C64-AFE2-DBEAB0FD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66965-AC0E-40DC-8185-AB942045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8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5CD23-00D7-4735-9EC6-24463A08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D0C944-BE05-49DF-AAAF-C2110CE3F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C2409E-8D83-43D2-A2B5-4179CCC7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3C6D0-97F4-4C85-B9E3-3A772460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3723-947D-43C9-93B8-9FD720769648}" type="datetime1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7FAD9-7E18-442E-BFC2-39B01C3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53D37-9A95-459D-B89E-431EAF3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2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267DD1-A9D7-41D7-BCAC-B94771F3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7BA2DF-1E05-4D39-8529-8B04E406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34CC2-FAC3-432D-9A00-4066B8F1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0233-E9EC-49A6-8DE6-5EC2209FEA9F}" type="datetime1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BFBF9-BC16-4449-A8A4-DF733C7E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9E626-1A24-450B-8C00-814B70EDB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1AD8-B361-4CC8-A8FA-CA50F5F84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ultivos en méxico">
            <a:extLst>
              <a:ext uri="{FF2B5EF4-FFF2-40B4-BE49-F238E27FC236}">
                <a16:creationId xmlns:a16="http://schemas.microsoft.com/office/drawing/2014/main" id="{A1A7C7A7-2BFA-4A4F-9C7E-FDA46DB2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D1832A-1F28-4706-8EDF-D6F52A91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31026" cy="1431236"/>
          </a:xfrm>
          <a:solidFill>
            <a:schemeClr val="bg1">
              <a:lumMod val="75000"/>
              <a:alpha val="88000"/>
            </a:schemeClr>
          </a:solidFill>
        </p:spPr>
        <p:txBody>
          <a:bodyPr anchor="b">
            <a:noAutofit/>
          </a:bodyPr>
          <a:lstStyle/>
          <a:p>
            <a:r>
              <a:rPr lang="es-MX" sz="4500" dirty="0">
                <a:latin typeface="Arial Black" panose="020B0A04020102020204" pitchFamily="34" charset="0"/>
              </a:rPr>
              <a:t>CULTIVOS AGRÍCOLAS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CCB7-9C60-43F2-BF99-CF80406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7BFD9C1-D9FC-45C7-8B5F-2C52462E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/>
          <a:stretch/>
        </p:blipFill>
        <p:spPr bwMode="auto">
          <a:xfrm>
            <a:off x="2747145" y="1732547"/>
            <a:ext cx="6697711" cy="48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E936DE-2B60-4A4C-B87B-7985F11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10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6C2780-2F1D-4E4E-9EFB-5795B3F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naranja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es el cultivo con mayor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12 ton/ha.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6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64321-818A-49F9-B03A-82BC8F10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11</a:t>
            </a:fld>
            <a:endParaRPr lang="es-MX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054605-0E7C-4DE7-A171-73B9CB85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/>
          <a:stretch/>
        </p:blipFill>
        <p:spPr bwMode="auto">
          <a:xfrm>
            <a:off x="2746094" y="1729279"/>
            <a:ext cx="6699813" cy="46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0AA2A41-1CC2-4A6C-98DE-37C1AB8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algodón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es el cultivo que más ingresos le genera al productor. El promedio del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precio por tonelada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está en $12,000 pesos.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</a:p>
        </p:txBody>
      </p:sp>
    </p:spTree>
    <p:extLst>
      <p:ext uri="{BB962C8B-B14F-4D97-AF65-F5344CB8AC3E}">
        <p14:creationId xmlns:p14="http://schemas.microsoft.com/office/powerpoint/2010/main" val="62602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ultivos en méxico">
            <a:extLst>
              <a:ext uri="{FF2B5EF4-FFF2-40B4-BE49-F238E27FC236}">
                <a16:creationId xmlns:a16="http://schemas.microsoft.com/office/drawing/2014/main" id="{A1A7C7A7-2BFA-4A4F-9C7E-FDA46DB2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D1832A-1F28-4706-8EDF-D6F52A91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3382"/>
            <a:ext cx="12192000" cy="1431236"/>
          </a:xfrm>
          <a:solidFill>
            <a:schemeClr val="bg1">
              <a:lumMod val="75000"/>
              <a:alpha val="88000"/>
            </a:schemeClr>
          </a:solidFill>
        </p:spPr>
        <p:txBody>
          <a:bodyPr anchor="ctr">
            <a:noAutofit/>
          </a:bodyPr>
          <a:lstStyle/>
          <a:p>
            <a:r>
              <a:rPr lang="es-MX" sz="4500" dirty="0">
                <a:latin typeface="Arial Black" panose="020B0A04020102020204" pitchFamily="34" charset="0"/>
              </a:rPr>
              <a:t>CORRELACIONES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CCB7-9C60-43F2-BF99-CF80406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88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DA957-DBDE-4BAD-8070-B99A1123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13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1EC5B63-90E3-45FD-86FD-FE810C7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Correlación Producción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 Población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(2018)</a:t>
            </a:r>
            <a:b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existe una fuerte correlación entre estas dos variables.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ED0598B-3327-4D6B-BD1B-14DA6A0E61D9}"/>
              </a:ext>
            </a:extLst>
          </p:cNvPr>
          <p:cNvGrpSpPr/>
          <p:nvPr/>
        </p:nvGrpSpPr>
        <p:grpSpPr>
          <a:xfrm>
            <a:off x="1680849" y="1298625"/>
            <a:ext cx="8830302" cy="5202103"/>
            <a:chOff x="2094372" y="1170289"/>
            <a:chExt cx="8830302" cy="520210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546334C7-C657-4C63-B335-092608138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372" y="1674329"/>
              <a:ext cx="8830302" cy="469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5341E96-8940-443B-A735-E4427C98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383" y="1170289"/>
              <a:ext cx="3528280" cy="50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4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DA957-DBDE-4BAD-8070-B99A1123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14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1EC5B63-90E3-45FD-86FD-FE810C7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Correlación Producción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 Temperatura promedio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(2017)</a:t>
            </a:r>
            <a:b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existe correlación entre estas dos variables.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37A84B0-C81F-4BE1-A297-32263D1F9DE8}"/>
              </a:ext>
            </a:extLst>
          </p:cNvPr>
          <p:cNvGrpSpPr/>
          <p:nvPr/>
        </p:nvGrpSpPr>
        <p:grpSpPr>
          <a:xfrm>
            <a:off x="1682375" y="1315719"/>
            <a:ext cx="8827250" cy="5040631"/>
            <a:chOff x="2097144" y="1315719"/>
            <a:chExt cx="8827250" cy="504063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8F93BD34-5FA9-4A38-8E78-893F29AE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0774" y="1315719"/>
              <a:ext cx="3519990" cy="460129"/>
            </a:xfrm>
            <a:prstGeom prst="rect">
              <a:avLst/>
            </a:prstGeom>
          </p:spPr>
        </p:pic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6ED839F2-5E38-4A0F-B8D0-6761D2911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144" y="1822040"/>
              <a:ext cx="8827250" cy="453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20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72F1F-1C21-4866-B736-D341932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25768-F6EB-4ED9-9235-918CC678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373"/>
            <a:ext cx="10515600" cy="3897589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SADER (Secretaría de Agricultura y Desarrollo Rural)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SIAP (Sistema de Información Agroalimentaria y Pesquera)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CONAPO (Consejo Nacional de Población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SMN (Sistema Meteorológico Nacional)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01C0CC-37C8-4B27-B146-747AA1648335}"/>
              </a:ext>
            </a:extLst>
          </p:cNvPr>
          <p:cNvSpPr/>
          <p:nvPr/>
        </p:nvSpPr>
        <p:spPr>
          <a:xfrm>
            <a:off x="838200" y="1420054"/>
            <a:ext cx="11353800" cy="270634"/>
          </a:xfrm>
          <a:prstGeom prst="rect">
            <a:avLst/>
          </a:prstGeom>
          <a:solidFill>
            <a:srgbClr val="568925"/>
          </a:solidFill>
          <a:ln>
            <a:solidFill>
              <a:srgbClr val="568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FA7B0-6F18-4ECE-B25F-BECF0516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9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sultado de imagen para algodón">
            <a:extLst>
              <a:ext uri="{FF2B5EF4-FFF2-40B4-BE49-F238E27FC236}">
                <a16:creationId xmlns:a16="http://schemas.microsoft.com/office/drawing/2014/main" id="{E9500B7F-FC23-41BB-83B7-DB4DCAD6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r="7218"/>
          <a:stretch/>
        </p:blipFill>
        <p:spPr bwMode="auto">
          <a:xfrm rot="20463706">
            <a:off x="3114261" y="-1"/>
            <a:ext cx="579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maíz grano">
            <a:extLst>
              <a:ext uri="{FF2B5EF4-FFF2-40B4-BE49-F238E27FC236}">
                <a16:creationId xmlns:a16="http://schemas.microsoft.com/office/drawing/2014/main" id="{1BBA4B56-D0E7-47D7-B7D7-D17D4CC5C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2"/>
          <a:stretch/>
        </p:blipFill>
        <p:spPr bwMode="auto">
          <a:xfrm>
            <a:off x="0" y="0"/>
            <a:ext cx="40684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para arbol de naranja">
            <a:extLst>
              <a:ext uri="{FF2B5EF4-FFF2-40B4-BE49-F238E27FC236}">
                <a16:creationId xmlns:a16="http://schemas.microsoft.com/office/drawing/2014/main" id="{BC04BCA2-49CD-479D-AE78-921818597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8"/>
          <a:stretch/>
        </p:blipFill>
        <p:spPr bwMode="auto">
          <a:xfrm>
            <a:off x="8123583" y="1"/>
            <a:ext cx="406841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174438-EE6E-4F0E-910F-311448C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4</a:t>
            </a:fld>
            <a:endParaRPr lang="es-MX"/>
          </a:p>
        </p:txBody>
      </p:sp>
      <p:pic>
        <p:nvPicPr>
          <p:cNvPr id="6148" name="Picture 4" descr="Resultado de imagen para algodón">
            <a:extLst>
              <a:ext uri="{FF2B5EF4-FFF2-40B4-BE49-F238E27FC236}">
                <a16:creationId xmlns:a16="http://schemas.microsoft.com/office/drawing/2014/main" id="{557092E6-B5B2-4094-B35C-7F99E84AA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r="7218"/>
          <a:stretch/>
        </p:blipFill>
        <p:spPr bwMode="auto">
          <a:xfrm rot="20463706">
            <a:off x="3114261" y="-1"/>
            <a:ext cx="579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maíz grano">
            <a:extLst>
              <a:ext uri="{FF2B5EF4-FFF2-40B4-BE49-F238E27FC236}">
                <a16:creationId xmlns:a16="http://schemas.microsoft.com/office/drawing/2014/main" id="{1C29828E-FFF9-4D03-B759-9EF62ACA0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2"/>
          <a:stretch/>
        </p:blipFill>
        <p:spPr bwMode="auto">
          <a:xfrm>
            <a:off x="0" y="0"/>
            <a:ext cx="40684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arbol de naranja">
            <a:extLst>
              <a:ext uri="{FF2B5EF4-FFF2-40B4-BE49-F238E27FC236}">
                <a16:creationId xmlns:a16="http://schemas.microsoft.com/office/drawing/2014/main" id="{40F6EF48-D241-4A54-BE65-B212A82E1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8"/>
          <a:stretch/>
        </p:blipFill>
        <p:spPr bwMode="auto">
          <a:xfrm>
            <a:off x="8123583" y="1"/>
            <a:ext cx="406841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17B9EE-5B9E-4489-A882-3E05026A2DDC}"/>
              </a:ext>
            </a:extLst>
          </p:cNvPr>
          <p:cNvSpPr txBox="1">
            <a:spLocks/>
          </p:cNvSpPr>
          <p:nvPr/>
        </p:nvSpPr>
        <p:spPr>
          <a:xfrm>
            <a:off x="4588071" y="495300"/>
            <a:ext cx="3015859" cy="5867400"/>
          </a:xfrm>
          <a:prstGeom prst="round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 Black" panose="020B0A04020102020204" pitchFamily="34" charset="0"/>
              </a:rPr>
              <a:t>ALGODÓN HUESO</a:t>
            </a:r>
          </a:p>
          <a:p>
            <a:endParaRPr lang="es-MX" sz="2000" dirty="0">
              <a:latin typeface="Arial Black" panose="020B0A04020102020204" pitchFamily="34" charset="0"/>
            </a:endParaRPr>
          </a:p>
          <a:p>
            <a:endParaRPr lang="es-MX" sz="2000" dirty="0">
              <a:latin typeface="Arial Black" panose="020B0A04020102020204" pitchFamily="34" charset="0"/>
            </a:endParaRPr>
          </a:p>
          <a:p>
            <a:endParaRPr lang="es-MX" sz="2000" dirty="0">
              <a:latin typeface="Arial Black" panose="020B0A040201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Dentro de los cultivos más redituables para el productor, con alto potencial de incremento de siembra. Se busca cubrir el 100% de la demanda nacional y exportar el superávit.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246EEEA-4FD0-46BC-A006-C7AF45EFDACA}"/>
              </a:ext>
            </a:extLst>
          </p:cNvPr>
          <p:cNvSpPr txBox="1">
            <a:spLocks/>
          </p:cNvSpPr>
          <p:nvPr/>
        </p:nvSpPr>
        <p:spPr>
          <a:xfrm>
            <a:off x="8649861" y="488950"/>
            <a:ext cx="3015859" cy="5867400"/>
          </a:xfrm>
          <a:prstGeom prst="round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 Black" panose="020B0A04020102020204" pitchFamily="34" charset="0"/>
              </a:rPr>
              <a:t>NARANJA</a:t>
            </a:r>
          </a:p>
          <a:p>
            <a:pPr algn="ctr"/>
            <a:endParaRPr lang="es-MX" sz="2000" dirty="0">
              <a:latin typeface="Arial Black" panose="020B0A04020102020204" pitchFamily="34" charset="0"/>
            </a:endParaRPr>
          </a:p>
          <a:p>
            <a:pPr algn="ctr"/>
            <a:endParaRPr lang="es-MX" sz="2000" dirty="0">
              <a:latin typeface="Arial Black" panose="020B0A040201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Actualmente el árbol de la naranja sufre principalmente 2 enfermedades: el virus de la tristeza y HLB (Huanglongbing), los cuales podrían afectar el 85% de la producción para 2024 si no se trata.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F56A9DB-E0E3-4B6C-8E06-1735D25A2474}"/>
              </a:ext>
            </a:extLst>
          </p:cNvPr>
          <p:cNvSpPr txBox="1">
            <a:spLocks/>
          </p:cNvSpPr>
          <p:nvPr/>
        </p:nvSpPr>
        <p:spPr>
          <a:xfrm>
            <a:off x="440139" y="488950"/>
            <a:ext cx="3015859" cy="5867400"/>
          </a:xfrm>
          <a:prstGeom prst="round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>
                <a:latin typeface="Arial Black" panose="020B0A04020102020204" pitchFamily="34" charset="0"/>
              </a:rPr>
              <a:t>MAÍZ GRANO</a:t>
            </a:r>
          </a:p>
          <a:p>
            <a:pPr algn="ctr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Cultivo más importante de México, por lo que se debería sembrar el 75% de la demanda nacional en el país (de acuerdo a la recomendación de la FAO), sin embargo, importamos el 40% (el 98% proviene de EUA).</a:t>
            </a:r>
          </a:p>
        </p:txBody>
      </p:sp>
    </p:spTree>
    <p:extLst>
      <p:ext uri="{BB962C8B-B14F-4D97-AF65-F5344CB8AC3E}">
        <p14:creationId xmlns:p14="http://schemas.microsoft.com/office/powerpoint/2010/main" val="21103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72F1F-1C21-4866-B736-D341932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25768-F6EB-4ED9-9235-918CC678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373"/>
            <a:ext cx="10515600" cy="3897589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Obtener la correlación entre la producción de cada cultivo con la población.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Obtener la correlación entre la producción de cada cultivo con la temperatura promedio.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01C0CC-37C8-4B27-B146-747AA1648335}"/>
              </a:ext>
            </a:extLst>
          </p:cNvPr>
          <p:cNvSpPr/>
          <p:nvPr/>
        </p:nvSpPr>
        <p:spPr>
          <a:xfrm>
            <a:off x="838200" y="1420054"/>
            <a:ext cx="11353800" cy="270634"/>
          </a:xfrm>
          <a:prstGeom prst="rect">
            <a:avLst/>
          </a:prstGeom>
          <a:solidFill>
            <a:srgbClr val="568925"/>
          </a:solidFill>
          <a:ln>
            <a:solidFill>
              <a:srgbClr val="568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FA7B0-6F18-4ECE-B25F-BECF0516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5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ultivos en méxico">
            <a:extLst>
              <a:ext uri="{FF2B5EF4-FFF2-40B4-BE49-F238E27FC236}">
                <a16:creationId xmlns:a16="http://schemas.microsoft.com/office/drawing/2014/main" id="{A1A7C7A7-2BFA-4A4F-9C7E-FDA46DB2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D1832A-1F28-4706-8EDF-D6F52A91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3382"/>
            <a:ext cx="12192000" cy="1431236"/>
          </a:xfrm>
          <a:solidFill>
            <a:schemeClr val="bg1">
              <a:lumMod val="75000"/>
              <a:alpha val="88000"/>
            </a:schemeClr>
          </a:solidFill>
        </p:spPr>
        <p:txBody>
          <a:bodyPr anchor="ctr">
            <a:noAutofit/>
          </a:bodyPr>
          <a:lstStyle/>
          <a:p>
            <a:r>
              <a:rPr lang="es-MX" sz="4500" dirty="0">
                <a:latin typeface="Arial Black" panose="020B0A04020102020204" pitchFamily="34" charset="0"/>
              </a:rPr>
              <a:t>ANÁLISIS EXPLORATORIO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CCB7-9C60-43F2-BF99-CF80406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E547E-04CF-433B-BB13-7FDDF8E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8969BA-9F43-4C4C-925E-56DF71D3A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16712"/>
          <a:stretch/>
        </p:blipFill>
        <p:spPr bwMode="auto">
          <a:xfrm>
            <a:off x="2727158" y="1040565"/>
            <a:ext cx="6737684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787D05B-4EDA-4343-9354-429164B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Sinaloa es el estado con mayor producción de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maíz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</a:p>
        </p:txBody>
      </p:sp>
    </p:spTree>
    <p:extLst>
      <p:ext uri="{BB962C8B-B14F-4D97-AF65-F5344CB8AC3E}">
        <p14:creationId xmlns:p14="http://schemas.microsoft.com/office/powerpoint/2010/main" val="335512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E547E-04CF-433B-BB13-7FDDF8E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8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787D05B-4EDA-4343-9354-429164B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Chihuahua es el estado con mayor producción de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algodón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46DBFF6-2507-47FC-9716-47FE8222C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9945" r="16236"/>
          <a:stretch/>
        </p:blipFill>
        <p:spPr bwMode="auto">
          <a:xfrm>
            <a:off x="2735179" y="1235242"/>
            <a:ext cx="6721642" cy="50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8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E547E-04CF-433B-BB13-7FDDF8E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D8-B361-4CC8-A8FA-CA50F5F84615}" type="slidenum">
              <a:rPr lang="es-MX" smtClean="0"/>
              <a:t>9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787D05B-4EDA-4343-9354-429164B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00957"/>
            <a:ext cx="11405937" cy="549275"/>
          </a:xfrm>
        </p:spPr>
        <p:txBody>
          <a:bodyPr anchor="t"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Veracruz es el estado con mayor producción de </a:t>
            </a:r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naranja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10282DC-CB3C-4F99-BF53-2DB39002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r="16435"/>
          <a:stretch/>
        </p:blipFill>
        <p:spPr bwMode="auto">
          <a:xfrm>
            <a:off x="2807369" y="949490"/>
            <a:ext cx="657726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8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319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de Office</vt:lpstr>
      <vt:lpstr>CULTIVOS AGRÍCOLAS</vt:lpstr>
      <vt:lpstr>FUENTES</vt:lpstr>
      <vt:lpstr>Presentación de PowerPoint</vt:lpstr>
      <vt:lpstr>Presentación de PowerPoint</vt:lpstr>
      <vt:lpstr>OBJETIVOS</vt:lpstr>
      <vt:lpstr>ANÁLISIS EXPLORATORIO</vt:lpstr>
      <vt:lpstr>Sinaloa es el estado con mayor producción de maíz. (2018)</vt:lpstr>
      <vt:lpstr>Chihuahua es el estado con mayor producción de algodón. (2018)</vt:lpstr>
      <vt:lpstr>Veracruz es el estado con mayor producción de naranja. (2018)</vt:lpstr>
      <vt:lpstr>La naranja es el cultivo con mayor rendimiento, 12 ton/ha. (2018) </vt:lpstr>
      <vt:lpstr>El algodón es el cultivo que más ingresos le genera al productor. El promedio del precio por tonelada está en $12,000 pesos. (2018)</vt:lpstr>
      <vt:lpstr>CORRELACIONES</vt:lpstr>
      <vt:lpstr>Correlación Producción  Población (2018) No existe una fuerte correlación entre estas dos variables.</vt:lpstr>
      <vt:lpstr>Correlación Producción  Temperatura promedio (2017) No existe correlación entre estas dos variables.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Lizzette Barrera Rivera</dc:creator>
  <cp:lastModifiedBy>Karen Lizzette Barrera Rivera</cp:lastModifiedBy>
  <cp:revision>2</cp:revision>
  <dcterms:created xsi:type="dcterms:W3CDTF">2019-11-22T21:36:20Z</dcterms:created>
  <dcterms:modified xsi:type="dcterms:W3CDTF">2019-11-23T21:31:33Z</dcterms:modified>
</cp:coreProperties>
</file>