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c6f5d6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c6f5d6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c6f5d6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c6f5d6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c6f5d6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c6f5d6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c6f5d6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c6f5d6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c6f5d6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c6f5d6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" y="-92375"/>
            <a:ext cx="8965800" cy="52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8625" y="120075"/>
            <a:ext cx="25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Juan Manuel Villacis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Presencia Mundial de Eventos Ecuestres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95"/>
            <a:ext cx="9143999" cy="3810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48650" y="1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Presencia de Competidores por </a:t>
            </a:r>
            <a:r>
              <a:rPr lang="en"/>
              <a:t>Nacionalidad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25" y="655075"/>
            <a:ext cx="5849476" cy="44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442913"/>
            <a:ext cx="88868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5" y="304800"/>
            <a:ext cx="88487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 Sin Faltas en Mayor Número de Shows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01" y="1017727"/>
            <a:ext cx="7035527" cy="3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