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4" r:id="rId4"/>
    <p:sldId id="259" r:id="rId5"/>
    <p:sldId id="261" r:id="rId6"/>
    <p:sldId id="265" r:id="rId7"/>
    <p:sldId id="262" r:id="rId8"/>
    <p:sldId id="266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03FA7-B3AB-462D-B16E-699B8EB9037A}" v="30" dt="2020-12-19T20:20:08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0" d="100"/>
          <a:sy n="70" d="100"/>
        </p:scale>
        <p:origin x="6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iri Nava" userId="2b8fa30f1f7ad74f" providerId="LiveId" clId="{FA803FA7-B3AB-462D-B16E-699B8EB9037A}"/>
    <pc:docChg chg="undo custSel mod addSld modSld modMainMaster">
      <pc:chgData name="Asairi Nava" userId="2b8fa30f1f7ad74f" providerId="LiveId" clId="{FA803FA7-B3AB-462D-B16E-699B8EB9037A}" dt="2020-12-19T22:29:25.497" v="657" actId="20577"/>
      <pc:docMkLst>
        <pc:docMk/>
      </pc:docMkLst>
      <pc:sldChg chg="addSp delSp modSp mod modTransition setBg setClrOvrMap delDesignElem">
        <pc:chgData name="Asairi Nava" userId="2b8fa30f1f7ad74f" providerId="LiveId" clId="{FA803FA7-B3AB-462D-B16E-699B8EB9037A}" dt="2020-12-19T20:16:47.789" v="324"/>
        <pc:sldMkLst>
          <pc:docMk/>
          <pc:sldMk cId="1577379363" sldId="256"/>
        </pc:sldMkLst>
        <pc:spChg chg="mod">
          <ac:chgData name="Asairi Nava" userId="2b8fa30f1f7ad74f" providerId="LiveId" clId="{FA803FA7-B3AB-462D-B16E-699B8EB9037A}" dt="2020-12-19T19:40:11.388" v="245" actId="26606"/>
          <ac:spMkLst>
            <pc:docMk/>
            <pc:sldMk cId="1577379363" sldId="256"/>
            <ac:spMk id="2" creationId="{DF774E94-703D-42D7-A84B-2A1BC088848A}"/>
          </ac:spMkLst>
        </pc:spChg>
        <pc:spChg chg="mod">
          <ac:chgData name="Asairi Nava" userId="2b8fa30f1f7ad74f" providerId="LiveId" clId="{FA803FA7-B3AB-462D-B16E-699B8EB9037A}" dt="2020-12-19T19:40:11.388" v="245" actId="26606"/>
          <ac:spMkLst>
            <pc:docMk/>
            <pc:sldMk cId="1577379363" sldId="256"/>
            <ac:spMk id="3" creationId="{0F145488-0EDE-4237-85A0-EFAD7BF224DB}"/>
          </ac:spMkLst>
        </pc:spChg>
        <pc:spChg chg="add del">
          <ac:chgData name="Asairi Nava" userId="2b8fa30f1f7ad74f" providerId="LiveId" clId="{FA803FA7-B3AB-462D-B16E-699B8EB9037A}" dt="2020-12-19T19:38:28.961" v="31" actId="26606"/>
          <ac:spMkLst>
            <pc:docMk/>
            <pc:sldMk cId="1577379363" sldId="256"/>
            <ac:spMk id="5" creationId="{8AACE35A-DD26-4C0E-81A5-8C18F739057F}"/>
          </ac:spMkLst>
        </pc:spChg>
        <pc:spChg chg="add del">
          <ac:chgData name="Asairi Nava" userId="2b8fa30f1f7ad74f" providerId="LiveId" clId="{FA803FA7-B3AB-462D-B16E-699B8EB9037A}" dt="2020-12-19T19:38:28.961" v="31" actId="26606"/>
          <ac:spMkLst>
            <pc:docMk/>
            <pc:sldMk cId="1577379363" sldId="256"/>
            <ac:spMk id="6" creationId="{B9E871BE-68DD-43BE-B3DB-E11D2B5402F3}"/>
          </ac:spMkLst>
        </pc:spChg>
        <pc:spChg chg="add del">
          <ac:chgData name="Asairi Nava" userId="2b8fa30f1f7ad74f" providerId="LiveId" clId="{FA803FA7-B3AB-462D-B16E-699B8EB9037A}" dt="2020-12-19T19:40:35.852" v="249"/>
          <ac:spMkLst>
            <pc:docMk/>
            <pc:sldMk cId="1577379363" sldId="256"/>
            <ac:spMk id="7" creationId="{AB4FFECA-0832-4FE3-B587-054A0F2D8054}"/>
          </ac:spMkLst>
        </pc:spChg>
        <pc:spChg chg="add del">
          <ac:chgData name="Asairi Nava" userId="2b8fa30f1f7ad74f" providerId="LiveId" clId="{FA803FA7-B3AB-462D-B16E-699B8EB9037A}" dt="2020-12-19T19:37:17.132" v="14"/>
          <ac:spMkLst>
            <pc:docMk/>
            <pc:sldMk cId="1577379363" sldId="256"/>
            <ac:spMk id="8" creationId="{6BDBA639-2A71-4A60-A71A-FF1836F546CE}"/>
          </ac:spMkLst>
        </pc:spChg>
        <pc:spChg chg="add del">
          <ac:chgData name="Asairi Nava" userId="2b8fa30f1f7ad74f" providerId="LiveId" clId="{FA803FA7-B3AB-462D-B16E-699B8EB9037A}" dt="2020-12-19T19:40:35.852" v="249"/>
          <ac:spMkLst>
            <pc:docMk/>
            <pc:sldMk cId="1577379363" sldId="256"/>
            <ac:spMk id="9" creationId="{C65858E6-5C0F-4AAE-A1AC-29BA07FFEE5C}"/>
          </ac:spMkLst>
        </pc:spChg>
        <pc:spChg chg="add del">
          <ac:chgData name="Asairi Nava" userId="2b8fa30f1f7ad74f" providerId="LiveId" clId="{FA803FA7-B3AB-462D-B16E-699B8EB9037A}" dt="2020-12-19T19:38:28.961" v="31" actId="26606"/>
          <ac:spMkLst>
            <pc:docMk/>
            <pc:sldMk cId="1577379363" sldId="256"/>
            <ac:spMk id="12" creationId="{19C71155-FE2E-4DAD-A34B-04706245E369}"/>
          </ac:spMkLst>
        </pc:spChg>
        <pc:spChg chg="add del">
          <ac:chgData name="Asairi Nava" userId="2b8fa30f1f7ad74f" providerId="LiveId" clId="{FA803FA7-B3AB-462D-B16E-699B8EB9037A}" dt="2020-12-19T19:39:56.545" v="244"/>
          <ac:spMkLst>
            <pc:docMk/>
            <pc:sldMk cId="1577379363" sldId="256"/>
            <ac:spMk id="14" creationId="{15384613-A493-4A01-873E-5BD3769D1AE8}"/>
          </ac:spMkLst>
        </pc:spChg>
        <pc:spChg chg="add del">
          <ac:chgData name="Asairi Nava" userId="2b8fa30f1f7ad74f" providerId="LiveId" clId="{FA803FA7-B3AB-462D-B16E-699B8EB9037A}" dt="2020-12-19T19:39:56.545" v="244"/>
          <ac:spMkLst>
            <pc:docMk/>
            <pc:sldMk cId="1577379363" sldId="256"/>
            <ac:spMk id="15" creationId="{34336F18-80E9-4DFA-9C2E-3F85614720EA}"/>
          </ac:spMkLst>
        </pc:spChg>
        <pc:spChg chg="add del">
          <ac:chgData name="Asairi Nava" userId="2b8fa30f1f7ad74f" providerId="LiveId" clId="{FA803FA7-B3AB-462D-B16E-699B8EB9037A}" dt="2020-12-19T19:39:56.545" v="244"/>
          <ac:spMkLst>
            <pc:docMk/>
            <pc:sldMk cId="1577379363" sldId="256"/>
            <ac:spMk id="16" creationId="{9D293054-EC89-4CF2-AAEF-B38981E92343}"/>
          </ac:spMkLst>
        </pc:spChg>
        <pc:spChg chg="add del">
          <ac:chgData name="Asairi Nava" userId="2b8fa30f1f7ad74f" providerId="LiveId" clId="{FA803FA7-B3AB-462D-B16E-699B8EB9037A}" dt="2020-12-19T19:37:17.132" v="14"/>
          <ac:spMkLst>
            <pc:docMk/>
            <pc:sldMk cId="1577379363" sldId="256"/>
            <ac:spMk id="31" creationId="{D9C506D7-84CB-4057-A44A-465313E78538}"/>
          </ac:spMkLst>
        </pc:spChg>
        <pc:spChg chg="add del">
          <ac:chgData name="Asairi Nava" userId="2b8fa30f1f7ad74f" providerId="LiveId" clId="{FA803FA7-B3AB-462D-B16E-699B8EB9037A}" dt="2020-12-19T19:37:17.132" v="14"/>
          <ac:spMkLst>
            <pc:docMk/>
            <pc:sldMk cId="1577379363" sldId="256"/>
            <ac:spMk id="33" creationId="{7842FC68-61FD-4700-8A22-BB8B071884DB}"/>
          </ac:spMkLst>
        </pc:spChg>
        <pc:grpChg chg="add del">
          <ac:chgData name="Asairi Nava" userId="2b8fa30f1f7ad74f" providerId="LiveId" clId="{FA803FA7-B3AB-462D-B16E-699B8EB9037A}" dt="2020-12-19T19:37:17.132" v="14"/>
          <ac:grpSpMkLst>
            <pc:docMk/>
            <pc:sldMk cId="1577379363" sldId="256"/>
            <ac:grpSpMk id="10" creationId="{5E208A8B-5EBD-4532-BE72-26414FA7CFF6}"/>
          </ac:grpSpMkLst>
        </pc:grpChg>
      </pc:sldChg>
      <pc:sldChg chg="addSp delSp modSp mod modTransition setBg setClrOvrMap delDesignElem">
        <pc:chgData name="Asairi Nava" userId="2b8fa30f1f7ad74f" providerId="LiveId" clId="{FA803FA7-B3AB-462D-B16E-699B8EB9037A}" dt="2020-12-19T22:29:25.497" v="657" actId="20577"/>
        <pc:sldMkLst>
          <pc:docMk/>
          <pc:sldMk cId="1087965363" sldId="257"/>
        </pc:sldMkLst>
        <pc:spChg chg="mod">
          <ac:chgData name="Asairi Nava" userId="2b8fa30f1f7ad74f" providerId="LiveId" clId="{FA803FA7-B3AB-462D-B16E-699B8EB9037A}" dt="2020-12-19T19:40:17.600" v="246" actId="26606"/>
          <ac:spMkLst>
            <pc:docMk/>
            <pc:sldMk cId="1087965363" sldId="257"/>
            <ac:spMk id="2" creationId="{8C83E851-139B-41B1-AC5F-FAD06DC87F96}"/>
          </ac:spMkLst>
        </pc:spChg>
        <pc:spChg chg="mod">
          <ac:chgData name="Asairi Nava" userId="2b8fa30f1f7ad74f" providerId="LiveId" clId="{FA803FA7-B3AB-462D-B16E-699B8EB9037A}" dt="2020-12-19T22:29:25.497" v="657" actId="20577"/>
          <ac:spMkLst>
            <pc:docMk/>
            <pc:sldMk cId="1087965363" sldId="257"/>
            <ac:spMk id="3" creationId="{C93EFAB8-7279-481B-85A1-834201B1C4AF}"/>
          </ac:spMkLst>
        </pc:spChg>
        <pc:spChg chg="add del">
          <ac:chgData name="Asairi Nava" userId="2b8fa30f1f7ad74f" providerId="LiveId" clId="{FA803FA7-B3AB-462D-B16E-699B8EB9037A}" dt="2020-12-19T19:39:56.545" v="244"/>
          <ac:spMkLst>
            <pc:docMk/>
            <pc:sldMk cId="1087965363" sldId="257"/>
            <ac:spMk id="5" creationId="{CFC012A5-170D-4B0F-A916-A8EE2C6CE94A}"/>
          </ac:spMkLst>
        </pc:spChg>
        <pc:spChg chg="add del">
          <ac:chgData name="Asairi Nava" userId="2b8fa30f1f7ad74f" providerId="LiveId" clId="{FA803FA7-B3AB-462D-B16E-699B8EB9037A}" dt="2020-12-19T19:39:56.545" v="244"/>
          <ac:spMkLst>
            <pc:docMk/>
            <pc:sldMk cId="1087965363" sldId="257"/>
            <ac:spMk id="6" creationId="{37F40654-5E8C-468A-9596-50927AF198AB}"/>
          </ac:spMkLst>
        </pc:spChg>
        <pc:spChg chg="add del">
          <ac:chgData name="Asairi Nava" userId="2b8fa30f1f7ad74f" providerId="LiveId" clId="{FA803FA7-B3AB-462D-B16E-699B8EB9037A}" dt="2020-12-19T19:40:35.852" v="249"/>
          <ac:spMkLst>
            <pc:docMk/>
            <pc:sldMk cId="1087965363" sldId="257"/>
            <ac:spMk id="7" creationId="{B680D4D6-B06E-4316-8BBC-7A65A10AC853}"/>
          </ac:spMkLst>
        </pc:spChg>
        <pc:spChg chg="add del">
          <ac:chgData name="Asairi Nava" userId="2b8fa30f1f7ad74f" providerId="LiveId" clId="{FA803FA7-B3AB-462D-B16E-699B8EB9037A}" dt="2020-12-19T19:37:17.132" v="14"/>
          <ac:spMkLst>
            <pc:docMk/>
            <pc:sldMk cId="1087965363" sldId="257"/>
            <ac:spMk id="8" creationId="{29831267-5CAE-41B8-A1CC-66FE1628A6A7}"/>
          </ac:spMkLst>
        </pc:spChg>
        <pc:spChg chg="add del">
          <ac:chgData name="Asairi Nava" userId="2b8fa30f1f7ad74f" providerId="LiveId" clId="{FA803FA7-B3AB-462D-B16E-699B8EB9037A}" dt="2020-12-19T19:40:35.852" v="249"/>
          <ac:spMkLst>
            <pc:docMk/>
            <pc:sldMk cId="1087965363" sldId="257"/>
            <ac:spMk id="11" creationId="{64016ABB-4F5D-4BFA-9406-7CD61399B6CC}"/>
          </ac:spMkLst>
        </pc:spChg>
        <pc:spChg chg="add del">
          <ac:chgData name="Asairi Nava" userId="2b8fa30f1f7ad74f" providerId="LiveId" clId="{FA803FA7-B3AB-462D-B16E-699B8EB9037A}" dt="2020-12-19T19:39:56.545" v="244"/>
          <ac:spMkLst>
            <pc:docMk/>
            <pc:sldMk cId="1087965363" sldId="257"/>
            <ac:spMk id="12" creationId="{50B1BD4A-8DE6-4266-9C27-59260F938ED8}"/>
          </ac:spMkLst>
        </pc:spChg>
        <pc:grpChg chg="add del">
          <ac:chgData name="Asairi Nava" userId="2b8fa30f1f7ad74f" providerId="LiveId" clId="{FA803FA7-B3AB-462D-B16E-699B8EB9037A}" dt="2020-12-19T19:37:17.132" v="14"/>
          <ac:grpSpMkLst>
            <pc:docMk/>
            <pc:sldMk cId="1087965363" sldId="257"/>
            <ac:grpSpMk id="10" creationId="{379EE808-85F9-455B-B8F9-FBE90075FBB5}"/>
          </ac:grpSpMkLst>
        </pc:grpChg>
        <pc:grpChg chg="add del">
          <ac:chgData name="Asairi Nava" userId="2b8fa30f1f7ad74f" providerId="LiveId" clId="{FA803FA7-B3AB-462D-B16E-699B8EB9037A}" dt="2020-12-19T19:37:17.132" v="14"/>
          <ac:grpSpMkLst>
            <pc:docMk/>
            <pc:sldMk cId="1087965363" sldId="257"/>
            <ac:grpSpMk id="33" creationId="{F8D580F2-1EDA-4B5F-98EB-EF8F18E9B7CF}"/>
          </ac:grpSpMkLst>
        </pc:grpChg>
        <pc:cxnChg chg="add del">
          <ac:chgData name="Asairi Nava" userId="2b8fa30f1f7ad74f" providerId="LiveId" clId="{FA803FA7-B3AB-462D-B16E-699B8EB9037A}" dt="2020-12-19T19:40:35.852" v="249"/>
          <ac:cxnSpMkLst>
            <pc:docMk/>
            <pc:sldMk cId="1087965363" sldId="257"/>
            <ac:cxnSpMk id="9" creationId="{ED72A37F-0C2F-473C-9D71-B80AEE71BF03}"/>
          </ac:cxnSpMkLst>
        </pc:cxnChg>
      </pc:sldChg>
      <pc:sldChg chg="delSp mod modTransition">
        <pc:chgData name="Asairi Nava" userId="2b8fa30f1f7ad74f" providerId="LiveId" clId="{FA803FA7-B3AB-462D-B16E-699B8EB9037A}" dt="2020-12-19T20:51:16.213" v="619" actId="478"/>
        <pc:sldMkLst>
          <pc:docMk/>
          <pc:sldMk cId="234026178" sldId="259"/>
        </pc:sldMkLst>
        <pc:spChg chg="del">
          <ac:chgData name="Asairi Nava" userId="2b8fa30f1f7ad74f" providerId="LiveId" clId="{FA803FA7-B3AB-462D-B16E-699B8EB9037A}" dt="2020-12-19T20:51:16.213" v="619" actId="478"/>
          <ac:spMkLst>
            <pc:docMk/>
            <pc:sldMk cId="234026178" sldId="259"/>
            <ac:spMk id="23" creationId="{B228DA4E-02C2-4676-AC1E-5EA46C80FF7F}"/>
          </ac:spMkLst>
        </pc:spChg>
        <pc:spChg chg="del">
          <ac:chgData name="Asairi Nava" userId="2b8fa30f1f7ad74f" providerId="LiveId" clId="{FA803FA7-B3AB-462D-B16E-699B8EB9037A}" dt="2020-12-19T20:51:16.213" v="619" actId="478"/>
          <ac:spMkLst>
            <pc:docMk/>
            <pc:sldMk cId="234026178" sldId="259"/>
            <ac:spMk id="24" creationId="{20B694E1-52F4-4372-A3B2-0A11EEA1221B}"/>
          </ac:spMkLst>
        </pc:spChg>
        <pc:spChg chg="del">
          <ac:chgData name="Asairi Nava" userId="2b8fa30f1f7ad74f" providerId="LiveId" clId="{FA803FA7-B3AB-462D-B16E-699B8EB9037A}" dt="2020-12-19T20:51:16.213" v="619" actId="478"/>
          <ac:spMkLst>
            <pc:docMk/>
            <pc:sldMk cId="234026178" sldId="259"/>
            <ac:spMk id="25" creationId="{140803A5-431E-4917-AF93-FD409D587BBF}"/>
          </ac:spMkLst>
        </pc:spChg>
        <pc:spChg chg="del">
          <ac:chgData name="Asairi Nava" userId="2b8fa30f1f7ad74f" providerId="LiveId" clId="{FA803FA7-B3AB-462D-B16E-699B8EB9037A}" dt="2020-12-19T20:51:16.213" v="619" actId="478"/>
          <ac:spMkLst>
            <pc:docMk/>
            <pc:sldMk cId="234026178" sldId="259"/>
            <ac:spMk id="26" creationId="{1FE773AD-B93D-4442-9EFB-086F8CA93B79}"/>
          </ac:spMkLst>
        </pc:spChg>
        <pc:spChg chg="del">
          <ac:chgData name="Asairi Nava" userId="2b8fa30f1f7ad74f" providerId="LiveId" clId="{FA803FA7-B3AB-462D-B16E-699B8EB9037A}" dt="2020-12-19T20:51:16.213" v="619" actId="478"/>
          <ac:spMkLst>
            <pc:docMk/>
            <pc:sldMk cId="234026178" sldId="259"/>
            <ac:spMk id="27" creationId="{BBB9FD55-D84C-40FC-AECC-F99C7B0B3CA2}"/>
          </ac:spMkLst>
        </pc:spChg>
      </pc:sldChg>
      <pc:sldChg chg="modSp mod modTransition modAnim">
        <pc:chgData name="Asairi Nava" userId="2b8fa30f1f7ad74f" providerId="LiveId" clId="{FA803FA7-B3AB-462D-B16E-699B8EB9037A}" dt="2020-12-19T20:20:07.237" v="340"/>
        <pc:sldMkLst>
          <pc:docMk/>
          <pc:sldMk cId="1798185478" sldId="261"/>
        </pc:sldMkLst>
        <pc:spChg chg="mod">
          <ac:chgData name="Asairi Nava" userId="2b8fa30f1f7ad74f" providerId="LiveId" clId="{FA803FA7-B3AB-462D-B16E-699B8EB9037A}" dt="2020-12-19T19:37:59.714" v="25" actId="27636"/>
          <ac:spMkLst>
            <pc:docMk/>
            <pc:sldMk cId="1798185478" sldId="261"/>
            <ac:spMk id="9" creationId="{BD361B54-561C-468D-BCA7-0959F7E7C23D}"/>
          </ac:spMkLst>
        </pc:spChg>
        <pc:picChg chg="mod">
          <ac:chgData name="Asairi Nava" userId="2b8fa30f1f7ad74f" providerId="LiveId" clId="{FA803FA7-B3AB-462D-B16E-699B8EB9037A}" dt="2020-12-19T19:40:44.110" v="262" actId="1038"/>
          <ac:picMkLst>
            <pc:docMk/>
            <pc:sldMk cId="1798185478" sldId="261"/>
            <ac:picMk id="16" creationId="{B829E47A-858F-4F2D-93E1-34A2D08E56A7}"/>
          </ac:picMkLst>
        </pc:picChg>
      </pc:sldChg>
      <pc:sldChg chg="modSp mod modTransition modAnim">
        <pc:chgData name="Asairi Nava" userId="2b8fa30f1f7ad74f" providerId="LiveId" clId="{FA803FA7-B3AB-462D-B16E-699B8EB9037A}" dt="2020-12-19T20:20:04.750" v="336"/>
        <pc:sldMkLst>
          <pc:docMk/>
          <pc:sldMk cId="1595249457" sldId="262"/>
        </pc:sldMkLst>
        <pc:spChg chg="mod">
          <ac:chgData name="Asairi Nava" userId="2b8fa30f1f7ad74f" providerId="LiveId" clId="{FA803FA7-B3AB-462D-B16E-699B8EB9037A}" dt="2020-12-19T19:38:11.355" v="28" actId="27636"/>
          <ac:spMkLst>
            <pc:docMk/>
            <pc:sldMk cId="1595249457" sldId="262"/>
            <ac:spMk id="9" creationId="{BD361B54-561C-468D-BCA7-0959F7E7C23D}"/>
          </ac:spMkLst>
        </pc:spChg>
        <pc:spChg chg="mod">
          <ac:chgData name="Asairi Nava" userId="2b8fa30f1f7ad74f" providerId="LiveId" clId="{FA803FA7-B3AB-462D-B16E-699B8EB9037A}" dt="2020-12-19T19:42:13.032" v="319" actId="1038"/>
          <ac:spMkLst>
            <pc:docMk/>
            <pc:sldMk cId="1595249457" sldId="262"/>
            <ac:spMk id="19" creationId="{F3D0528B-FCE6-4FAB-A872-E8D20EB52679}"/>
          </ac:spMkLst>
        </pc:spChg>
        <pc:spChg chg="mod">
          <ac:chgData name="Asairi Nava" userId="2b8fa30f1f7ad74f" providerId="LiveId" clId="{FA803FA7-B3AB-462D-B16E-699B8EB9037A}" dt="2020-12-19T19:42:13.032" v="319" actId="1038"/>
          <ac:spMkLst>
            <pc:docMk/>
            <pc:sldMk cId="1595249457" sldId="262"/>
            <ac:spMk id="20" creationId="{006182E5-A2F3-4FC4-84BE-224B7DC32A94}"/>
          </ac:spMkLst>
        </pc:spChg>
        <pc:spChg chg="mod">
          <ac:chgData name="Asairi Nava" userId="2b8fa30f1f7ad74f" providerId="LiveId" clId="{FA803FA7-B3AB-462D-B16E-699B8EB9037A}" dt="2020-12-19T19:42:13.032" v="319" actId="1038"/>
          <ac:spMkLst>
            <pc:docMk/>
            <pc:sldMk cId="1595249457" sldId="262"/>
            <ac:spMk id="21" creationId="{E23F462F-069A-4338-9D64-287A9B4035C9}"/>
          </ac:spMkLst>
        </pc:spChg>
        <pc:spChg chg="mod">
          <ac:chgData name="Asairi Nava" userId="2b8fa30f1f7ad74f" providerId="LiveId" clId="{FA803FA7-B3AB-462D-B16E-699B8EB9037A}" dt="2020-12-19T19:42:13.032" v="319" actId="1038"/>
          <ac:spMkLst>
            <pc:docMk/>
            <pc:sldMk cId="1595249457" sldId="262"/>
            <ac:spMk id="22" creationId="{34F96207-5A95-4315-93B1-0C6B116648DC}"/>
          </ac:spMkLst>
        </pc:spChg>
        <pc:spChg chg="mod">
          <ac:chgData name="Asairi Nava" userId="2b8fa30f1f7ad74f" providerId="LiveId" clId="{FA803FA7-B3AB-462D-B16E-699B8EB9037A}" dt="2020-12-19T19:42:13.032" v="319" actId="1038"/>
          <ac:spMkLst>
            <pc:docMk/>
            <pc:sldMk cId="1595249457" sldId="262"/>
            <ac:spMk id="23" creationId="{6B31605E-7752-4FB1-9A9D-2166092D106E}"/>
          </ac:spMkLst>
        </pc:spChg>
        <pc:picChg chg="mod">
          <ac:chgData name="Asairi Nava" userId="2b8fa30f1f7ad74f" providerId="LiveId" clId="{FA803FA7-B3AB-462D-B16E-699B8EB9037A}" dt="2020-12-19T19:42:13.032" v="319" actId="1038"/>
          <ac:picMkLst>
            <pc:docMk/>
            <pc:sldMk cId="1595249457" sldId="262"/>
            <ac:picMk id="18" creationId="{31854A05-EDAE-45AD-B6CE-15F154D653C8}"/>
          </ac:picMkLst>
        </pc:picChg>
      </pc:sldChg>
      <pc:sldChg chg="delSp modSp mod modTransition">
        <pc:chgData name="Asairi Nava" userId="2b8fa30f1f7ad74f" providerId="LiveId" clId="{FA803FA7-B3AB-462D-B16E-699B8EB9037A}" dt="2020-12-19T20:51:32.917" v="622" actId="478"/>
        <pc:sldMkLst>
          <pc:docMk/>
          <pc:sldMk cId="13475219" sldId="263"/>
        </pc:sldMkLst>
        <pc:spChg chg="mod">
          <ac:chgData name="Asairi Nava" userId="2b8fa30f1f7ad74f" providerId="LiveId" clId="{FA803FA7-B3AB-462D-B16E-699B8EB9037A}" dt="2020-12-19T19:37:17.632" v="16" actId="27636"/>
          <ac:spMkLst>
            <pc:docMk/>
            <pc:sldMk cId="13475219" sldId="263"/>
            <ac:spMk id="9" creationId="{BD361B54-561C-468D-BCA7-0959F7E7C23D}"/>
          </ac:spMkLst>
        </pc:spChg>
        <pc:spChg chg="del mod">
          <ac:chgData name="Asairi Nava" userId="2b8fa30f1f7ad74f" providerId="LiveId" clId="{FA803FA7-B3AB-462D-B16E-699B8EB9037A}" dt="2020-12-19T20:51:32.917" v="622" actId="478"/>
          <ac:spMkLst>
            <pc:docMk/>
            <pc:sldMk cId="13475219" sldId="263"/>
            <ac:spMk id="10" creationId="{338F32EC-2B56-4923-8134-59293284A7E8}"/>
          </ac:spMkLst>
        </pc:spChg>
        <pc:spChg chg="del mod">
          <ac:chgData name="Asairi Nava" userId="2b8fa30f1f7ad74f" providerId="LiveId" clId="{FA803FA7-B3AB-462D-B16E-699B8EB9037A}" dt="2020-12-19T20:51:32.917" v="622" actId="478"/>
          <ac:spMkLst>
            <pc:docMk/>
            <pc:sldMk cId="13475219" sldId="263"/>
            <ac:spMk id="13" creationId="{DD3DECEB-DEC4-4DA4-8537-F84BC1C5E129}"/>
          </ac:spMkLst>
        </pc:spChg>
        <pc:spChg chg="del mod">
          <ac:chgData name="Asairi Nava" userId="2b8fa30f1f7ad74f" providerId="LiveId" clId="{FA803FA7-B3AB-462D-B16E-699B8EB9037A}" dt="2020-12-19T20:51:32.917" v="622" actId="478"/>
          <ac:spMkLst>
            <pc:docMk/>
            <pc:sldMk cId="13475219" sldId="263"/>
            <ac:spMk id="14" creationId="{D13F5DFE-2B36-4941-A121-35A2972ECAD5}"/>
          </ac:spMkLst>
        </pc:spChg>
        <pc:spChg chg="del mod">
          <ac:chgData name="Asairi Nava" userId="2b8fa30f1f7ad74f" providerId="LiveId" clId="{FA803FA7-B3AB-462D-B16E-699B8EB9037A}" dt="2020-12-19T20:51:32.917" v="622" actId="478"/>
          <ac:spMkLst>
            <pc:docMk/>
            <pc:sldMk cId="13475219" sldId="263"/>
            <ac:spMk id="15" creationId="{CA8D3929-69D5-4B68-BF19-DADD70ABD308}"/>
          </ac:spMkLst>
        </pc:spChg>
        <pc:spChg chg="del mod">
          <ac:chgData name="Asairi Nava" userId="2b8fa30f1f7ad74f" providerId="LiveId" clId="{FA803FA7-B3AB-462D-B16E-699B8EB9037A}" dt="2020-12-19T20:51:32.917" v="622" actId="478"/>
          <ac:spMkLst>
            <pc:docMk/>
            <pc:sldMk cId="13475219" sldId="263"/>
            <ac:spMk id="16" creationId="{1ED49D57-3234-43B3-BD14-2BBD791B0A1E}"/>
          </ac:spMkLst>
        </pc:spChg>
      </pc:sldChg>
      <pc:sldChg chg="modSp mod modTransition modAnim">
        <pc:chgData name="Asairi Nava" userId="2b8fa30f1f7ad74f" providerId="LiveId" clId="{FA803FA7-B3AB-462D-B16E-699B8EB9037A}" dt="2020-12-19T20:20:08.249" v="342"/>
        <pc:sldMkLst>
          <pc:docMk/>
          <pc:sldMk cId="226429402" sldId="264"/>
        </pc:sldMkLst>
        <pc:spChg chg="mod">
          <ac:chgData name="Asairi Nava" userId="2b8fa30f1f7ad74f" providerId="LiveId" clId="{FA803FA7-B3AB-462D-B16E-699B8EB9037A}" dt="2020-12-19T19:41:47.260" v="297" actId="1036"/>
          <ac:spMkLst>
            <pc:docMk/>
            <pc:sldMk cId="226429402" sldId="264"/>
            <ac:spMk id="9" creationId="{BD361B54-561C-468D-BCA7-0959F7E7C23D}"/>
          </ac:spMkLst>
        </pc:spChg>
        <pc:spChg chg="mod">
          <ac:chgData name="Asairi Nava" userId="2b8fa30f1f7ad74f" providerId="LiveId" clId="{FA803FA7-B3AB-462D-B16E-699B8EB9037A}" dt="2020-12-19T19:41:05.571" v="274" actId="404"/>
          <ac:spMkLst>
            <pc:docMk/>
            <pc:sldMk cId="226429402" sldId="264"/>
            <ac:spMk id="42" creationId="{A29D109D-D6DC-48A3-BDC2-4EC4F71B7A58}"/>
          </ac:spMkLst>
        </pc:spChg>
        <pc:spChg chg="mod">
          <ac:chgData name="Asairi Nava" userId="2b8fa30f1f7ad74f" providerId="LiveId" clId="{FA803FA7-B3AB-462D-B16E-699B8EB9037A}" dt="2020-12-19T19:41:05.571" v="274" actId="404"/>
          <ac:spMkLst>
            <pc:docMk/>
            <pc:sldMk cId="226429402" sldId="264"/>
            <ac:spMk id="43" creationId="{790A2042-4057-406C-9D5C-2C9470A43688}"/>
          </ac:spMkLst>
        </pc:spChg>
        <pc:spChg chg="mod">
          <ac:chgData name="Asairi Nava" userId="2b8fa30f1f7ad74f" providerId="LiveId" clId="{FA803FA7-B3AB-462D-B16E-699B8EB9037A}" dt="2020-12-19T19:41:05.571" v="274" actId="404"/>
          <ac:spMkLst>
            <pc:docMk/>
            <pc:sldMk cId="226429402" sldId="264"/>
            <ac:spMk id="44" creationId="{AD954A7A-95D5-47D5-9FEC-761EA6A3DB1B}"/>
          </ac:spMkLst>
        </pc:spChg>
        <pc:spChg chg="mod">
          <ac:chgData name="Asairi Nava" userId="2b8fa30f1f7ad74f" providerId="LiveId" clId="{FA803FA7-B3AB-462D-B16E-699B8EB9037A}" dt="2020-12-19T19:41:05.571" v="274" actId="404"/>
          <ac:spMkLst>
            <pc:docMk/>
            <pc:sldMk cId="226429402" sldId="264"/>
            <ac:spMk id="45" creationId="{D1EACE17-F350-4F58-86AF-62AD0FBE7F2C}"/>
          </ac:spMkLst>
        </pc:spChg>
        <pc:spChg chg="mod">
          <ac:chgData name="Asairi Nava" userId="2b8fa30f1f7ad74f" providerId="LiveId" clId="{FA803FA7-B3AB-462D-B16E-699B8EB9037A}" dt="2020-12-19T19:41:05.571" v="274" actId="404"/>
          <ac:spMkLst>
            <pc:docMk/>
            <pc:sldMk cId="226429402" sldId="264"/>
            <ac:spMk id="46" creationId="{573EF93C-7339-4066-945F-D71E6789D38C}"/>
          </ac:spMkLst>
        </pc:spChg>
        <pc:spChg chg="mod">
          <ac:chgData name="Asairi Nava" userId="2b8fa30f1f7ad74f" providerId="LiveId" clId="{FA803FA7-B3AB-462D-B16E-699B8EB9037A}" dt="2020-12-19T19:41:40.916" v="286" actId="1038"/>
          <ac:spMkLst>
            <pc:docMk/>
            <pc:sldMk cId="226429402" sldId="264"/>
            <ac:spMk id="47" creationId="{971AB33B-06BD-4794-AC38-76C6586C26DA}"/>
          </ac:spMkLst>
        </pc:spChg>
        <pc:spChg chg="mod">
          <ac:chgData name="Asairi Nava" userId="2b8fa30f1f7ad74f" providerId="LiveId" clId="{FA803FA7-B3AB-462D-B16E-699B8EB9037A}" dt="2020-12-19T19:41:37.822" v="284" actId="1038"/>
          <ac:spMkLst>
            <pc:docMk/>
            <pc:sldMk cId="226429402" sldId="264"/>
            <ac:spMk id="48" creationId="{DBBD1917-440E-44AE-98F0-431C6068706F}"/>
          </ac:spMkLst>
        </pc:spChg>
        <pc:picChg chg="mod">
          <ac:chgData name="Asairi Nava" userId="2b8fa30f1f7ad74f" providerId="LiveId" clId="{FA803FA7-B3AB-462D-B16E-699B8EB9037A}" dt="2020-12-19T19:41:31.551" v="282" actId="1076"/>
          <ac:picMkLst>
            <pc:docMk/>
            <pc:sldMk cId="226429402" sldId="264"/>
            <ac:picMk id="31" creationId="{093928EF-0E89-4CB8-BB6E-56E040B12E97}"/>
          </ac:picMkLst>
        </pc:picChg>
      </pc:sldChg>
      <pc:sldChg chg="delSp mod modTransition">
        <pc:chgData name="Asairi Nava" userId="2b8fa30f1f7ad74f" providerId="LiveId" clId="{FA803FA7-B3AB-462D-B16E-699B8EB9037A}" dt="2020-12-19T20:51:20.258" v="620" actId="478"/>
        <pc:sldMkLst>
          <pc:docMk/>
          <pc:sldMk cId="1281804608" sldId="265"/>
        </pc:sldMkLst>
        <pc:spChg chg="del">
          <ac:chgData name="Asairi Nava" userId="2b8fa30f1f7ad74f" providerId="LiveId" clId="{FA803FA7-B3AB-462D-B16E-699B8EB9037A}" dt="2020-12-19T20:51:20.258" v="620" actId="478"/>
          <ac:spMkLst>
            <pc:docMk/>
            <pc:sldMk cId="1281804608" sldId="265"/>
            <ac:spMk id="10" creationId="{BEAFC80E-A508-4040-B248-7843AAE7BB65}"/>
          </ac:spMkLst>
        </pc:spChg>
        <pc:spChg chg="del">
          <ac:chgData name="Asairi Nava" userId="2b8fa30f1f7ad74f" providerId="LiveId" clId="{FA803FA7-B3AB-462D-B16E-699B8EB9037A}" dt="2020-12-19T20:51:20.258" v="620" actId="478"/>
          <ac:spMkLst>
            <pc:docMk/>
            <pc:sldMk cId="1281804608" sldId="265"/>
            <ac:spMk id="11" creationId="{3573B6FE-95D0-4291-964F-1CE8892248B3}"/>
          </ac:spMkLst>
        </pc:spChg>
        <pc:spChg chg="del">
          <ac:chgData name="Asairi Nava" userId="2b8fa30f1f7ad74f" providerId="LiveId" clId="{FA803FA7-B3AB-462D-B16E-699B8EB9037A}" dt="2020-12-19T20:51:20.258" v="620" actId="478"/>
          <ac:spMkLst>
            <pc:docMk/>
            <pc:sldMk cId="1281804608" sldId="265"/>
            <ac:spMk id="12" creationId="{2CC66822-D75B-4FF9-BDBA-F282063D0191}"/>
          </ac:spMkLst>
        </pc:spChg>
        <pc:spChg chg="del">
          <ac:chgData name="Asairi Nava" userId="2b8fa30f1f7ad74f" providerId="LiveId" clId="{FA803FA7-B3AB-462D-B16E-699B8EB9037A}" dt="2020-12-19T20:51:20.258" v="620" actId="478"/>
          <ac:spMkLst>
            <pc:docMk/>
            <pc:sldMk cId="1281804608" sldId="265"/>
            <ac:spMk id="13" creationId="{6EC116B5-33EF-485E-93DC-F68D3A8C3F7D}"/>
          </ac:spMkLst>
        </pc:spChg>
        <pc:spChg chg="del">
          <ac:chgData name="Asairi Nava" userId="2b8fa30f1f7ad74f" providerId="LiveId" clId="{FA803FA7-B3AB-462D-B16E-699B8EB9037A}" dt="2020-12-19T20:51:20.258" v="620" actId="478"/>
          <ac:spMkLst>
            <pc:docMk/>
            <pc:sldMk cId="1281804608" sldId="265"/>
            <ac:spMk id="14" creationId="{7F7D4286-F7E5-437F-8885-31A38C47737E}"/>
          </ac:spMkLst>
        </pc:spChg>
      </pc:sldChg>
      <pc:sldChg chg="delSp mod modTransition">
        <pc:chgData name="Asairi Nava" userId="2b8fa30f1f7ad74f" providerId="LiveId" clId="{FA803FA7-B3AB-462D-B16E-699B8EB9037A}" dt="2020-12-19T20:51:24.596" v="621" actId="478"/>
        <pc:sldMkLst>
          <pc:docMk/>
          <pc:sldMk cId="3016635660" sldId="266"/>
        </pc:sldMkLst>
        <pc:spChg chg="del">
          <ac:chgData name="Asairi Nava" userId="2b8fa30f1f7ad74f" providerId="LiveId" clId="{FA803FA7-B3AB-462D-B16E-699B8EB9037A}" dt="2020-12-19T20:51:24.596" v="621" actId="478"/>
          <ac:spMkLst>
            <pc:docMk/>
            <pc:sldMk cId="3016635660" sldId="266"/>
            <ac:spMk id="8" creationId="{07BAD853-3CD5-4B5C-9C50-1AA3ECCAC6B2}"/>
          </ac:spMkLst>
        </pc:spChg>
        <pc:spChg chg="del">
          <ac:chgData name="Asairi Nava" userId="2b8fa30f1f7ad74f" providerId="LiveId" clId="{FA803FA7-B3AB-462D-B16E-699B8EB9037A}" dt="2020-12-19T20:51:24.596" v="621" actId="478"/>
          <ac:spMkLst>
            <pc:docMk/>
            <pc:sldMk cId="3016635660" sldId="266"/>
            <ac:spMk id="10" creationId="{67083361-8F1C-41FE-9766-34495A6F5AB0}"/>
          </ac:spMkLst>
        </pc:spChg>
        <pc:spChg chg="del">
          <ac:chgData name="Asairi Nava" userId="2b8fa30f1f7ad74f" providerId="LiveId" clId="{FA803FA7-B3AB-462D-B16E-699B8EB9037A}" dt="2020-12-19T20:51:24.596" v="621" actId="478"/>
          <ac:spMkLst>
            <pc:docMk/>
            <pc:sldMk cId="3016635660" sldId="266"/>
            <ac:spMk id="11" creationId="{6A3459DF-37CD-48D9-A566-28F374DAC020}"/>
          </ac:spMkLst>
        </pc:spChg>
        <pc:spChg chg="del">
          <ac:chgData name="Asairi Nava" userId="2b8fa30f1f7ad74f" providerId="LiveId" clId="{FA803FA7-B3AB-462D-B16E-699B8EB9037A}" dt="2020-12-19T20:51:24.596" v="621" actId="478"/>
          <ac:spMkLst>
            <pc:docMk/>
            <pc:sldMk cId="3016635660" sldId="266"/>
            <ac:spMk id="12" creationId="{387F0F86-AB3D-4008-AA87-8E534E662029}"/>
          </ac:spMkLst>
        </pc:spChg>
        <pc:spChg chg="del">
          <ac:chgData name="Asairi Nava" userId="2b8fa30f1f7ad74f" providerId="LiveId" clId="{FA803FA7-B3AB-462D-B16E-699B8EB9037A}" dt="2020-12-19T20:51:24.596" v="621" actId="478"/>
          <ac:spMkLst>
            <pc:docMk/>
            <pc:sldMk cId="3016635660" sldId="266"/>
            <ac:spMk id="13" creationId="{B94CFF74-015D-4A9B-80C3-F1348601C14E}"/>
          </ac:spMkLst>
        </pc:spChg>
      </pc:sldChg>
      <pc:sldChg chg="modSp mod modTransition">
        <pc:chgData name="Asairi Nava" userId="2b8fa30f1f7ad74f" providerId="LiveId" clId="{FA803FA7-B3AB-462D-B16E-699B8EB9037A}" dt="2020-12-19T20:16:47.789" v="324"/>
        <pc:sldMkLst>
          <pc:docMk/>
          <pc:sldMk cId="2213876202" sldId="267"/>
        </pc:sldMkLst>
        <pc:spChg chg="mod">
          <ac:chgData name="Asairi Nava" userId="2b8fa30f1f7ad74f" providerId="LiveId" clId="{FA803FA7-B3AB-462D-B16E-699B8EB9037A}" dt="2020-12-19T19:37:17.677" v="17" actId="27636"/>
          <ac:spMkLst>
            <pc:docMk/>
            <pc:sldMk cId="2213876202" sldId="267"/>
            <ac:spMk id="9" creationId="{BD361B54-561C-468D-BCA7-0959F7E7C23D}"/>
          </ac:spMkLst>
        </pc:spChg>
        <pc:picChg chg="mod">
          <ac:chgData name="Asairi Nava" userId="2b8fa30f1f7ad74f" providerId="LiveId" clId="{FA803FA7-B3AB-462D-B16E-699B8EB9037A}" dt="2020-12-19T19:42:22.971" v="320" actId="14100"/>
          <ac:picMkLst>
            <pc:docMk/>
            <pc:sldMk cId="2213876202" sldId="267"/>
            <ac:picMk id="5" creationId="{E207FDA5-EF10-4C5B-B888-08595231FA56}"/>
          </ac:picMkLst>
        </pc:picChg>
      </pc:sldChg>
      <pc:sldChg chg="addSp delSp modSp add mod">
        <pc:chgData name="Asairi Nava" userId="2b8fa30f1f7ad74f" providerId="LiveId" clId="{FA803FA7-B3AB-462D-B16E-699B8EB9037A}" dt="2020-12-19T20:23:12.262" v="402" actId="403"/>
        <pc:sldMkLst>
          <pc:docMk/>
          <pc:sldMk cId="1551437962" sldId="268"/>
        </pc:sldMkLst>
        <pc:spChg chg="add mod">
          <ac:chgData name="Asairi Nava" userId="2b8fa30f1f7ad74f" providerId="LiveId" clId="{FA803FA7-B3AB-462D-B16E-699B8EB9037A}" dt="2020-12-19T20:23:12.262" v="402" actId="403"/>
          <ac:spMkLst>
            <pc:docMk/>
            <pc:sldMk cId="1551437962" sldId="268"/>
            <ac:spMk id="3" creationId="{4006ED4B-A177-4929-A177-E1861163F51C}"/>
          </ac:spMkLst>
        </pc:spChg>
        <pc:spChg chg="del">
          <ac:chgData name="Asairi Nava" userId="2b8fa30f1f7ad74f" providerId="LiveId" clId="{FA803FA7-B3AB-462D-B16E-699B8EB9037A}" dt="2020-12-19T20:22:11.300" v="344" actId="478"/>
          <ac:spMkLst>
            <pc:docMk/>
            <pc:sldMk cId="1551437962" sldId="268"/>
            <ac:spMk id="7" creationId="{4795460B-F2D2-4552-BEAF-4B9ADE1D13D2}"/>
          </ac:spMkLst>
        </pc:spChg>
        <pc:spChg chg="del">
          <ac:chgData name="Asairi Nava" userId="2b8fa30f1f7ad74f" providerId="LiveId" clId="{FA803FA7-B3AB-462D-B16E-699B8EB9037A}" dt="2020-12-19T20:22:12.633" v="345" actId="478"/>
          <ac:spMkLst>
            <pc:docMk/>
            <pc:sldMk cId="1551437962" sldId="268"/>
            <ac:spMk id="9" creationId="{BD361B54-561C-468D-BCA7-0959F7E7C23D}"/>
          </ac:spMkLst>
        </pc:spChg>
        <pc:spChg chg="del">
          <ac:chgData name="Asairi Nava" userId="2b8fa30f1f7ad74f" providerId="LiveId" clId="{FA803FA7-B3AB-462D-B16E-699B8EB9037A}" dt="2020-12-19T20:22:11.300" v="344" actId="478"/>
          <ac:spMkLst>
            <pc:docMk/>
            <pc:sldMk cId="1551437962" sldId="268"/>
            <ac:spMk id="10" creationId="{CF5104BC-A0A7-4F9A-9323-6B462626A3C1}"/>
          </ac:spMkLst>
        </pc:spChg>
        <pc:spChg chg="del">
          <ac:chgData name="Asairi Nava" userId="2b8fa30f1f7ad74f" providerId="LiveId" clId="{FA803FA7-B3AB-462D-B16E-699B8EB9037A}" dt="2020-12-19T20:22:11.300" v="344" actId="478"/>
          <ac:spMkLst>
            <pc:docMk/>
            <pc:sldMk cId="1551437962" sldId="268"/>
            <ac:spMk id="11" creationId="{C6678EB9-35D1-4AE7-A15C-214058573FCE}"/>
          </ac:spMkLst>
        </pc:spChg>
        <pc:spChg chg="del">
          <ac:chgData name="Asairi Nava" userId="2b8fa30f1f7ad74f" providerId="LiveId" clId="{FA803FA7-B3AB-462D-B16E-699B8EB9037A}" dt="2020-12-19T20:22:11.300" v="344" actId="478"/>
          <ac:spMkLst>
            <pc:docMk/>
            <pc:sldMk cId="1551437962" sldId="268"/>
            <ac:spMk id="12" creationId="{CC24BC49-EE8F-4834-A185-5BCEA9ACCD4F}"/>
          </ac:spMkLst>
        </pc:spChg>
        <pc:spChg chg="del">
          <ac:chgData name="Asairi Nava" userId="2b8fa30f1f7ad74f" providerId="LiveId" clId="{FA803FA7-B3AB-462D-B16E-699B8EB9037A}" dt="2020-12-19T20:22:11.300" v="344" actId="478"/>
          <ac:spMkLst>
            <pc:docMk/>
            <pc:sldMk cId="1551437962" sldId="268"/>
            <ac:spMk id="13" creationId="{F5D496AB-AFF5-4A4F-98BD-1C96A03C2E71}"/>
          </ac:spMkLst>
        </pc:spChg>
        <pc:picChg chg="del">
          <ac:chgData name="Asairi Nava" userId="2b8fa30f1f7ad74f" providerId="LiveId" clId="{FA803FA7-B3AB-462D-B16E-699B8EB9037A}" dt="2020-12-19T20:22:13.491" v="346" actId="478"/>
          <ac:picMkLst>
            <pc:docMk/>
            <pc:sldMk cId="1551437962" sldId="268"/>
            <ac:picMk id="5" creationId="{E207FDA5-EF10-4C5B-B888-08595231FA56}"/>
          </ac:picMkLst>
        </pc:picChg>
      </pc:sldChg>
      <pc:sldMasterChg chg="modTransition modSldLayout">
        <pc:chgData name="Asairi Nava" userId="2b8fa30f1f7ad74f" providerId="LiveId" clId="{FA803FA7-B3AB-462D-B16E-699B8EB9037A}" dt="2020-12-19T20:16:47.789" v="324"/>
        <pc:sldMasterMkLst>
          <pc:docMk/>
          <pc:sldMasterMk cId="403290963" sldId="2147483779"/>
        </pc:sldMasterMkLst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2269519543" sldId="2147483780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1402541721" sldId="2147483781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3164104158" sldId="2147483782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4155734624" sldId="2147483783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1662581816" sldId="2147483784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6406654" sldId="2147483785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2971821908" sldId="2147483786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3453582253" sldId="2147483787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733595480" sldId="2147483788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4044318932" sldId="2147483789"/>
          </pc:sldLayoutMkLst>
        </pc:sldLayoutChg>
        <pc:sldLayoutChg chg="modTransition">
          <pc:chgData name="Asairi Nava" userId="2b8fa30f1f7ad74f" providerId="LiveId" clId="{FA803FA7-B3AB-462D-B16E-699B8EB9037A}" dt="2020-12-19T20:16:47.789" v="324"/>
          <pc:sldLayoutMkLst>
            <pc:docMk/>
            <pc:sldMasterMk cId="403290963" sldId="2147483779"/>
            <pc:sldLayoutMk cId="1649632423" sldId="214748379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51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431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63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54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4104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73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58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82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58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59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AAE48F-3370-470C-845B-BC27DF027DC5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0B9631-5718-4839-8F44-68DD2BFDAD8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9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74E94-703D-42D7-A84B-2A1BC088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s-MX" sz="5600"/>
              <a:t>Importaciones  de Productos Relativos al Covid 19 entre 2017 y 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145488-0EDE-4237-85A0-EFAD7BF22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s-MX" sz="1800">
                <a:solidFill>
                  <a:srgbClr val="2A1A00"/>
                </a:solidFill>
              </a:rPr>
              <a:t>Asairi Carlos Nava Muciño</a:t>
            </a:r>
          </a:p>
        </p:txBody>
      </p:sp>
    </p:spTree>
    <p:extLst>
      <p:ext uri="{BB962C8B-B14F-4D97-AF65-F5344CB8AC3E}">
        <p14:creationId xmlns:p14="http://schemas.microsoft.com/office/powerpoint/2010/main" val="1577379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D361B54-561C-468D-BCA7-0959F7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MX" sz="3200" b="1" dirty="0"/>
              <a:t>Productos relativos al </a:t>
            </a:r>
            <a:r>
              <a:rPr lang="es-MX" sz="3200" b="1" dirty="0" err="1"/>
              <a:t>Covid</a:t>
            </a:r>
            <a:r>
              <a:rPr lang="es-MX" sz="3200" b="1" dirty="0"/>
              <a:t> más utilizados y menos importados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07FDA5-EF10-4C5B-B888-08595231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2" y="1962150"/>
            <a:ext cx="10808729" cy="386544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95460B-F2D2-4552-BEAF-4B9ADE1D13D2}"/>
              </a:ext>
            </a:extLst>
          </p:cNvPr>
          <p:cNvSpPr txBox="1"/>
          <p:nvPr/>
        </p:nvSpPr>
        <p:spPr>
          <a:xfrm>
            <a:off x="7315205" y="2606721"/>
            <a:ext cx="49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5104BC-A0A7-4F9A-9323-6B462626A3C1}"/>
              </a:ext>
            </a:extLst>
          </p:cNvPr>
          <p:cNvSpPr txBox="1"/>
          <p:nvPr/>
        </p:nvSpPr>
        <p:spPr>
          <a:xfrm>
            <a:off x="9255462" y="3217038"/>
            <a:ext cx="49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678EB9-35D1-4AE7-A15C-214058573FCE}"/>
              </a:ext>
            </a:extLst>
          </p:cNvPr>
          <p:cNvSpPr txBox="1"/>
          <p:nvPr/>
        </p:nvSpPr>
        <p:spPr>
          <a:xfrm>
            <a:off x="9339627" y="3826632"/>
            <a:ext cx="49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24BC49-EE8F-4834-A185-5BCEA9ACCD4F}"/>
              </a:ext>
            </a:extLst>
          </p:cNvPr>
          <p:cNvSpPr txBox="1"/>
          <p:nvPr/>
        </p:nvSpPr>
        <p:spPr>
          <a:xfrm>
            <a:off x="10420074" y="4429407"/>
            <a:ext cx="49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63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496AB-AFF5-4A4F-98BD-1C96A03C2E71}"/>
              </a:ext>
            </a:extLst>
          </p:cNvPr>
          <p:cNvSpPr txBox="1"/>
          <p:nvPr/>
        </p:nvSpPr>
        <p:spPr>
          <a:xfrm>
            <a:off x="10773778" y="5060260"/>
            <a:ext cx="49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221387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006ED4B-A177-4929-A177-E1861163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143" y="1555844"/>
            <a:ext cx="7424382" cy="3370997"/>
          </a:xfrm>
        </p:spPr>
        <p:txBody>
          <a:bodyPr>
            <a:noAutofit/>
          </a:bodyPr>
          <a:lstStyle/>
          <a:p>
            <a:pPr algn="ctr"/>
            <a:r>
              <a:rPr lang="es-MX" sz="13800" dirty="0"/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55143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3E851-139B-41B1-AC5F-FAD06DC8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s-MX" sz="3200"/>
              <a:t>Objetivo.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AB8-7279-481B-85A1-834201B1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algn="just"/>
            <a:r>
              <a:rPr lang="es-MX" dirty="0"/>
              <a:t>Observar cómo se encontraba el comercio de productos relativos al </a:t>
            </a:r>
            <a:r>
              <a:rPr lang="es-MX" dirty="0" err="1"/>
              <a:t>Covid</a:t>
            </a:r>
            <a:r>
              <a:rPr lang="es-MX" dirty="0"/>
              <a:t> 19 en México, Estados Unidos y </a:t>
            </a:r>
            <a:r>
              <a:rPr lang="es-MX"/>
              <a:t>China, previo </a:t>
            </a:r>
            <a:r>
              <a:rPr lang="es-MX" dirty="0"/>
              <a:t>al inicio de la pandemia, además de aquellos países que reaccionaron en el 2019 ante el padecimiento.</a:t>
            </a:r>
          </a:p>
        </p:txBody>
      </p:sp>
    </p:spTree>
    <p:extLst>
      <p:ext uri="{BB962C8B-B14F-4D97-AF65-F5344CB8AC3E}">
        <p14:creationId xmlns:p14="http://schemas.microsoft.com/office/powerpoint/2010/main" val="108796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D361B54-561C-468D-BCA7-0959F7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254"/>
            <a:ext cx="10515600" cy="8636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200" b="1" dirty="0"/>
              <a:t>Productos relativos al </a:t>
            </a:r>
            <a:r>
              <a:rPr lang="es-MX" sz="3200" b="1" dirty="0" err="1"/>
              <a:t>Covid</a:t>
            </a:r>
            <a:r>
              <a:rPr lang="es-MX" sz="3200" b="1" dirty="0"/>
              <a:t> importados por México</a:t>
            </a:r>
          </a:p>
        </p:txBody>
      </p:sp>
      <p:pic>
        <p:nvPicPr>
          <p:cNvPr id="41" name="Marcador de contenido 40">
            <a:extLst>
              <a:ext uri="{FF2B5EF4-FFF2-40B4-BE49-F238E27FC236}">
                <a16:creationId xmlns:a16="http://schemas.microsoft.com/office/drawing/2014/main" id="{C61932F1-7E06-4F61-AEF3-D03147289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1" y="1657349"/>
            <a:ext cx="6585906" cy="4770078"/>
          </a:xfr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93928EF-0E89-4CB8-BB6E-56E040B1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11" y="1815153"/>
            <a:ext cx="4994115" cy="3723068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A29D109D-D6DC-48A3-BDC2-4EC4F71B7A58}"/>
              </a:ext>
            </a:extLst>
          </p:cNvPr>
          <p:cNvSpPr txBox="1"/>
          <p:nvPr/>
        </p:nvSpPr>
        <p:spPr>
          <a:xfrm>
            <a:off x="736979" y="2333767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366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90A2042-4057-406C-9D5C-2C9470A43688}"/>
              </a:ext>
            </a:extLst>
          </p:cNvPr>
          <p:cNvSpPr txBox="1"/>
          <p:nvPr/>
        </p:nvSpPr>
        <p:spPr>
          <a:xfrm>
            <a:off x="1965918" y="2521550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356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D954A7A-95D5-47D5-9FEC-761EA6A3DB1B}"/>
              </a:ext>
            </a:extLst>
          </p:cNvPr>
          <p:cNvSpPr txBox="1"/>
          <p:nvPr/>
        </p:nvSpPr>
        <p:spPr>
          <a:xfrm>
            <a:off x="3222794" y="2521550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355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1EACE17-F350-4F58-86AF-62AD0FBE7F2C}"/>
              </a:ext>
            </a:extLst>
          </p:cNvPr>
          <p:cNvSpPr txBox="1"/>
          <p:nvPr/>
        </p:nvSpPr>
        <p:spPr>
          <a:xfrm>
            <a:off x="4453014" y="2706216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340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73EF93C-7339-4066-945F-D71E6789D38C}"/>
              </a:ext>
            </a:extLst>
          </p:cNvPr>
          <p:cNvSpPr txBox="1"/>
          <p:nvPr/>
        </p:nvSpPr>
        <p:spPr>
          <a:xfrm>
            <a:off x="5700087" y="2890882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337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71AB33B-06BD-4794-AC38-76C6586C26DA}"/>
              </a:ext>
            </a:extLst>
          </p:cNvPr>
          <p:cNvSpPr txBox="1"/>
          <p:nvPr/>
        </p:nvSpPr>
        <p:spPr>
          <a:xfrm>
            <a:off x="7740174" y="2550686"/>
            <a:ext cx="104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4.07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BBD1917-440E-44AE-98F0-431C6068706F}"/>
              </a:ext>
            </a:extLst>
          </p:cNvPr>
          <p:cNvSpPr txBox="1"/>
          <p:nvPr/>
        </p:nvSpPr>
        <p:spPr>
          <a:xfrm>
            <a:off x="9948990" y="2299703"/>
            <a:ext cx="104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4.49</a:t>
            </a: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FE3517FC-25AA-48AB-A5C1-379877991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4.07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D361B54-561C-468D-BCA7-0959F7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3200" b="1" dirty="0"/>
              <a:t>Economías que exportaron a México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F2FFEDF-CC19-462E-A8CC-912FFD2B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8" y="1435100"/>
            <a:ext cx="6796087" cy="51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D361B54-561C-468D-BCA7-0959F7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MX" sz="3200" b="1" dirty="0"/>
              <a:t>Productos relativos al </a:t>
            </a:r>
            <a:r>
              <a:rPr lang="es-MX" sz="3200" b="1" dirty="0" err="1"/>
              <a:t>Covid</a:t>
            </a:r>
            <a:r>
              <a:rPr lang="es-MX" sz="3200" b="1" dirty="0"/>
              <a:t> importados por Estados Unidos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829E47A-858F-4F2D-93E1-34A2D08E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112" y="1732977"/>
            <a:ext cx="5007798" cy="36988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EE71E17-0156-45D3-B418-D9C1E859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4" y="1527124"/>
            <a:ext cx="6366466" cy="458494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4AA3E33-0AEF-41CD-A8EE-5D664579FE53}"/>
              </a:ext>
            </a:extLst>
          </p:cNvPr>
          <p:cNvSpPr txBox="1"/>
          <p:nvPr/>
        </p:nvSpPr>
        <p:spPr>
          <a:xfrm>
            <a:off x="805219" y="2333767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364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4B18211-240F-4AAB-A5D5-2C8EB58F59F8}"/>
              </a:ext>
            </a:extLst>
          </p:cNvPr>
          <p:cNvSpPr txBox="1"/>
          <p:nvPr/>
        </p:nvSpPr>
        <p:spPr>
          <a:xfrm>
            <a:off x="1993214" y="2466958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360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9A09587-4D5A-4E7E-B37A-F977A1965A67}"/>
              </a:ext>
            </a:extLst>
          </p:cNvPr>
          <p:cNvSpPr txBox="1"/>
          <p:nvPr/>
        </p:nvSpPr>
        <p:spPr>
          <a:xfrm>
            <a:off x="3222794" y="2521550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357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890ABE0-2F96-442C-A3D9-1DA42F5E477A}"/>
              </a:ext>
            </a:extLst>
          </p:cNvPr>
          <p:cNvSpPr txBox="1"/>
          <p:nvPr/>
        </p:nvSpPr>
        <p:spPr>
          <a:xfrm>
            <a:off x="4384774" y="2706216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352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7CCE13F-354F-45A5-A359-FFB2DAF8809B}"/>
              </a:ext>
            </a:extLst>
          </p:cNvPr>
          <p:cNvSpPr txBox="1"/>
          <p:nvPr/>
        </p:nvSpPr>
        <p:spPr>
          <a:xfrm>
            <a:off x="5590903" y="2699810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352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E4C36FD-DDCA-4F8D-8908-2E5FA01602A8}"/>
              </a:ext>
            </a:extLst>
          </p:cNvPr>
          <p:cNvSpPr txBox="1"/>
          <p:nvPr/>
        </p:nvSpPr>
        <p:spPr>
          <a:xfrm>
            <a:off x="7970293" y="2706216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2.25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15AAB7-FB3D-4705-9CCA-C674C7689EDF}"/>
              </a:ext>
            </a:extLst>
          </p:cNvPr>
          <p:cNvSpPr txBox="1"/>
          <p:nvPr/>
        </p:nvSpPr>
        <p:spPr>
          <a:xfrm>
            <a:off x="10192754" y="2333767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2.46</a:t>
            </a:r>
          </a:p>
        </p:txBody>
      </p:sp>
    </p:spTree>
    <p:extLst>
      <p:ext uri="{BB962C8B-B14F-4D97-AF65-F5344CB8AC3E}">
        <p14:creationId xmlns:p14="http://schemas.microsoft.com/office/powerpoint/2010/main" val="179818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D361B54-561C-468D-BCA7-0959F7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3200" b="1" dirty="0"/>
              <a:t>Economías que exportaron a Estados Unidos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D5BA92-C1DD-45C8-A69D-F417E00E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41" y="1361435"/>
            <a:ext cx="8218012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0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D361B54-561C-468D-BCA7-0959F7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MX" sz="3200" b="1" dirty="0"/>
              <a:t>Productos relativos al </a:t>
            </a:r>
            <a:r>
              <a:rPr lang="es-MX" sz="3200" b="1" dirty="0" err="1"/>
              <a:t>Covid</a:t>
            </a:r>
            <a:r>
              <a:rPr lang="es-MX" sz="3200" b="1" dirty="0"/>
              <a:t> importados por China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2FB443-F10E-4EEC-8F9C-1537B100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302" y="1809817"/>
            <a:ext cx="5017928" cy="369022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1854A05-EDAE-45AD-B6CE-15F154D6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5" y="1807407"/>
            <a:ext cx="5951489" cy="418121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3D0528B-FCE6-4FAB-A872-E8D20EB52679}"/>
              </a:ext>
            </a:extLst>
          </p:cNvPr>
          <p:cNvSpPr txBox="1"/>
          <p:nvPr/>
        </p:nvSpPr>
        <p:spPr>
          <a:xfrm>
            <a:off x="1214654" y="2333767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359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06182E5-A2F3-4FC4-84BE-224B7DC32A94}"/>
              </a:ext>
            </a:extLst>
          </p:cNvPr>
          <p:cNvSpPr txBox="1"/>
          <p:nvPr/>
        </p:nvSpPr>
        <p:spPr>
          <a:xfrm>
            <a:off x="2334409" y="2466958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348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23F462F-069A-4338-9D64-287A9B4035C9}"/>
              </a:ext>
            </a:extLst>
          </p:cNvPr>
          <p:cNvSpPr txBox="1"/>
          <p:nvPr/>
        </p:nvSpPr>
        <p:spPr>
          <a:xfrm>
            <a:off x="3429216" y="2699810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327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4F96207-5A95-4315-93B1-0C6B116648DC}"/>
              </a:ext>
            </a:extLst>
          </p:cNvPr>
          <p:cNvSpPr txBox="1"/>
          <p:nvPr/>
        </p:nvSpPr>
        <p:spPr>
          <a:xfrm>
            <a:off x="4565207" y="2834686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324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31605E-7752-4FB1-9A9D-2166092D106E}"/>
              </a:ext>
            </a:extLst>
          </p:cNvPr>
          <p:cNvSpPr txBox="1"/>
          <p:nvPr/>
        </p:nvSpPr>
        <p:spPr>
          <a:xfrm>
            <a:off x="5660014" y="2998462"/>
            <a:ext cx="54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322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732173-0B44-40BE-A034-F8B2847A7E88}"/>
              </a:ext>
            </a:extLst>
          </p:cNvPr>
          <p:cNvSpPr txBox="1"/>
          <p:nvPr/>
        </p:nvSpPr>
        <p:spPr>
          <a:xfrm>
            <a:off x="7847462" y="2706216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1.69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4CE7C5-5EFB-40D0-9F3D-59FDC461D246}"/>
              </a:ext>
            </a:extLst>
          </p:cNvPr>
          <p:cNvSpPr txBox="1"/>
          <p:nvPr/>
        </p:nvSpPr>
        <p:spPr>
          <a:xfrm>
            <a:off x="10042626" y="2333767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1.97</a:t>
            </a:r>
          </a:p>
        </p:txBody>
      </p:sp>
    </p:spTree>
    <p:extLst>
      <p:ext uri="{BB962C8B-B14F-4D97-AF65-F5344CB8AC3E}">
        <p14:creationId xmlns:p14="http://schemas.microsoft.com/office/powerpoint/2010/main" val="159524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D361B54-561C-468D-BCA7-0959F7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3200" b="1" dirty="0"/>
              <a:t>Economías que exportaron a China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791687-471C-4A26-AA3B-BB88AC45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35" y="1228300"/>
            <a:ext cx="6841974" cy="52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D361B54-561C-468D-BCA7-0959F7E7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MX" sz="3200" b="1" dirty="0"/>
              <a:t>Países que más importaron productos </a:t>
            </a:r>
            <a:r>
              <a:rPr lang="es-MX" sz="3200" b="1" dirty="0" err="1"/>
              <a:t>reativos</a:t>
            </a:r>
            <a:r>
              <a:rPr lang="es-MX" sz="3200" b="1" dirty="0"/>
              <a:t> al </a:t>
            </a:r>
            <a:r>
              <a:rPr lang="es-MX" sz="3200" b="1" dirty="0" err="1"/>
              <a:t>covid</a:t>
            </a:r>
            <a:r>
              <a:rPr lang="es-MX" sz="3200" b="1" dirty="0"/>
              <a:t> en 2019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EE8353-E80E-4F1A-A8D3-1B12C73E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60" y="1265192"/>
            <a:ext cx="8015891" cy="53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172</TotalTime>
  <Words>145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Gill Sans MT</vt:lpstr>
      <vt:lpstr>Impact</vt:lpstr>
      <vt:lpstr>Distintivo</vt:lpstr>
      <vt:lpstr>Importaciones  de Productos Relativos al Covid 19 entre 2017 y 2019</vt:lpstr>
      <vt:lpstr>Objetivo.</vt:lpstr>
      <vt:lpstr>Productos relativos al Covid importados por México</vt:lpstr>
      <vt:lpstr>Economías que exportaron a México</vt:lpstr>
      <vt:lpstr>Productos relativos al Covid importados por Estados Unidos</vt:lpstr>
      <vt:lpstr>Economías que exportaron a Estados Unidos</vt:lpstr>
      <vt:lpstr>Productos relativos al Covid importados por China</vt:lpstr>
      <vt:lpstr>Economías que exportaron a China</vt:lpstr>
      <vt:lpstr>Países que más importaron productos reativos al covid en 2019</vt:lpstr>
      <vt:lpstr>Productos relativos al Covid más utilizados y menos importados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Importaciones  de Productos Relativos al Covid 19 entre 2017 y 2019</dc:title>
  <dc:creator>Asairi Nava</dc:creator>
  <cp:lastModifiedBy>Asairi Nava</cp:lastModifiedBy>
  <cp:revision>1</cp:revision>
  <dcterms:created xsi:type="dcterms:W3CDTF">2020-12-19T19:36:34Z</dcterms:created>
  <dcterms:modified xsi:type="dcterms:W3CDTF">2020-12-19T22:29:29Z</dcterms:modified>
</cp:coreProperties>
</file>