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163866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163866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1638662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1638662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638662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638662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638662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638662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638662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1638662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16386629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1638662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6386629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6386629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3275" y="-1118000"/>
            <a:ext cx="8589300" cy="26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Panorama del consumo en mercados de telecomunicaciones e</a:t>
            </a:r>
            <a:r>
              <a:rPr lang="en" sz="3300"/>
              <a:t>n México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2925" y="445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Arturo García</a:t>
            </a:r>
            <a:endParaRPr sz="25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9222" l="0" r="0" t="0"/>
          <a:stretch/>
        </p:blipFill>
        <p:spPr>
          <a:xfrm>
            <a:off x="1776700" y="1627000"/>
            <a:ext cx="5400624" cy="24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consumo en los mercados de telecom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Soy economista trabajando actualmente en el IFT haciendo análisis de competencia (prácticas monopólicas, barreras a la entrada, concentraciones, investigaciones) en los mercados de telecomunicaciones y radiodifusión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¿Para qué?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Entender mejor la dinámica en el tiempo de variables clave y cómo se consumen los servicios telecom en los mercados mexicanos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¿Cómo?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Información pública de la ENDUTIH del INEGI y del BIT del IFT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00" y="270975"/>
            <a:ext cx="8756400" cy="45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85725" y="429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STF=Servicio de telefonía fija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SBAF=Servicio de banda ancha fija (internet)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STAR=Servicio de televisión y audio restringido (TV de paga) </a:t>
            </a:r>
            <a:endParaRPr sz="14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7175"/>
            <a:ext cx="8989876" cy="381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00" y="107125"/>
            <a:ext cx="7220874" cy="49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194" cy="456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72421" l="0" r="0" t="12629"/>
          <a:stretch/>
        </p:blipFill>
        <p:spPr>
          <a:xfrm>
            <a:off x="95800" y="-101100"/>
            <a:ext cx="2647774" cy="258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 rotWithShape="1">
          <a:blip r:embed="rId4">
            <a:alphaModFix/>
          </a:blip>
          <a:srcRect b="57347" l="0" r="0" t="27082"/>
          <a:stretch/>
        </p:blipFill>
        <p:spPr>
          <a:xfrm>
            <a:off x="3154700" y="-73700"/>
            <a:ext cx="2647774" cy="2690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 rotWithShape="1">
          <a:blip r:embed="rId5">
            <a:alphaModFix/>
          </a:blip>
          <a:srcRect b="43047" l="0" r="0" t="41717"/>
          <a:stretch/>
        </p:blipFill>
        <p:spPr>
          <a:xfrm>
            <a:off x="6296388" y="-49642"/>
            <a:ext cx="2647774" cy="26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6">
            <a:alphaModFix/>
          </a:blip>
          <a:srcRect b="28593" l="0" r="0" t="56171"/>
          <a:stretch/>
        </p:blipFill>
        <p:spPr>
          <a:xfrm>
            <a:off x="95800" y="2359800"/>
            <a:ext cx="2762025" cy="274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7">
            <a:alphaModFix/>
          </a:blip>
          <a:srcRect b="14141" l="0" r="0" t="71405"/>
          <a:stretch/>
        </p:blipFill>
        <p:spPr>
          <a:xfrm>
            <a:off x="3154713" y="2571751"/>
            <a:ext cx="2647749" cy="249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8">
            <a:alphaModFix/>
          </a:blip>
          <a:srcRect b="0" l="0" r="0" t="85468"/>
          <a:stretch/>
        </p:blipFill>
        <p:spPr>
          <a:xfrm>
            <a:off x="6296412" y="2477376"/>
            <a:ext cx="2647724" cy="25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536450" y="3599400"/>
            <a:ext cx="220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¡Gracias!</a:t>
            </a:r>
            <a:endParaRPr sz="39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63" y="946025"/>
            <a:ext cx="22383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