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353BA21-5B00-4D6B-A41A-9BFCCE8B271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IRONHACK Project Visualizing Real World 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854CD76-2B22-4794-BD42-1D7BE4012BB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9/21/2022 6:31:08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ult Cases, Analysis by Country of Residence." id="2" name="slide2">
            <a:extLst>
              <a:ext uri="{FF2B5EF4-FFF2-40B4-BE49-F238E27FC236}">
                <a16:creationId xmlns:a16="http://schemas.microsoft.com/office/drawing/2014/main" id="{5BC8E3B2-C1D7-4688-967F-A1D7D02C69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28"/>
            <a:ext cx="12192000" cy="661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ult Cases, Analysis by Ethnicity." id="3" name="slide3">
            <a:extLst>
              <a:ext uri="{FF2B5EF4-FFF2-40B4-BE49-F238E27FC236}">
                <a16:creationId xmlns:a16="http://schemas.microsoft.com/office/drawing/2014/main" id="{4FC13A5A-7C51-4F01-8249-80766C84C7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27" y="0"/>
            <a:ext cx="7377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ult Cases, Analysis by Age." id="4" name="slide4">
            <a:extLst>
              <a:ext uri="{FF2B5EF4-FFF2-40B4-BE49-F238E27FC236}">
                <a16:creationId xmlns:a16="http://schemas.microsoft.com/office/drawing/2014/main" id="{4D2CFA29-E8E9-4FEE-AEB3-BC52851338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409"/>
            <a:ext cx="12192000" cy="671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2022-09-21T23:31:08Z</dcterms:created>
  <dcterms:modified xsi:type="dcterms:W3CDTF">2022-09-21T23:31:08Z</dcterms:modified>
</cp:coreProperties>
</file>