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9" r:id="rId4"/>
    <p:sldId id="261" r:id="rId5"/>
    <p:sldId id="268" r:id="rId6"/>
    <p:sldId id="265" r:id="rId7"/>
    <p:sldId id="270" r:id="rId8"/>
    <p:sldId id="263" r:id="rId9"/>
    <p:sldId id="267" r:id="rId10"/>
    <p:sldId id="264" r:id="rId11"/>
    <p:sldId id="266" r:id="rId12"/>
    <p:sldId id="260" r:id="rId13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22:51:00.740"/>
    </inkml:context>
    <inkml:brush xml:id="br0">
      <inkml:brushProperty name="width" value="0.05" units="cm"/>
      <inkml:brushProperty name="height" value="0.05" units="cm"/>
      <inkml:brushProperty name="color" value="#13E764"/>
    </inkml:brush>
  </inkml:definitions>
  <inkml:trace contextRef="#ctx0" brushRef="#br0">1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22:51:50.179"/>
    </inkml:context>
    <inkml:brush xml:id="br0">
      <inkml:brushProperty name="width" value="0.05" units="cm"/>
      <inkml:brushProperty name="height" value="0.05" units="cm"/>
      <inkml:brushProperty name="color" value="#13E764"/>
    </inkml:brush>
  </inkml:definitions>
  <inkml:trace contextRef="#ctx0" brushRef="#br0">0 1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22:51:50.526"/>
    </inkml:context>
    <inkml:brush xml:id="br0">
      <inkml:brushProperty name="width" value="0.05" units="cm"/>
      <inkml:brushProperty name="height" value="0.05" units="cm"/>
      <inkml:brushProperty name="color" value="#13E764"/>
    </inkml:brush>
  </inkml:definitions>
  <inkml:trace contextRef="#ctx0" brushRef="#br0">0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22:51:50.871"/>
    </inkml:context>
    <inkml:brush xml:id="br0">
      <inkml:brushProperty name="width" value="0.05" units="cm"/>
      <inkml:brushProperty name="height" value="0.05" units="cm"/>
      <inkml:brushProperty name="color" value="#13E764"/>
    </inkml:brush>
  </inkml:definitions>
  <inkml:trace contextRef="#ctx0" brushRef="#br0">0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22:51:00.740"/>
    </inkml:context>
    <inkml:brush xml:id="br0">
      <inkml:brushProperty name="width" value="0.05" units="cm"/>
      <inkml:brushProperty name="height" value="0.05" units="cm"/>
      <inkml:brushProperty name="color" value="#13E764"/>
    </inkml:brush>
  </inkml:definitions>
  <inkml:trace contextRef="#ctx0" brushRef="#br0">1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22:51:50.179"/>
    </inkml:context>
    <inkml:brush xml:id="br0">
      <inkml:brushProperty name="width" value="0.05" units="cm"/>
      <inkml:brushProperty name="height" value="0.05" units="cm"/>
      <inkml:brushProperty name="color" value="#13E764"/>
    </inkml:brush>
  </inkml:definitions>
  <inkml:trace contextRef="#ctx0" brushRef="#br0">0 1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22:51:50.526"/>
    </inkml:context>
    <inkml:brush xml:id="br0">
      <inkml:brushProperty name="width" value="0.05" units="cm"/>
      <inkml:brushProperty name="height" value="0.05" units="cm"/>
      <inkml:brushProperty name="color" value="#13E764"/>
    </inkml:brush>
  </inkml:definitions>
  <inkml:trace contextRef="#ctx0" brushRef="#br0">0 1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22:51:50.871"/>
    </inkml:context>
    <inkml:brush xml:id="br0">
      <inkml:brushProperty name="width" value="0.05" units="cm"/>
      <inkml:brushProperty name="height" value="0.05" units="cm"/>
      <inkml:brushProperty name="color" value="#13E764"/>
    </inkml:brush>
  </inkml:definitions>
  <inkml:trace contextRef="#ctx0" brushRef="#br0">0 1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22:51:00.740"/>
    </inkml:context>
    <inkml:brush xml:id="br0">
      <inkml:brushProperty name="width" value="0.05" units="cm"/>
      <inkml:brushProperty name="height" value="0.05" units="cm"/>
      <inkml:brushProperty name="color" value="#13E764"/>
    </inkml:brush>
  </inkml:definitions>
  <inkml:trace contextRef="#ctx0" brushRef="#br0">1 1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22:51:50.179"/>
    </inkml:context>
    <inkml:brush xml:id="br0">
      <inkml:brushProperty name="width" value="0.05" units="cm"/>
      <inkml:brushProperty name="height" value="0.05" units="cm"/>
      <inkml:brushProperty name="color" value="#13E764"/>
    </inkml:brush>
  </inkml:definitions>
  <inkml:trace contextRef="#ctx0" brushRef="#br0">0 1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22:51:50.526"/>
    </inkml:context>
    <inkml:brush xml:id="br0">
      <inkml:brushProperty name="width" value="0.05" units="cm"/>
      <inkml:brushProperty name="height" value="0.05" units="cm"/>
      <inkml:brushProperty name="color" value="#13E764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22:51:50.179"/>
    </inkml:context>
    <inkml:brush xml:id="br0">
      <inkml:brushProperty name="width" value="0.05" units="cm"/>
      <inkml:brushProperty name="height" value="0.05" units="cm"/>
      <inkml:brushProperty name="color" value="#13E764"/>
    </inkml:brush>
  </inkml:definitions>
  <inkml:trace contextRef="#ctx0" brushRef="#br0">0 1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22:51:50.871"/>
    </inkml:context>
    <inkml:brush xml:id="br0">
      <inkml:brushProperty name="width" value="0.05" units="cm"/>
      <inkml:brushProperty name="height" value="0.05" units="cm"/>
      <inkml:brushProperty name="color" value="#13E764"/>
    </inkml:brush>
  </inkml:definitions>
  <inkml:trace contextRef="#ctx0" brushRef="#br0">0 1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22:51:00.740"/>
    </inkml:context>
    <inkml:brush xml:id="br0">
      <inkml:brushProperty name="width" value="0.05" units="cm"/>
      <inkml:brushProperty name="height" value="0.05" units="cm"/>
      <inkml:brushProperty name="color" value="#13E764"/>
    </inkml:brush>
  </inkml:definitions>
  <inkml:trace contextRef="#ctx0" brushRef="#br0">1 1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22:51:50.179"/>
    </inkml:context>
    <inkml:brush xml:id="br0">
      <inkml:brushProperty name="width" value="0.05" units="cm"/>
      <inkml:brushProperty name="height" value="0.05" units="cm"/>
      <inkml:brushProperty name="color" value="#13E764"/>
    </inkml:brush>
  </inkml:definitions>
  <inkml:trace contextRef="#ctx0" brushRef="#br0">0 1 24575,'0'0'-8191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22:51:50.526"/>
    </inkml:context>
    <inkml:brush xml:id="br0">
      <inkml:brushProperty name="width" value="0.05" units="cm"/>
      <inkml:brushProperty name="height" value="0.05" units="cm"/>
      <inkml:brushProperty name="color" value="#13E764"/>
    </inkml:brush>
  </inkml:definitions>
  <inkml:trace contextRef="#ctx0" brushRef="#br0">0 1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22:51:50.871"/>
    </inkml:context>
    <inkml:brush xml:id="br0">
      <inkml:brushProperty name="width" value="0.05" units="cm"/>
      <inkml:brushProperty name="height" value="0.05" units="cm"/>
      <inkml:brushProperty name="color" value="#13E764"/>
    </inkml:brush>
  </inkml:definitions>
  <inkml:trace contextRef="#ctx0" brushRef="#br0">0 1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22:51:00.740"/>
    </inkml:context>
    <inkml:brush xml:id="br0">
      <inkml:brushProperty name="width" value="0.05" units="cm"/>
      <inkml:brushProperty name="height" value="0.05" units="cm"/>
      <inkml:brushProperty name="color" value="#13E764"/>
    </inkml:brush>
  </inkml:definitions>
  <inkml:trace contextRef="#ctx0" brushRef="#br0">1 1 24575,'0'0'-8191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22:51:50.179"/>
    </inkml:context>
    <inkml:brush xml:id="br0">
      <inkml:brushProperty name="width" value="0.05" units="cm"/>
      <inkml:brushProperty name="height" value="0.05" units="cm"/>
      <inkml:brushProperty name="color" value="#13E764"/>
    </inkml:brush>
  </inkml:definitions>
  <inkml:trace contextRef="#ctx0" brushRef="#br0">0 1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22:51:50.526"/>
    </inkml:context>
    <inkml:brush xml:id="br0">
      <inkml:brushProperty name="width" value="0.05" units="cm"/>
      <inkml:brushProperty name="height" value="0.05" units="cm"/>
      <inkml:brushProperty name="color" value="#13E764"/>
    </inkml:brush>
  </inkml:definitions>
  <inkml:trace contextRef="#ctx0" brushRef="#br0">0 1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22:51:50.871"/>
    </inkml:context>
    <inkml:brush xml:id="br0">
      <inkml:brushProperty name="width" value="0.05" units="cm"/>
      <inkml:brushProperty name="height" value="0.05" units="cm"/>
      <inkml:brushProperty name="color" value="#13E764"/>
    </inkml:brush>
  </inkml:definitions>
  <inkml:trace contextRef="#ctx0" brushRef="#br0">0 1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22:51:00.740"/>
    </inkml:context>
    <inkml:brush xml:id="br0">
      <inkml:brushProperty name="width" value="0.05" units="cm"/>
      <inkml:brushProperty name="height" value="0.05" units="cm"/>
      <inkml:brushProperty name="color" value="#13E764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22:51:50.526"/>
    </inkml:context>
    <inkml:brush xml:id="br0">
      <inkml:brushProperty name="width" value="0.05" units="cm"/>
      <inkml:brushProperty name="height" value="0.05" units="cm"/>
      <inkml:brushProperty name="color" value="#13E764"/>
    </inkml:brush>
  </inkml:definitions>
  <inkml:trace contextRef="#ctx0" brushRef="#br0">0 1 24575,'0'0'-8191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22:51:50.179"/>
    </inkml:context>
    <inkml:brush xml:id="br0">
      <inkml:brushProperty name="width" value="0.05" units="cm"/>
      <inkml:brushProperty name="height" value="0.05" units="cm"/>
      <inkml:brushProperty name="color" value="#13E764"/>
    </inkml:brush>
  </inkml:definitions>
  <inkml:trace contextRef="#ctx0" brushRef="#br0">0 1 24575,'0'0'-8191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22:51:50.526"/>
    </inkml:context>
    <inkml:brush xml:id="br0">
      <inkml:brushProperty name="width" value="0.05" units="cm"/>
      <inkml:brushProperty name="height" value="0.05" units="cm"/>
      <inkml:brushProperty name="color" value="#13E764"/>
    </inkml:brush>
  </inkml:definitions>
  <inkml:trace contextRef="#ctx0" brushRef="#br0">0 1 24575,'0'0'-8191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22:51:50.871"/>
    </inkml:context>
    <inkml:brush xml:id="br0">
      <inkml:brushProperty name="width" value="0.05" units="cm"/>
      <inkml:brushProperty name="height" value="0.05" units="cm"/>
      <inkml:brushProperty name="color" value="#13E764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22:51:50.871"/>
    </inkml:context>
    <inkml:brush xml:id="br0">
      <inkml:brushProperty name="width" value="0.05" units="cm"/>
      <inkml:brushProperty name="height" value="0.05" units="cm"/>
      <inkml:brushProperty name="color" value="#13E764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22:51:00.740"/>
    </inkml:context>
    <inkml:brush xml:id="br0">
      <inkml:brushProperty name="width" value="0.05" units="cm"/>
      <inkml:brushProperty name="height" value="0.05" units="cm"/>
      <inkml:brushProperty name="color" value="#13E764"/>
    </inkml:brush>
  </inkml:definitions>
  <inkml:trace contextRef="#ctx0" brushRef="#br0">1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22:51:50.179"/>
    </inkml:context>
    <inkml:brush xml:id="br0">
      <inkml:brushProperty name="width" value="0.05" units="cm"/>
      <inkml:brushProperty name="height" value="0.05" units="cm"/>
      <inkml:brushProperty name="color" value="#13E764"/>
    </inkml:brush>
  </inkml:definitions>
  <inkml:trace contextRef="#ctx0" brushRef="#br0">0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22:51:50.526"/>
    </inkml:context>
    <inkml:brush xml:id="br0">
      <inkml:brushProperty name="width" value="0.05" units="cm"/>
      <inkml:brushProperty name="height" value="0.05" units="cm"/>
      <inkml:brushProperty name="color" value="#13E764"/>
    </inkml:brush>
  </inkml:definitions>
  <inkml:trace contextRef="#ctx0" brushRef="#br0">0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22:51:50.871"/>
    </inkml:context>
    <inkml:brush xml:id="br0">
      <inkml:brushProperty name="width" value="0.05" units="cm"/>
      <inkml:brushProperty name="height" value="0.05" units="cm"/>
      <inkml:brushProperty name="color" value="#13E764"/>
    </inkml:brush>
  </inkml:definitions>
  <inkml:trace contextRef="#ctx0" brushRef="#br0">0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22:51:00.740"/>
    </inkml:context>
    <inkml:brush xml:id="br0">
      <inkml:brushProperty name="width" value="0.05" units="cm"/>
      <inkml:brushProperty name="height" value="0.05" units="cm"/>
      <inkml:brushProperty name="color" value="#13E764"/>
    </inkml:brush>
  </inkml:definitions>
  <inkml:trace contextRef="#ctx0" brushRef="#br0">1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027095-5235-E50B-3CAB-C11FB80A0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C2FE45-E3DE-4342-5C50-39C6A9422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826050-BA7F-0047-A95C-827D9C66A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3395-B68C-459C-A8A9-18E41E14C41D}" type="datetimeFigureOut">
              <a:rPr lang="es-VE" smtClean="0"/>
              <a:t>13/1/2023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C57DE5-30AA-F75B-4154-45C7E4BD2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3CA566-7DF7-29AC-056D-8E873879D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EA9B-71C2-437C-BD8F-AF6E8946A08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222648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D08B6-BD7F-D13F-D0DC-808251AA2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1998487-4F90-0E74-5FD9-3F398D1AB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FFABE3-D7D6-F4D3-83E3-F797DE4BA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3395-B68C-459C-A8A9-18E41E14C41D}" type="datetimeFigureOut">
              <a:rPr lang="es-VE" smtClean="0"/>
              <a:t>13/1/2023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17E591-C33B-D49C-B85F-65A85E25D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D47FCE-2183-F9BE-00DA-901592401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EA9B-71C2-437C-BD8F-AF6E8946A08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8793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A0D3525-786F-F11C-C183-49967D9837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5CDA367-A11E-A728-01B7-F6F9AFB5A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9178D0-EBA1-FBC9-39E4-37B70DEBB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3395-B68C-459C-A8A9-18E41E14C41D}" type="datetimeFigureOut">
              <a:rPr lang="es-VE" smtClean="0"/>
              <a:t>13/1/2023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91E767-6A86-41F7-9DE1-086135F35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AA7A1A-968A-7A1F-5CD7-E8E750EE6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EA9B-71C2-437C-BD8F-AF6E8946A08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15254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05C9D-C12E-34D3-957B-E456895C2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2B6471-174B-1496-80B0-829518873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E63684-7DB8-FE4B-B406-30D42ADC1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3395-B68C-459C-A8A9-18E41E14C41D}" type="datetimeFigureOut">
              <a:rPr lang="es-VE" smtClean="0"/>
              <a:t>13/1/2023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C9A9AB-5904-7FEF-EF79-FCA1A1EF9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F5BE9D-458B-82CD-8777-3A1DF0632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EA9B-71C2-437C-BD8F-AF6E8946A08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1860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105833-D1D2-33B2-F4F1-636C084BD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2365C1-9E50-515B-6FE2-B641CFAD2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9A7AB9-FACB-FB3C-596E-0BA84CF95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3395-B68C-459C-A8A9-18E41E14C41D}" type="datetimeFigureOut">
              <a:rPr lang="es-VE" smtClean="0"/>
              <a:t>13/1/2023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B783CC-4732-40E2-F577-CAD8DDA1A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4DF56C-9519-2649-03E8-827AD61B9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EA9B-71C2-437C-BD8F-AF6E8946A08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2641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1531F-6E48-65C2-1D03-3B9ED007F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22734C-2FDD-9D70-B0E2-96D272772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E6C974F-1265-F270-FD50-601A79248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A76097-B76E-F612-FAC7-615B40AB5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3395-B68C-459C-A8A9-18E41E14C41D}" type="datetimeFigureOut">
              <a:rPr lang="es-VE" smtClean="0"/>
              <a:t>13/1/2023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4DC85B-877C-D4D5-93EA-7C2142E4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B5AF27-1C0B-FE6E-CDE7-3494BA0A1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EA9B-71C2-437C-BD8F-AF6E8946A08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6968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CDFA2A-1BB1-9193-8DC3-29856EFFD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758859-D093-DF3F-30AA-D0E4DFF88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1356188-0396-F0A0-C849-80EC9BA97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5177DD9-8BC5-E845-33EB-3089AB5FC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89D11F2-C87B-DE6C-AC59-41E84CCCB4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9F734ED-CB1E-B94A-CCD0-1EBC4DE67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3395-B68C-459C-A8A9-18E41E14C41D}" type="datetimeFigureOut">
              <a:rPr lang="es-VE" smtClean="0"/>
              <a:t>13/1/2023</a:t>
            </a:fld>
            <a:endParaRPr lang="es-V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AD545C5-AA8C-96FE-632A-C7BBA3915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9CFBC2C-21A1-8B55-0E70-9F7745C3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EA9B-71C2-437C-BD8F-AF6E8946A08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46815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3F101-AB03-8DFF-8A8C-F63294663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43F2E39-60B8-DF57-75F8-4FFF97F8B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3395-B68C-459C-A8A9-18E41E14C41D}" type="datetimeFigureOut">
              <a:rPr lang="es-VE" smtClean="0"/>
              <a:t>13/1/2023</a:t>
            </a:fld>
            <a:endParaRPr lang="es-V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246D145-925F-77E4-2DCF-4D4524ED6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E2258B9-8AF4-4D5E-B432-5E8B7BE7C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EA9B-71C2-437C-BD8F-AF6E8946A08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2949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95D9DBC-D09B-B7B8-F310-A1967951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3395-B68C-459C-A8A9-18E41E14C41D}" type="datetimeFigureOut">
              <a:rPr lang="es-VE" smtClean="0"/>
              <a:t>13/1/2023</a:t>
            </a:fld>
            <a:endParaRPr lang="es-V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E3560A5-DFFA-4104-31E8-5E638DAEE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5825D0-8B89-2E8D-CD76-091700206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EA9B-71C2-437C-BD8F-AF6E8946A08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8472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6FA955-463D-5918-292C-FB2173E90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7DB797-AB7C-9EBF-BF80-4A4EE77C9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E596549-52C9-5A2C-54E7-54AEEC6F4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B7B7A1-40B4-E9B1-7E2A-60B0ECA5D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3395-B68C-459C-A8A9-18E41E14C41D}" type="datetimeFigureOut">
              <a:rPr lang="es-VE" smtClean="0"/>
              <a:t>13/1/2023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0DC0B5-1C45-6D02-CD78-608535CB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F16D35-1657-26CC-7813-EFC2800D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EA9B-71C2-437C-BD8F-AF6E8946A08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07932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C384E4-9102-1C4F-94E5-B238E6C4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0C56821-4CE9-34B2-DCDE-4A5147070D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C225347-6F20-F019-CD04-F698BAEDA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0D3611-B85B-7B21-678C-1C6CB55E2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3395-B68C-459C-A8A9-18E41E14C41D}" type="datetimeFigureOut">
              <a:rPr lang="es-VE" smtClean="0"/>
              <a:t>13/1/2023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EB7009-9AE2-0046-3319-CD6F72E29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B0ECAB-74B6-F9B1-C5F3-338CD62FB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EA9B-71C2-437C-BD8F-AF6E8946A08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95622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AF99CB1-C497-C188-36E9-DBC0C5FA3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1D9A5B-4159-AB04-C181-637E9EAB1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C2652B-C1E5-3487-9C77-F303448208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53395-B68C-459C-A8A9-18E41E14C41D}" type="datetimeFigureOut">
              <a:rPr lang="es-VE" smtClean="0"/>
              <a:t>13/1/2023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9DFFBB-021E-69A7-2696-D621B9C185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7097CE-C2F4-D546-CACB-CCE98415F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CEA9B-71C2-437C-BD8F-AF6E8946A08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34139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customXml" Target="../ink/ink25.xml"/><Relationship Id="rId7" Type="http://schemas.openxmlformats.org/officeDocument/2006/relationships/customXml" Target="../ink/ink28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.xml"/><Relationship Id="rId5" Type="http://schemas.openxmlformats.org/officeDocument/2006/relationships/customXml" Target="../ink/ink26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customXml" Target="../ink/ink29.xml"/><Relationship Id="rId7" Type="http://schemas.openxmlformats.org/officeDocument/2006/relationships/customXml" Target="../ink/ink32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1.xml"/><Relationship Id="rId5" Type="http://schemas.openxmlformats.org/officeDocument/2006/relationships/customXml" Target="../ink/ink30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9.png"/><Relationship Id="rId7" Type="http://schemas.openxmlformats.org/officeDocument/2006/relationships/customXml" Target="../ink/ink3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0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customXml" Target="../ink/ink5.xml"/><Relationship Id="rId7" Type="http://schemas.openxmlformats.org/officeDocument/2006/relationships/customXml" Target="../ink/ink8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customXml" Target="../ink/ink6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customXml" Target="../ink/ink9.xml"/><Relationship Id="rId7" Type="http://schemas.openxmlformats.org/officeDocument/2006/relationships/customXml" Target="../ink/ink12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5" Type="http://schemas.openxmlformats.org/officeDocument/2006/relationships/customXml" Target="../ink/ink10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ustomXml" Target="../ink/ink13.xml"/><Relationship Id="rId7" Type="http://schemas.openxmlformats.org/officeDocument/2006/relationships/customXml" Target="../ink/ink16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5" Type="http://schemas.openxmlformats.org/officeDocument/2006/relationships/customXml" Target="../ink/ink1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17.xml"/><Relationship Id="rId7" Type="http://schemas.openxmlformats.org/officeDocument/2006/relationships/customXml" Target="../ink/ink20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5" Type="http://schemas.openxmlformats.org/officeDocument/2006/relationships/customXml" Target="../ink/ink18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customXml" Target="../ink/ink21.xml"/><Relationship Id="rId7" Type="http://schemas.openxmlformats.org/officeDocument/2006/relationships/customXml" Target="../ink/ink24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.xml"/><Relationship Id="rId5" Type="http://schemas.openxmlformats.org/officeDocument/2006/relationships/customXml" Target="../ink/ink2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estrella, cielo&#10;&#10;Descripción generada automáticamente">
            <a:extLst>
              <a:ext uri="{FF2B5EF4-FFF2-40B4-BE49-F238E27FC236}">
                <a16:creationId xmlns:a16="http://schemas.microsoft.com/office/drawing/2014/main" id="{57A30C3A-523F-E51B-31D0-63AFB1FF4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n 6" descr="Imagen que contiene tabla, oscuro, iluminado, vacío&#10;&#10;Descripción generada automáticamente">
            <a:extLst>
              <a:ext uri="{FF2B5EF4-FFF2-40B4-BE49-F238E27FC236}">
                <a16:creationId xmlns:a16="http://schemas.microsoft.com/office/drawing/2014/main" id="{C28991F8-275B-16CA-7955-45DDC4B29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1519">
            <a:off x="6368076" y="3359705"/>
            <a:ext cx="3559816" cy="2355761"/>
          </a:xfrm>
          <a:prstGeom prst="rect">
            <a:avLst/>
          </a:prstGeom>
        </p:spPr>
      </p:pic>
      <p:pic>
        <p:nvPicPr>
          <p:cNvPr id="9" name="Imagen 8" descr="Forma, Círculo&#10;&#10;Descripción generada automáticamente">
            <a:extLst>
              <a:ext uri="{FF2B5EF4-FFF2-40B4-BE49-F238E27FC236}">
                <a16:creationId xmlns:a16="http://schemas.microsoft.com/office/drawing/2014/main" id="{0E5E2B91-5A60-B297-D40C-F2FD4B65CF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5849">
            <a:off x="7716712" y="2889457"/>
            <a:ext cx="1497952" cy="1497952"/>
          </a:xfrm>
          <a:prstGeom prst="rect">
            <a:avLst/>
          </a:prstGeom>
        </p:spPr>
      </p:pic>
      <p:pic>
        <p:nvPicPr>
          <p:cNvPr id="11" name="Imagen 10" descr="Logotipo, Icono&#10;&#10;Descripción generada automáticamente">
            <a:extLst>
              <a:ext uri="{FF2B5EF4-FFF2-40B4-BE49-F238E27FC236}">
                <a16:creationId xmlns:a16="http://schemas.microsoft.com/office/drawing/2014/main" id="{0C0B82FA-7A7C-0122-7879-0F4910B5D0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696" y="3503644"/>
            <a:ext cx="595317" cy="595317"/>
          </a:xfrm>
          <a:prstGeom prst="rect">
            <a:avLst/>
          </a:prstGeom>
        </p:spPr>
      </p:pic>
      <p:pic>
        <p:nvPicPr>
          <p:cNvPr id="13" name="Imagen 12" descr="Logotipo, Icono&#10;&#10;Descripción generada automáticamente">
            <a:extLst>
              <a:ext uri="{FF2B5EF4-FFF2-40B4-BE49-F238E27FC236}">
                <a16:creationId xmlns:a16="http://schemas.microsoft.com/office/drawing/2014/main" id="{B995990D-5265-EC78-05F7-BAC61237A4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7068">
            <a:off x="9436707" y="4334645"/>
            <a:ext cx="595317" cy="59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33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Un horno de microondas&#10;&#10;Descripción generada automáticamente con confianza baja">
            <a:extLst>
              <a:ext uri="{FF2B5EF4-FFF2-40B4-BE49-F238E27FC236}">
                <a16:creationId xmlns:a16="http://schemas.microsoft.com/office/drawing/2014/main" id="{E9E29AB5-6420-93A8-8770-E9CDDC384A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8" name="Cuerda 7">
            <a:extLst>
              <a:ext uri="{FF2B5EF4-FFF2-40B4-BE49-F238E27FC236}">
                <a16:creationId xmlns:a16="http://schemas.microsoft.com/office/drawing/2014/main" id="{9D1C2715-9615-E031-6A80-C8D0D361FBA7}"/>
              </a:ext>
            </a:extLst>
          </p:cNvPr>
          <p:cNvSpPr/>
          <p:nvPr/>
        </p:nvSpPr>
        <p:spPr>
          <a:xfrm rot="6922686">
            <a:off x="5674581" y="5937297"/>
            <a:ext cx="967409" cy="808383"/>
          </a:xfrm>
          <a:prstGeom prst="chor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13C879FE-7890-6A7A-2F9F-BFE222E13422}"/>
                  </a:ext>
                </a:extLst>
              </p14:cNvPr>
              <p14:cNvContentPartPr/>
              <p14:nvPr/>
            </p14:nvContentPartPr>
            <p14:xfrm>
              <a:off x="5544750" y="6534634"/>
              <a:ext cx="360" cy="36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13C879FE-7890-6A7A-2F9F-BFE222E1342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36110" y="652599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321796EC-2D57-7785-3E0C-3C72B50DF883}"/>
                  </a:ext>
                </a:extLst>
              </p14:cNvPr>
              <p14:cNvContentPartPr/>
              <p14:nvPr/>
            </p14:nvContentPartPr>
            <p14:xfrm>
              <a:off x="-310650" y="502834"/>
              <a:ext cx="360" cy="36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321796EC-2D57-7785-3E0C-3C72B50DF8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19650" y="49419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86821983-D53D-2CE7-8109-4C7E7F19941D}"/>
                  </a:ext>
                </a:extLst>
              </p14:cNvPr>
              <p14:cNvContentPartPr/>
              <p14:nvPr/>
            </p14:nvContentPartPr>
            <p14:xfrm>
              <a:off x="-310650" y="502834"/>
              <a:ext cx="360" cy="360"/>
            </p14:xfrm>
          </p:contentPart>
        </mc:Choice>
        <mc:Fallback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86821983-D53D-2CE7-8109-4C7E7F1994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19650" y="49419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Entrada de lápiz 11">
                <a:extLst>
                  <a:ext uri="{FF2B5EF4-FFF2-40B4-BE49-F238E27FC236}">
                    <a16:creationId xmlns:a16="http://schemas.microsoft.com/office/drawing/2014/main" id="{91A59852-135C-7F1C-5D2C-E53E158A28E3}"/>
                  </a:ext>
                </a:extLst>
              </p14:cNvPr>
              <p14:cNvContentPartPr/>
              <p14:nvPr/>
            </p14:nvContentPartPr>
            <p14:xfrm>
              <a:off x="-310650" y="502834"/>
              <a:ext cx="360" cy="360"/>
            </p14:xfrm>
          </p:contentPart>
        </mc:Choice>
        <mc:Fallback>
          <p:pic>
            <p:nvPicPr>
              <p:cNvPr id="12" name="Entrada de lápiz 11">
                <a:extLst>
                  <a:ext uri="{FF2B5EF4-FFF2-40B4-BE49-F238E27FC236}">
                    <a16:creationId xmlns:a16="http://schemas.microsoft.com/office/drawing/2014/main" id="{91A59852-135C-7F1C-5D2C-E53E158A28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19650" y="49419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8D8BED2F-14F6-0FF0-EAE6-E4FB2EF57F71}"/>
              </a:ext>
            </a:extLst>
          </p:cNvPr>
          <p:cNvSpPr/>
          <p:nvPr/>
        </p:nvSpPr>
        <p:spPr>
          <a:xfrm>
            <a:off x="5166403" y="6266576"/>
            <a:ext cx="588445" cy="637563"/>
          </a:xfrm>
          <a:custGeom>
            <a:avLst/>
            <a:gdLst>
              <a:gd name="connsiteX0" fmla="*/ 571667 w 588445"/>
              <a:gd name="connsiteY0" fmla="*/ 226503 h 637563"/>
              <a:gd name="connsiteX1" fmla="*/ 529722 w 588445"/>
              <a:gd name="connsiteY1" fmla="*/ 234892 h 637563"/>
              <a:gd name="connsiteX2" fmla="*/ 470999 w 588445"/>
              <a:gd name="connsiteY2" fmla="*/ 226503 h 637563"/>
              <a:gd name="connsiteX3" fmla="*/ 445832 w 588445"/>
              <a:gd name="connsiteY3" fmla="*/ 201336 h 637563"/>
              <a:gd name="connsiteX4" fmla="*/ 412276 w 588445"/>
              <a:gd name="connsiteY4" fmla="*/ 125835 h 637563"/>
              <a:gd name="connsiteX5" fmla="*/ 403887 w 588445"/>
              <a:gd name="connsiteY5" fmla="*/ 100668 h 637563"/>
              <a:gd name="connsiteX6" fmla="*/ 378720 w 588445"/>
              <a:gd name="connsiteY6" fmla="*/ 83890 h 637563"/>
              <a:gd name="connsiteX7" fmla="*/ 336775 w 588445"/>
              <a:gd name="connsiteY7" fmla="*/ 25167 h 637563"/>
              <a:gd name="connsiteX8" fmla="*/ 261274 w 588445"/>
              <a:gd name="connsiteY8" fmla="*/ 0 h 637563"/>
              <a:gd name="connsiteX9" fmla="*/ 210940 w 588445"/>
              <a:gd name="connsiteY9" fmla="*/ 16778 h 637563"/>
              <a:gd name="connsiteX10" fmla="*/ 202551 w 588445"/>
              <a:gd name="connsiteY10" fmla="*/ 41945 h 637563"/>
              <a:gd name="connsiteX11" fmla="*/ 185773 w 588445"/>
              <a:gd name="connsiteY11" fmla="*/ 83890 h 637563"/>
              <a:gd name="connsiteX12" fmla="*/ 210940 w 588445"/>
              <a:gd name="connsiteY12" fmla="*/ 218114 h 637563"/>
              <a:gd name="connsiteX13" fmla="*/ 219329 w 588445"/>
              <a:gd name="connsiteY13" fmla="*/ 243281 h 637563"/>
              <a:gd name="connsiteX14" fmla="*/ 252885 w 588445"/>
              <a:gd name="connsiteY14" fmla="*/ 276837 h 637563"/>
              <a:gd name="connsiteX15" fmla="*/ 303219 w 588445"/>
              <a:gd name="connsiteY15" fmla="*/ 293615 h 637563"/>
              <a:gd name="connsiteX16" fmla="*/ 361942 w 588445"/>
              <a:gd name="connsiteY16" fmla="*/ 352338 h 637563"/>
              <a:gd name="connsiteX17" fmla="*/ 370331 w 588445"/>
              <a:gd name="connsiteY17" fmla="*/ 394283 h 637563"/>
              <a:gd name="connsiteX18" fmla="*/ 361942 w 588445"/>
              <a:gd name="connsiteY18" fmla="*/ 427839 h 637563"/>
              <a:gd name="connsiteX19" fmla="*/ 244496 w 588445"/>
              <a:gd name="connsiteY19" fmla="*/ 436228 h 637563"/>
              <a:gd name="connsiteX20" fmla="*/ 194162 w 588445"/>
              <a:gd name="connsiteY20" fmla="*/ 394283 h 637563"/>
              <a:gd name="connsiteX21" fmla="*/ 168995 w 588445"/>
              <a:gd name="connsiteY21" fmla="*/ 377505 h 637563"/>
              <a:gd name="connsiteX22" fmla="*/ 76716 w 588445"/>
              <a:gd name="connsiteY22" fmla="*/ 302004 h 637563"/>
              <a:gd name="connsiteX23" fmla="*/ 26382 w 588445"/>
              <a:gd name="connsiteY23" fmla="*/ 327171 h 637563"/>
              <a:gd name="connsiteX24" fmla="*/ 17993 w 588445"/>
              <a:gd name="connsiteY24" fmla="*/ 469784 h 637563"/>
              <a:gd name="connsiteX25" fmla="*/ 26382 w 588445"/>
              <a:gd name="connsiteY25" fmla="*/ 494951 h 637563"/>
              <a:gd name="connsiteX26" fmla="*/ 43160 w 588445"/>
              <a:gd name="connsiteY26" fmla="*/ 528507 h 637563"/>
              <a:gd name="connsiteX27" fmla="*/ 51549 w 588445"/>
              <a:gd name="connsiteY27" fmla="*/ 553674 h 637563"/>
              <a:gd name="connsiteX28" fmla="*/ 110272 w 588445"/>
              <a:gd name="connsiteY28" fmla="*/ 604007 h 637563"/>
              <a:gd name="connsiteX29" fmla="*/ 135439 w 588445"/>
              <a:gd name="connsiteY29" fmla="*/ 620785 h 637563"/>
              <a:gd name="connsiteX30" fmla="*/ 185773 w 588445"/>
              <a:gd name="connsiteY30" fmla="*/ 637563 h 637563"/>
              <a:gd name="connsiteX31" fmla="*/ 345164 w 588445"/>
              <a:gd name="connsiteY31" fmla="*/ 629174 h 637563"/>
              <a:gd name="connsiteX32" fmla="*/ 370331 w 588445"/>
              <a:gd name="connsiteY32" fmla="*/ 612396 h 637563"/>
              <a:gd name="connsiteX33" fmla="*/ 395498 w 588445"/>
              <a:gd name="connsiteY33" fmla="*/ 604007 h 637563"/>
              <a:gd name="connsiteX34" fmla="*/ 412276 w 588445"/>
              <a:gd name="connsiteY34" fmla="*/ 578841 h 637563"/>
              <a:gd name="connsiteX35" fmla="*/ 437443 w 588445"/>
              <a:gd name="connsiteY35" fmla="*/ 562063 h 637563"/>
              <a:gd name="connsiteX36" fmla="*/ 470999 w 588445"/>
              <a:gd name="connsiteY36" fmla="*/ 528507 h 637563"/>
              <a:gd name="connsiteX37" fmla="*/ 504555 w 588445"/>
              <a:gd name="connsiteY37" fmla="*/ 478173 h 637563"/>
              <a:gd name="connsiteX38" fmla="*/ 521333 w 588445"/>
              <a:gd name="connsiteY38" fmla="*/ 427839 h 637563"/>
              <a:gd name="connsiteX39" fmla="*/ 529722 w 588445"/>
              <a:gd name="connsiteY39" fmla="*/ 402672 h 637563"/>
              <a:gd name="connsiteX40" fmla="*/ 538111 w 588445"/>
              <a:gd name="connsiteY40" fmla="*/ 377505 h 637563"/>
              <a:gd name="connsiteX41" fmla="*/ 554889 w 588445"/>
              <a:gd name="connsiteY41" fmla="*/ 352338 h 637563"/>
              <a:gd name="connsiteX42" fmla="*/ 571667 w 588445"/>
              <a:gd name="connsiteY42" fmla="*/ 318782 h 637563"/>
              <a:gd name="connsiteX43" fmla="*/ 588445 w 588445"/>
              <a:gd name="connsiteY43" fmla="*/ 268448 h 637563"/>
              <a:gd name="connsiteX44" fmla="*/ 571667 w 588445"/>
              <a:gd name="connsiteY44" fmla="*/ 226503 h 637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88445" h="637563">
                <a:moveTo>
                  <a:pt x="571667" y="226503"/>
                </a:moveTo>
                <a:cubicBezTo>
                  <a:pt x="557685" y="229299"/>
                  <a:pt x="543981" y="234892"/>
                  <a:pt x="529722" y="234892"/>
                </a:cubicBezTo>
                <a:cubicBezTo>
                  <a:pt x="509949" y="234892"/>
                  <a:pt x="489358" y="233847"/>
                  <a:pt x="470999" y="226503"/>
                </a:cubicBezTo>
                <a:cubicBezTo>
                  <a:pt x="459984" y="222097"/>
                  <a:pt x="453427" y="210450"/>
                  <a:pt x="445832" y="201336"/>
                </a:cubicBezTo>
                <a:cubicBezTo>
                  <a:pt x="423675" y="174748"/>
                  <a:pt x="424469" y="162415"/>
                  <a:pt x="412276" y="125835"/>
                </a:cubicBezTo>
                <a:cubicBezTo>
                  <a:pt x="409480" y="117446"/>
                  <a:pt x="411245" y="105573"/>
                  <a:pt x="403887" y="100668"/>
                </a:cubicBezTo>
                <a:lnTo>
                  <a:pt x="378720" y="83890"/>
                </a:lnTo>
                <a:cubicBezTo>
                  <a:pt x="368586" y="63622"/>
                  <a:pt x="359448" y="36504"/>
                  <a:pt x="336775" y="25167"/>
                </a:cubicBezTo>
                <a:cubicBezTo>
                  <a:pt x="313047" y="13303"/>
                  <a:pt x="261274" y="0"/>
                  <a:pt x="261274" y="0"/>
                </a:cubicBezTo>
                <a:cubicBezTo>
                  <a:pt x="244496" y="5593"/>
                  <a:pt x="225331" y="6498"/>
                  <a:pt x="210940" y="16778"/>
                </a:cubicBezTo>
                <a:cubicBezTo>
                  <a:pt x="203744" y="21918"/>
                  <a:pt x="205656" y="33665"/>
                  <a:pt x="202551" y="41945"/>
                </a:cubicBezTo>
                <a:cubicBezTo>
                  <a:pt x="197264" y="56045"/>
                  <a:pt x="191366" y="69908"/>
                  <a:pt x="185773" y="83890"/>
                </a:cubicBezTo>
                <a:cubicBezTo>
                  <a:pt x="196684" y="203913"/>
                  <a:pt x="182126" y="141277"/>
                  <a:pt x="210940" y="218114"/>
                </a:cubicBezTo>
                <a:cubicBezTo>
                  <a:pt x="214045" y="226394"/>
                  <a:pt x="214189" y="236085"/>
                  <a:pt x="219329" y="243281"/>
                </a:cubicBezTo>
                <a:cubicBezTo>
                  <a:pt x="228523" y="256153"/>
                  <a:pt x="239321" y="268698"/>
                  <a:pt x="252885" y="276837"/>
                </a:cubicBezTo>
                <a:cubicBezTo>
                  <a:pt x="268050" y="285936"/>
                  <a:pt x="303219" y="293615"/>
                  <a:pt x="303219" y="293615"/>
                </a:cubicBezTo>
                <a:cubicBezTo>
                  <a:pt x="327454" y="311791"/>
                  <a:pt x="348892" y="322976"/>
                  <a:pt x="361942" y="352338"/>
                </a:cubicBezTo>
                <a:cubicBezTo>
                  <a:pt x="367733" y="365368"/>
                  <a:pt x="367535" y="380301"/>
                  <a:pt x="370331" y="394283"/>
                </a:cubicBezTo>
                <a:cubicBezTo>
                  <a:pt x="367535" y="405468"/>
                  <a:pt x="369323" y="418982"/>
                  <a:pt x="361942" y="427839"/>
                </a:cubicBezTo>
                <a:cubicBezTo>
                  <a:pt x="334853" y="460345"/>
                  <a:pt x="269810" y="438759"/>
                  <a:pt x="244496" y="436228"/>
                </a:cubicBezTo>
                <a:cubicBezTo>
                  <a:pt x="196429" y="420206"/>
                  <a:pt x="239871" y="439992"/>
                  <a:pt x="194162" y="394283"/>
                </a:cubicBezTo>
                <a:cubicBezTo>
                  <a:pt x="187033" y="387154"/>
                  <a:pt x="176531" y="384203"/>
                  <a:pt x="168995" y="377505"/>
                </a:cubicBezTo>
                <a:cubicBezTo>
                  <a:pt x="83338" y="301365"/>
                  <a:pt x="155358" y="349189"/>
                  <a:pt x="76716" y="302004"/>
                </a:cubicBezTo>
                <a:cubicBezTo>
                  <a:pt x="59938" y="310393"/>
                  <a:pt x="40402" y="314709"/>
                  <a:pt x="26382" y="327171"/>
                </a:cubicBezTo>
                <a:cubicBezTo>
                  <a:pt x="-20339" y="368701"/>
                  <a:pt x="6988" y="414759"/>
                  <a:pt x="17993" y="469784"/>
                </a:cubicBezTo>
                <a:cubicBezTo>
                  <a:pt x="19727" y="478455"/>
                  <a:pt x="22899" y="486823"/>
                  <a:pt x="26382" y="494951"/>
                </a:cubicBezTo>
                <a:cubicBezTo>
                  <a:pt x="31308" y="506445"/>
                  <a:pt x="38234" y="517013"/>
                  <a:pt x="43160" y="528507"/>
                </a:cubicBezTo>
                <a:cubicBezTo>
                  <a:pt x="46643" y="536635"/>
                  <a:pt x="46644" y="546316"/>
                  <a:pt x="51549" y="553674"/>
                </a:cubicBezTo>
                <a:cubicBezTo>
                  <a:pt x="62636" y="570305"/>
                  <a:pt x="95468" y="593433"/>
                  <a:pt x="110272" y="604007"/>
                </a:cubicBezTo>
                <a:cubicBezTo>
                  <a:pt x="118476" y="609867"/>
                  <a:pt x="126226" y="616690"/>
                  <a:pt x="135439" y="620785"/>
                </a:cubicBezTo>
                <a:cubicBezTo>
                  <a:pt x="151600" y="627968"/>
                  <a:pt x="185773" y="637563"/>
                  <a:pt x="185773" y="637563"/>
                </a:cubicBezTo>
                <a:cubicBezTo>
                  <a:pt x="238903" y="634767"/>
                  <a:pt x="292448" y="636363"/>
                  <a:pt x="345164" y="629174"/>
                </a:cubicBezTo>
                <a:cubicBezTo>
                  <a:pt x="355154" y="627812"/>
                  <a:pt x="361313" y="616905"/>
                  <a:pt x="370331" y="612396"/>
                </a:cubicBezTo>
                <a:cubicBezTo>
                  <a:pt x="378240" y="608441"/>
                  <a:pt x="387109" y="606803"/>
                  <a:pt x="395498" y="604007"/>
                </a:cubicBezTo>
                <a:cubicBezTo>
                  <a:pt x="401091" y="595618"/>
                  <a:pt x="405147" y="585970"/>
                  <a:pt x="412276" y="578841"/>
                </a:cubicBezTo>
                <a:cubicBezTo>
                  <a:pt x="419405" y="571712"/>
                  <a:pt x="431145" y="569936"/>
                  <a:pt x="437443" y="562063"/>
                </a:cubicBezTo>
                <a:cubicBezTo>
                  <a:pt x="469982" y="521389"/>
                  <a:pt x="416089" y="546810"/>
                  <a:pt x="470999" y="528507"/>
                </a:cubicBezTo>
                <a:cubicBezTo>
                  <a:pt x="498752" y="445247"/>
                  <a:pt x="452189" y="572432"/>
                  <a:pt x="504555" y="478173"/>
                </a:cubicBezTo>
                <a:cubicBezTo>
                  <a:pt x="513144" y="462713"/>
                  <a:pt x="515740" y="444617"/>
                  <a:pt x="521333" y="427839"/>
                </a:cubicBezTo>
                <a:lnTo>
                  <a:pt x="529722" y="402672"/>
                </a:lnTo>
                <a:cubicBezTo>
                  <a:pt x="532518" y="394283"/>
                  <a:pt x="533206" y="384863"/>
                  <a:pt x="538111" y="377505"/>
                </a:cubicBezTo>
                <a:cubicBezTo>
                  <a:pt x="543704" y="369116"/>
                  <a:pt x="549887" y="361092"/>
                  <a:pt x="554889" y="352338"/>
                </a:cubicBezTo>
                <a:cubicBezTo>
                  <a:pt x="561094" y="341480"/>
                  <a:pt x="567023" y="330393"/>
                  <a:pt x="571667" y="318782"/>
                </a:cubicBezTo>
                <a:cubicBezTo>
                  <a:pt x="578235" y="302361"/>
                  <a:pt x="588445" y="268448"/>
                  <a:pt x="588445" y="268448"/>
                </a:cubicBezTo>
                <a:lnTo>
                  <a:pt x="571667" y="22650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6F3E707E-2553-04A1-59D0-840406A980E5}"/>
              </a:ext>
            </a:extLst>
          </p:cNvPr>
          <p:cNvSpPr/>
          <p:nvPr/>
        </p:nvSpPr>
        <p:spPr>
          <a:xfrm rot="367926" flipH="1">
            <a:off x="6436562" y="6284580"/>
            <a:ext cx="588445" cy="637563"/>
          </a:xfrm>
          <a:custGeom>
            <a:avLst/>
            <a:gdLst>
              <a:gd name="connsiteX0" fmla="*/ 571667 w 588445"/>
              <a:gd name="connsiteY0" fmla="*/ 226503 h 637563"/>
              <a:gd name="connsiteX1" fmla="*/ 529722 w 588445"/>
              <a:gd name="connsiteY1" fmla="*/ 234892 h 637563"/>
              <a:gd name="connsiteX2" fmla="*/ 470999 w 588445"/>
              <a:gd name="connsiteY2" fmla="*/ 226503 h 637563"/>
              <a:gd name="connsiteX3" fmla="*/ 445832 w 588445"/>
              <a:gd name="connsiteY3" fmla="*/ 201336 h 637563"/>
              <a:gd name="connsiteX4" fmla="*/ 412276 w 588445"/>
              <a:gd name="connsiteY4" fmla="*/ 125835 h 637563"/>
              <a:gd name="connsiteX5" fmla="*/ 403887 w 588445"/>
              <a:gd name="connsiteY5" fmla="*/ 100668 h 637563"/>
              <a:gd name="connsiteX6" fmla="*/ 378720 w 588445"/>
              <a:gd name="connsiteY6" fmla="*/ 83890 h 637563"/>
              <a:gd name="connsiteX7" fmla="*/ 336775 w 588445"/>
              <a:gd name="connsiteY7" fmla="*/ 25167 h 637563"/>
              <a:gd name="connsiteX8" fmla="*/ 261274 w 588445"/>
              <a:gd name="connsiteY8" fmla="*/ 0 h 637563"/>
              <a:gd name="connsiteX9" fmla="*/ 210940 w 588445"/>
              <a:gd name="connsiteY9" fmla="*/ 16778 h 637563"/>
              <a:gd name="connsiteX10" fmla="*/ 202551 w 588445"/>
              <a:gd name="connsiteY10" fmla="*/ 41945 h 637563"/>
              <a:gd name="connsiteX11" fmla="*/ 185773 w 588445"/>
              <a:gd name="connsiteY11" fmla="*/ 83890 h 637563"/>
              <a:gd name="connsiteX12" fmla="*/ 210940 w 588445"/>
              <a:gd name="connsiteY12" fmla="*/ 218114 h 637563"/>
              <a:gd name="connsiteX13" fmla="*/ 219329 w 588445"/>
              <a:gd name="connsiteY13" fmla="*/ 243281 h 637563"/>
              <a:gd name="connsiteX14" fmla="*/ 252885 w 588445"/>
              <a:gd name="connsiteY14" fmla="*/ 276837 h 637563"/>
              <a:gd name="connsiteX15" fmla="*/ 303219 w 588445"/>
              <a:gd name="connsiteY15" fmla="*/ 293615 h 637563"/>
              <a:gd name="connsiteX16" fmla="*/ 361942 w 588445"/>
              <a:gd name="connsiteY16" fmla="*/ 352338 h 637563"/>
              <a:gd name="connsiteX17" fmla="*/ 370331 w 588445"/>
              <a:gd name="connsiteY17" fmla="*/ 394283 h 637563"/>
              <a:gd name="connsiteX18" fmla="*/ 361942 w 588445"/>
              <a:gd name="connsiteY18" fmla="*/ 427839 h 637563"/>
              <a:gd name="connsiteX19" fmla="*/ 244496 w 588445"/>
              <a:gd name="connsiteY19" fmla="*/ 436228 h 637563"/>
              <a:gd name="connsiteX20" fmla="*/ 194162 w 588445"/>
              <a:gd name="connsiteY20" fmla="*/ 394283 h 637563"/>
              <a:gd name="connsiteX21" fmla="*/ 168995 w 588445"/>
              <a:gd name="connsiteY21" fmla="*/ 377505 h 637563"/>
              <a:gd name="connsiteX22" fmla="*/ 76716 w 588445"/>
              <a:gd name="connsiteY22" fmla="*/ 302004 h 637563"/>
              <a:gd name="connsiteX23" fmla="*/ 26382 w 588445"/>
              <a:gd name="connsiteY23" fmla="*/ 327171 h 637563"/>
              <a:gd name="connsiteX24" fmla="*/ 17993 w 588445"/>
              <a:gd name="connsiteY24" fmla="*/ 469784 h 637563"/>
              <a:gd name="connsiteX25" fmla="*/ 26382 w 588445"/>
              <a:gd name="connsiteY25" fmla="*/ 494951 h 637563"/>
              <a:gd name="connsiteX26" fmla="*/ 43160 w 588445"/>
              <a:gd name="connsiteY26" fmla="*/ 528507 h 637563"/>
              <a:gd name="connsiteX27" fmla="*/ 51549 w 588445"/>
              <a:gd name="connsiteY27" fmla="*/ 553674 h 637563"/>
              <a:gd name="connsiteX28" fmla="*/ 110272 w 588445"/>
              <a:gd name="connsiteY28" fmla="*/ 604007 h 637563"/>
              <a:gd name="connsiteX29" fmla="*/ 135439 w 588445"/>
              <a:gd name="connsiteY29" fmla="*/ 620785 h 637563"/>
              <a:gd name="connsiteX30" fmla="*/ 185773 w 588445"/>
              <a:gd name="connsiteY30" fmla="*/ 637563 h 637563"/>
              <a:gd name="connsiteX31" fmla="*/ 345164 w 588445"/>
              <a:gd name="connsiteY31" fmla="*/ 629174 h 637563"/>
              <a:gd name="connsiteX32" fmla="*/ 370331 w 588445"/>
              <a:gd name="connsiteY32" fmla="*/ 612396 h 637563"/>
              <a:gd name="connsiteX33" fmla="*/ 395498 w 588445"/>
              <a:gd name="connsiteY33" fmla="*/ 604007 h 637563"/>
              <a:gd name="connsiteX34" fmla="*/ 412276 w 588445"/>
              <a:gd name="connsiteY34" fmla="*/ 578841 h 637563"/>
              <a:gd name="connsiteX35" fmla="*/ 437443 w 588445"/>
              <a:gd name="connsiteY35" fmla="*/ 562063 h 637563"/>
              <a:gd name="connsiteX36" fmla="*/ 470999 w 588445"/>
              <a:gd name="connsiteY36" fmla="*/ 528507 h 637563"/>
              <a:gd name="connsiteX37" fmla="*/ 504555 w 588445"/>
              <a:gd name="connsiteY37" fmla="*/ 478173 h 637563"/>
              <a:gd name="connsiteX38" fmla="*/ 521333 w 588445"/>
              <a:gd name="connsiteY38" fmla="*/ 427839 h 637563"/>
              <a:gd name="connsiteX39" fmla="*/ 529722 w 588445"/>
              <a:gd name="connsiteY39" fmla="*/ 402672 h 637563"/>
              <a:gd name="connsiteX40" fmla="*/ 538111 w 588445"/>
              <a:gd name="connsiteY40" fmla="*/ 377505 h 637563"/>
              <a:gd name="connsiteX41" fmla="*/ 554889 w 588445"/>
              <a:gd name="connsiteY41" fmla="*/ 352338 h 637563"/>
              <a:gd name="connsiteX42" fmla="*/ 571667 w 588445"/>
              <a:gd name="connsiteY42" fmla="*/ 318782 h 637563"/>
              <a:gd name="connsiteX43" fmla="*/ 588445 w 588445"/>
              <a:gd name="connsiteY43" fmla="*/ 268448 h 637563"/>
              <a:gd name="connsiteX44" fmla="*/ 571667 w 588445"/>
              <a:gd name="connsiteY44" fmla="*/ 226503 h 637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88445" h="637563">
                <a:moveTo>
                  <a:pt x="571667" y="226503"/>
                </a:moveTo>
                <a:cubicBezTo>
                  <a:pt x="557685" y="229299"/>
                  <a:pt x="543981" y="234892"/>
                  <a:pt x="529722" y="234892"/>
                </a:cubicBezTo>
                <a:cubicBezTo>
                  <a:pt x="509949" y="234892"/>
                  <a:pt x="489358" y="233847"/>
                  <a:pt x="470999" y="226503"/>
                </a:cubicBezTo>
                <a:cubicBezTo>
                  <a:pt x="459984" y="222097"/>
                  <a:pt x="453427" y="210450"/>
                  <a:pt x="445832" y="201336"/>
                </a:cubicBezTo>
                <a:cubicBezTo>
                  <a:pt x="423675" y="174748"/>
                  <a:pt x="424469" y="162415"/>
                  <a:pt x="412276" y="125835"/>
                </a:cubicBezTo>
                <a:cubicBezTo>
                  <a:pt x="409480" y="117446"/>
                  <a:pt x="411245" y="105573"/>
                  <a:pt x="403887" y="100668"/>
                </a:cubicBezTo>
                <a:lnTo>
                  <a:pt x="378720" y="83890"/>
                </a:lnTo>
                <a:cubicBezTo>
                  <a:pt x="368586" y="63622"/>
                  <a:pt x="359448" y="36504"/>
                  <a:pt x="336775" y="25167"/>
                </a:cubicBezTo>
                <a:cubicBezTo>
                  <a:pt x="313047" y="13303"/>
                  <a:pt x="261274" y="0"/>
                  <a:pt x="261274" y="0"/>
                </a:cubicBezTo>
                <a:cubicBezTo>
                  <a:pt x="244496" y="5593"/>
                  <a:pt x="225331" y="6498"/>
                  <a:pt x="210940" y="16778"/>
                </a:cubicBezTo>
                <a:cubicBezTo>
                  <a:pt x="203744" y="21918"/>
                  <a:pt x="205656" y="33665"/>
                  <a:pt x="202551" y="41945"/>
                </a:cubicBezTo>
                <a:cubicBezTo>
                  <a:pt x="197264" y="56045"/>
                  <a:pt x="191366" y="69908"/>
                  <a:pt x="185773" y="83890"/>
                </a:cubicBezTo>
                <a:cubicBezTo>
                  <a:pt x="196684" y="203913"/>
                  <a:pt x="182126" y="141277"/>
                  <a:pt x="210940" y="218114"/>
                </a:cubicBezTo>
                <a:cubicBezTo>
                  <a:pt x="214045" y="226394"/>
                  <a:pt x="214189" y="236085"/>
                  <a:pt x="219329" y="243281"/>
                </a:cubicBezTo>
                <a:cubicBezTo>
                  <a:pt x="228523" y="256153"/>
                  <a:pt x="239321" y="268698"/>
                  <a:pt x="252885" y="276837"/>
                </a:cubicBezTo>
                <a:cubicBezTo>
                  <a:pt x="268050" y="285936"/>
                  <a:pt x="303219" y="293615"/>
                  <a:pt x="303219" y="293615"/>
                </a:cubicBezTo>
                <a:cubicBezTo>
                  <a:pt x="327454" y="311791"/>
                  <a:pt x="348892" y="322976"/>
                  <a:pt x="361942" y="352338"/>
                </a:cubicBezTo>
                <a:cubicBezTo>
                  <a:pt x="367733" y="365368"/>
                  <a:pt x="367535" y="380301"/>
                  <a:pt x="370331" y="394283"/>
                </a:cubicBezTo>
                <a:cubicBezTo>
                  <a:pt x="367535" y="405468"/>
                  <a:pt x="369323" y="418982"/>
                  <a:pt x="361942" y="427839"/>
                </a:cubicBezTo>
                <a:cubicBezTo>
                  <a:pt x="334853" y="460345"/>
                  <a:pt x="269810" y="438759"/>
                  <a:pt x="244496" y="436228"/>
                </a:cubicBezTo>
                <a:cubicBezTo>
                  <a:pt x="196429" y="420206"/>
                  <a:pt x="239871" y="439992"/>
                  <a:pt x="194162" y="394283"/>
                </a:cubicBezTo>
                <a:cubicBezTo>
                  <a:pt x="187033" y="387154"/>
                  <a:pt x="176531" y="384203"/>
                  <a:pt x="168995" y="377505"/>
                </a:cubicBezTo>
                <a:cubicBezTo>
                  <a:pt x="83338" y="301365"/>
                  <a:pt x="155358" y="349189"/>
                  <a:pt x="76716" y="302004"/>
                </a:cubicBezTo>
                <a:cubicBezTo>
                  <a:pt x="59938" y="310393"/>
                  <a:pt x="40402" y="314709"/>
                  <a:pt x="26382" y="327171"/>
                </a:cubicBezTo>
                <a:cubicBezTo>
                  <a:pt x="-20339" y="368701"/>
                  <a:pt x="6988" y="414759"/>
                  <a:pt x="17993" y="469784"/>
                </a:cubicBezTo>
                <a:cubicBezTo>
                  <a:pt x="19727" y="478455"/>
                  <a:pt x="22899" y="486823"/>
                  <a:pt x="26382" y="494951"/>
                </a:cubicBezTo>
                <a:cubicBezTo>
                  <a:pt x="31308" y="506445"/>
                  <a:pt x="38234" y="517013"/>
                  <a:pt x="43160" y="528507"/>
                </a:cubicBezTo>
                <a:cubicBezTo>
                  <a:pt x="46643" y="536635"/>
                  <a:pt x="46644" y="546316"/>
                  <a:pt x="51549" y="553674"/>
                </a:cubicBezTo>
                <a:cubicBezTo>
                  <a:pt x="62636" y="570305"/>
                  <a:pt x="95468" y="593433"/>
                  <a:pt x="110272" y="604007"/>
                </a:cubicBezTo>
                <a:cubicBezTo>
                  <a:pt x="118476" y="609867"/>
                  <a:pt x="126226" y="616690"/>
                  <a:pt x="135439" y="620785"/>
                </a:cubicBezTo>
                <a:cubicBezTo>
                  <a:pt x="151600" y="627968"/>
                  <a:pt x="185773" y="637563"/>
                  <a:pt x="185773" y="637563"/>
                </a:cubicBezTo>
                <a:cubicBezTo>
                  <a:pt x="238903" y="634767"/>
                  <a:pt x="292448" y="636363"/>
                  <a:pt x="345164" y="629174"/>
                </a:cubicBezTo>
                <a:cubicBezTo>
                  <a:pt x="355154" y="627812"/>
                  <a:pt x="361313" y="616905"/>
                  <a:pt x="370331" y="612396"/>
                </a:cubicBezTo>
                <a:cubicBezTo>
                  <a:pt x="378240" y="608441"/>
                  <a:pt x="387109" y="606803"/>
                  <a:pt x="395498" y="604007"/>
                </a:cubicBezTo>
                <a:cubicBezTo>
                  <a:pt x="401091" y="595618"/>
                  <a:pt x="405147" y="585970"/>
                  <a:pt x="412276" y="578841"/>
                </a:cubicBezTo>
                <a:cubicBezTo>
                  <a:pt x="419405" y="571712"/>
                  <a:pt x="431145" y="569936"/>
                  <a:pt x="437443" y="562063"/>
                </a:cubicBezTo>
                <a:cubicBezTo>
                  <a:pt x="469982" y="521389"/>
                  <a:pt x="416089" y="546810"/>
                  <a:pt x="470999" y="528507"/>
                </a:cubicBezTo>
                <a:cubicBezTo>
                  <a:pt x="498752" y="445247"/>
                  <a:pt x="452189" y="572432"/>
                  <a:pt x="504555" y="478173"/>
                </a:cubicBezTo>
                <a:cubicBezTo>
                  <a:pt x="513144" y="462713"/>
                  <a:pt x="515740" y="444617"/>
                  <a:pt x="521333" y="427839"/>
                </a:cubicBezTo>
                <a:lnTo>
                  <a:pt x="529722" y="402672"/>
                </a:lnTo>
                <a:cubicBezTo>
                  <a:pt x="532518" y="394283"/>
                  <a:pt x="533206" y="384863"/>
                  <a:pt x="538111" y="377505"/>
                </a:cubicBezTo>
                <a:cubicBezTo>
                  <a:pt x="543704" y="369116"/>
                  <a:pt x="549887" y="361092"/>
                  <a:pt x="554889" y="352338"/>
                </a:cubicBezTo>
                <a:cubicBezTo>
                  <a:pt x="561094" y="341480"/>
                  <a:pt x="567023" y="330393"/>
                  <a:pt x="571667" y="318782"/>
                </a:cubicBezTo>
                <a:cubicBezTo>
                  <a:pt x="578235" y="302361"/>
                  <a:pt x="588445" y="268448"/>
                  <a:pt x="588445" y="268448"/>
                </a:cubicBezTo>
                <a:lnTo>
                  <a:pt x="571667" y="22650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9AF6D94-153E-6C5E-87E0-1415DA526C88}"/>
              </a:ext>
            </a:extLst>
          </p:cNvPr>
          <p:cNvSpPr/>
          <p:nvPr/>
        </p:nvSpPr>
        <p:spPr>
          <a:xfrm>
            <a:off x="6636190" y="5168038"/>
            <a:ext cx="1231271" cy="9883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 Black" panose="020B0A04020102020204" pitchFamily="34" charset="0"/>
              </a:rPr>
              <a:t>CORR 0,79</a:t>
            </a:r>
            <a:endParaRPr lang="es-V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pic>
        <p:nvPicPr>
          <p:cNvPr id="18" name="Imagen 17" descr="Gráfico, Texto, Gráfico de dispersión&#10;&#10;Descripción generada automáticamente">
            <a:extLst>
              <a:ext uri="{FF2B5EF4-FFF2-40B4-BE49-F238E27FC236}">
                <a16:creationId xmlns:a16="http://schemas.microsoft.com/office/drawing/2014/main" id="{8A4499D2-90F5-ED91-58E4-6D1CF50C9A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" y="0"/>
            <a:ext cx="12192000" cy="477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423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Un horno de microondas&#10;&#10;Descripción generada automáticamente con confianza baja">
            <a:extLst>
              <a:ext uri="{FF2B5EF4-FFF2-40B4-BE49-F238E27FC236}">
                <a16:creationId xmlns:a16="http://schemas.microsoft.com/office/drawing/2014/main" id="{E9E29AB5-6420-93A8-8770-E9CDDC384A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8" name="Cuerda 7">
            <a:extLst>
              <a:ext uri="{FF2B5EF4-FFF2-40B4-BE49-F238E27FC236}">
                <a16:creationId xmlns:a16="http://schemas.microsoft.com/office/drawing/2014/main" id="{9D1C2715-9615-E031-6A80-C8D0D361FBA7}"/>
              </a:ext>
            </a:extLst>
          </p:cNvPr>
          <p:cNvSpPr/>
          <p:nvPr/>
        </p:nvSpPr>
        <p:spPr>
          <a:xfrm rot="6922686">
            <a:off x="5674581" y="5937297"/>
            <a:ext cx="967409" cy="808383"/>
          </a:xfrm>
          <a:prstGeom prst="chor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13C879FE-7890-6A7A-2F9F-BFE222E13422}"/>
                  </a:ext>
                </a:extLst>
              </p14:cNvPr>
              <p14:cNvContentPartPr/>
              <p14:nvPr/>
            </p14:nvContentPartPr>
            <p14:xfrm>
              <a:off x="5544750" y="6534634"/>
              <a:ext cx="360" cy="36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13C879FE-7890-6A7A-2F9F-BFE222E1342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36110" y="652599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321796EC-2D57-7785-3E0C-3C72B50DF883}"/>
                  </a:ext>
                </a:extLst>
              </p14:cNvPr>
              <p14:cNvContentPartPr/>
              <p14:nvPr/>
            </p14:nvContentPartPr>
            <p14:xfrm>
              <a:off x="-310650" y="502834"/>
              <a:ext cx="360" cy="36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321796EC-2D57-7785-3E0C-3C72B50DF8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19650" y="49419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86821983-D53D-2CE7-8109-4C7E7F19941D}"/>
                  </a:ext>
                </a:extLst>
              </p14:cNvPr>
              <p14:cNvContentPartPr/>
              <p14:nvPr/>
            </p14:nvContentPartPr>
            <p14:xfrm>
              <a:off x="-310650" y="502834"/>
              <a:ext cx="360" cy="360"/>
            </p14:xfrm>
          </p:contentPart>
        </mc:Choice>
        <mc:Fallback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86821983-D53D-2CE7-8109-4C7E7F1994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19650" y="49419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Entrada de lápiz 11">
                <a:extLst>
                  <a:ext uri="{FF2B5EF4-FFF2-40B4-BE49-F238E27FC236}">
                    <a16:creationId xmlns:a16="http://schemas.microsoft.com/office/drawing/2014/main" id="{91A59852-135C-7F1C-5D2C-E53E158A28E3}"/>
                  </a:ext>
                </a:extLst>
              </p14:cNvPr>
              <p14:cNvContentPartPr/>
              <p14:nvPr/>
            </p14:nvContentPartPr>
            <p14:xfrm>
              <a:off x="-310650" y="502834"/>
              <a:ext cx="360" cy="360"/>
            </p14:xfrm>
          </p:contentPart>
        </mc:Choice>
        <mc:Fallback>
          <p:pic>
            <p:nvPicPr>
              <p:cNvPr id="12" name="Entrada de lápiz 11">
                <a:extLst>
                  <a:ext uri="{FF2B5EF4-FFF2-40B4-BE49-F238E27FC236}">
                    <a16:creationId xmlns:a16="http://schemas.microsoft.com/office/drawing/2014/main" id="{91A59852-135C-7F1C-5D2C-E53E158A28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19650" y="49419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8D8BED2F-14F6-0FF0-EAE6-E4FB2EF57F71}"/>
              </a:ext>
            </a:extLst>
          </p:cNvPr>
          <p:cNvSpPr/>
          <p:nvPr/>
        </p:nvSpPr>
        <p:spPr>
          <a:xfrm>
            <a:off x="5166403" y="6266576"/>
            <a:ext cx="588445" cy="637563"/>
          </a:xfrm>
          <a:custGeom>
            <a:avLst/>
            <a:gdLst>
              <a:gd name="connsiteX0" fmla="*/ 571667 w 588445"/>
              <a:gd name="connsiteY0" fmla="*/ 226503 h 637563"/>
              <a:gd name="connsiteX1" fmla="*/ 529722 w 588445"/>
              <a:gd name="connsiteY1" fmla="*/ 234892 h 637563"/>
              <a:gd name="connsiteX2" fmla="*/ 470999 w 588445"/>
              <a:gd name="connsiteY2" fmla="*/ 226503 h 637563"/>
              <a:gd name="connsiteX3" fmla="*/ 445832 w 588445"/>
              <a:gd name="connsiteY3" fmla="*/ 201336 h 637563"/>
              <a:gd name="connsiteX4" fmla="*/ 412276 w 588445"/>
              <a:gd name="connsiteY4" fmla="*/ 125835 h 637563"/>
              <a:gd name="connsiteX5" fmla="*/ 403887 w 588445"/>
              <a:gd name="connsiteY5" fmla="*/ 100668 h 637563"/>
              <a:gd name="connsiteX6" fmla="*/ 378720 w 588445"/>
              <a:gd name="connsiteY6" fmla="*/ 83890 h 637563"/>
              <a:gd name="connsiteX7" fmla="*/ 336775 w 588445"/>
              <a:gd name="connsiteY7" fmla="*/ 25167 h 637563"/>
              <a:gd name="connsiteX8" fmla="*/ 261274 w 588445"/>
              <a:gd name="connsiteY8" fmla="*/ 0 h 637563"/>
              <a:gd name="connsiteX9" fmla="*/ 210940 w 588445"/>
              <a:gd name="connsiteY9" fmla="*/ 16778 h 637563"/>
              <a:gd name="connsiteX10" fmla="*/ 202551 w 588445"/>
              <a:gd name="connsiteY10" fmla="*/ 41945 h 637563"/>
              <a:gd name="connsiteX11" fmla="*/ 185773 w 588445"/>
              <a:gd name="connsiteY11" fmla="*/ 83890 h 637563"/>
              <a:gd name="connsiteX12" fmla="*/ 210940 w 588445"/>
              <a:gd name="connsiteY12" fmla="*/ 218114 h 637563"/>
              <a:gd name="connsiteX13" fmla="*/ 219329 w 588445"/>
              <a:gd name="connsiteY13" fmla="*/ 243281 h 637563"/>
              <a:gd name="connsiteX14" fmla="*/ 252885 w 588445"/>
              <a:gd name="connsiteY14" fmla="*/ 276837 h 637563"/>
              <a:gd name="connsiteX15" fmla="*/ 303219 w 588445"/>
              <a:gd name="connsiteY15" fmla="*/ 293615 h 637563"/>
              <a:gd name="connsiteX16" fmla="*/ 361942 w 588445"/>
              <a:gd name="connsiteY16" fmla="*/ 352338 h 637563"/>
              <a:gd name="connsiteX17" fmla="*/ 370331 w 588445"/>
              <a:gd name="connsiteY17" fmla="*/ 394283 h 637563"/>
              <a:gd name="connsiteX18" fmla="*/ 361942 w 588445"/>
              <a:gd name="connsiteY18" fmla="*/ 427839 h 637563"/>
              <a:gd name="connsiteX19" fmla="*/ 244496 w 588445"/>
              <a:gd name="connsiteY19" fmla="*/ 436228 h 637563"/>
              <a:gd name="connsiteX20" fmla="*/ 194162 w 588445"/>
              <a:gd name="connsiteY20" fmla="*/ 394283 h 637563"/>
              <a:gd name="connsiteX21" fmla="*/ 168995 w 588445"/>
              <a:gd name="connsiteY21" fmla="*/ 377505 h 637563"/>
              <a:gd name="connsiteX22" fmla="*/ 76716 w 588445"/>
              <a:gd name="connsiteY22" fmla="*/ 302004 h 637563"/>
              <a:gd name="connsiteX23" fmla="*/ 26382 w 588445"/>
              <a:gd name="connsiteY23" fmla="*/ 327171 h 637563"/>
              <a:gd name="connsiteX24" fmla="*/ 17993 w 588445"/>
              <a:gd name="connsiteY24" fmla="*/ 469784 h 637563"/>
              <a:gd name="connsiteX25" fmla="*/ 26382 w 588445"/>
              <a:gd name="connsiteY25" fmla="*/ 494951 h 637563"/>
              <a:gd name="connsiteX26" fmla="*/ 43160 w 588445"/>
              <a:gd name="connsiteY26" fmla="*/ 528507 h 637563"/>
              <a:gd name="connsiteX27" fmla="*/ 51549 w 588445"/>
              <a:gd name="connsiteY27" fmla="*/ 553674 h 637563"/>
              <a:gd name="connsiteX28" fmla="*/ 110272 w 588445"/>
              <a:gd name="connsiteY28" fmla="*/ 604007 h 637563"/>
              <a:gd name="connsiteX29" fmla="*/ 135439 w 588445"/>
              <a:gd name="connsiteY29" fmla="*/ 620785 h 637563"/>
              <a:gd name="connsiteX30" fmla="*/ 185773 w 588445"/>
              <a:gd name="connsiteY30" fmla="*/ 637563 h 637563"/>
              <a:gd name="connsiteX31" fmla="*/ 345164 w 588445"/>
              <a:gd name="connsiteY31" fmla="*/ 629174 h 637563"/>
              <a:gd name="connsiteX32" fmla="*/ 370331 w 588445"/>
              <a:gd name="connsiteY32" fmla="*/ 612396 h 637563"/>
              <a:gd name="connsiteX33" fmla="*/ 395498 w 588445"/>
              <a:gd name="connsiteY33" fmla="*/ 604007 h 637563"/>
              <a:gd name="connsiteX34" fmla="*/ 412276 w 588445"/>
              <a:gd name="connsiteY34" fmla="*/ 578841 h 637563"/>
              <a:gd name="connsiteX35" fmla="*/ 437443 w 588445"/>
              <a:gd name="connsiteY35" fmla="*/ 562063 h 637563"/>
              <a:gd name="connsiteX36" fmla="*/ 470999 w 588445"/>
              <a:gd name="connsiteY36" fmla="*/ 528507 h 637563"/>
              <a:gd name="connsiteX37" fmla="*/ 504555 w 588445"/>
              <a:gd name="connsiteY37" fmla="*/ 478173 h 637563"/>
              <a:gd name="connsiteX38" fmla="*/ 521333 w 588445"/>
              <a:gd name="connsiteY38" fmla="*/ 427839 h 637563"/>
              <a:gd name="connsiteX39" fmla="*/ 529722 w 588445"/>
              <a:gd name="connsiteY39" fmla="*/ 402672 h 637563"/>
              <a:gd name="connsiteX40" fmla="*/ 538111 w 588445"/>
              <a:gd name="connsiteY40" fmla="*/ 377505 h 637563"/>
              <a:gd name="connsiteX41" fmla="*/ 554889 w 588445"/>
              <a:gd name="connsiteY41" fmla="*/ 352338 h 637563"/>
              <a:gd name="connsiteX42" fmla="*/ 571667 w 588445"/>
              <a:gd name="connsiteY42" fmla="*/ 318782 h 637563"/>
              <a:gd name="connsiteX43" fmla="*/ 588445 w 588445"/>
              <a:gd name="connsiteY43" fmla="*/ 268448 h 637563"/>
              <a:gd name="connsiteX44" fmla="*/ 571667 w 588445"/>
              <a:gd name="connsiteY44" fmla="*/ 226503 h 637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88445" h="637563">
                <a:moveTo>
                  <a:pt x="571667" y="226503"/>
                </a:moveTo>
                <a:cubicBezTo>
                  <a:pt x="557685" y="229299"/>
                  <a:pt x="543981" y="234892"/>
                  <a:pt x="529722" y="234892"/>
                </a:cubicBezTo>
                <a:cubicBezTo>
                  <a:pt x="509949" y="234892"/>
                  <a:pt x="489358" y="233847"/>
                  <a:pt x="470999" y="226503"/>
                </a:cubicBezTo>
                <a:cubicBezTo>
                  <a:pt x="459984" y="222097"/>
                  <a:pt x="453427" y="210450"/>
                  <a:pt x="445832" y="201336"/>
                </a:cubicBezTo>
                <a:cubicBezTo>
                  <a:pt x="423675" y="174748"/>
                  <a:pt x="424469" y="162415"/>
                  <a:pt x="412276" y="125835"/>
                </a:cubicBezTo>
                <a:cubicBezTo>
                  <a:pt x="409480" y="117446"/>
                  <a:pt x="411245" y="105573"/>
                  <a:pt x="403887" y="100668"/>
                </a:cubicBezTo>
                <a:lnTo>
                  <a:pt x="378720" y="83890"/>
                </a:lnTo>
                <a:cubicBezTo>
                  <a:pt x="368586" y="63622"/>
                  <a:pt x="359448" y="36504"/>
                  <a:pt x="336775" y="25167"/>
                </a:cubicBezTo>
                <a:cubicBezTo>
                  <a:pt x="313047" y="13303"/>
                  <a:pt x="261274" y="0"/>
                  <a:pt x="261274" y="0"/>
                </a:cubicBezTo>
                <a:cubicBezTo>
                  <a:pt x="244496" y="5593"/>
                  <a:pt x="225331" y="6498"/>
                  <a:pt x="210940" y="16778"/>
                </a:cubicBezTo>
                <a:cubicBezTo>
                  <a:pt x="203744" y="21918"/>
                  <a:pt x="205656" y="33665"/>
                  <a:pt x="202551" y="41945"/>
                </a:cubicBezTo>
                <a:cubicBezTo>
                  <a:pt x="197264" y="56045"/>
                  <a:pt x="191366" y="69908"/>
                  <a:pt x="185773" y="83890"/>
                </a:cubicBezTo>
                <a:cubicBezTo>
                  <a:pt x="196684" y="203913"/>
                  <a:pt x="182126" y="141277"/>
                  <a:pt x="210940" y="218114"/>
                </a:cubicBezTo>
                <a:cubicBezTo>
                  <a:pt x="214045" y="226394"/>
                  <a:pt x="214189" y="236085"/>
                  <a:pt x="219329" y="243281"/>
                </a:cubicBezTo>
                <a:cubicBezTo>
                  <a:pt x="228523" y="256153"/>
                  <a:pt x="239321" y="268698"/>
                  <a:pt x="252885" y="276837"/>
                </a:cubicBezTo>
                <a:cubicBezTo>
                  <a:pt x="268050" y="285936"/>
                  <a:pt x="303219" y="293615"/>
                  <a:pt x="303219" y="293615"/>
                </a:cubicBezTo>
                <a:cubicBezTo>
                  <a:pt x="327454" y="311791"/>
                  <a:pt x="348892" y="322976"/>
                  <a:pt x="361942" y="352338"/>
                </a:cubicBezTo>
                <a:cubicBezTo>
                  <a:pt x="367733" y="365368"/>
                  <a:pt x="367535" y="380301"/>
                  <a:pt x="370331" y="394283"/>
                </a:cubicBezTo>
                <a:cubicBezTo>
                  <a:pt x="367535" y="405468"/>
                  <a:pt x="369323" y="418982"/>
                  <a:pt x="361942" y="427839"/>
                </a:cubicBezTo>
                <a:cubicBezTo>
                  <a:pt x="334853" y="460345"/>
                  <a:pt x="269810" y="438759"/>
                  <a:pt x="244496" y="436228"/>
                </a:cubicBezTo>
                <a:cubicBezTo>
                  <a:pt x="196429" y="420206"/>
                  <a:pt x="239871" y="439992"/>
                  <a:pt x="194162" y="394283"/>
                </a:cubicBezTo>
                <a:cubicBezTo>
                  <a:pt x="187033" y="387154"/>
                  <a:pt x="176531" y="384203"/>
                  <a:pt x="168995" y="377505"/>
                </a:cubicBezTo>
                <a:cubicBezTo>
                  <a:pt x="83338" y="301365"/>
                  <a:pt x="155358" y="349189"/>
                  <a:pt x="76716" y="302004"/>
                </a:cubicBezTo>
                <a:cubicBezTo>
                  <a:pt x="59938" y="310393"/>
                  <a:pt x="40402" y="314709"/>
                  <a:pt x="26382" y="327171"/>
                </a:cubicBezTo>
                <a:cubicBezTo>
                  <a:pt x="-20339" y="368701"/>
                  <a:pt x="6988" y="414759"/>
                  <a:pt x="17993" y="469784"/>
                </a:cubicBezTo>
                <a:cubicBezTo>
                  <a:pt x="19727" y="478455"/>
                  <a:pt x="22899" y="486823"/>
                  <a:pt x="26382" y="494951"/>
                </a:cubicBezTo>
                <a:cubicBezTo>
                  <a:pt x="31308" y="506445"/>
                  <a:pt x="38234" y="517013"/>
                  <a:pt x="43160" y="528507"/>
                </a:cubicBezTo>
                <a:cubicBezTo>
                  <a:pt x="46643" y="536635"/>
                  <a:pt x="46644" y="546316"/>
                  <a:pt x="51549" y="553674"/>
                </a:cubicBezTo>
                <a:cubicBezTo>
                  <a:pt x="62636" y="570305"/>
                  <a:pt x="95468" y="593433"/>
                  <a:pt x="110272" y="604007"/>
                </a:cubicBezTo>
                <a:cubicBezTo>
                  <a:pt x="118476" y="609867"/>
                  <a:pt x="126226" y="616690"/>
                  <a:pt x="135439" y="620785"/>
                </a:cubicBezTo>
                <a:cubicBezTo>
                  <a:pt x="151600" y="627968"/>
                  <a:pt x="185773" y="637563"/>
                  <a:pt x="185773" y="637563"/>
                </a:cubicBezTo>
                <a:cubicBezTo>
                  <a:pt x="238903" y="634767"/>
                  <a:pt x="292448" y="636363"/>
                  <a:pt x="345164" y="629174"/>
                </a:cubicBezTo>
                <a:cubicBezTo>
                  <a:pt x="355154" y="627812"/>
                  <a:pt x="361313" y="616905"/>
                  <a:pt x="370331" y="612396"/>
                </a:cubicBezTo>
                <a:cubicBezTo>
                  <a:pt x="378240" y="608441"/>
                  <a:pt x="387109" y="606803"/>
                  <a:pt x="395498" y="604007"/>
                </a:cubicBezTo>
                <a:cubicBezTo>
                  <a:pt x="401091" y="595618"/>
                  <a:pt x="405147" y="585970"/>
                  <a:pt x="412276" y="578841"/>
                </a:cubicBezTo>
                <a:cubicBezTo>
                  <a:pt x="419405" y="571712"/>
                  <a:pt x="431145" y="569936"/>
                  <a:pt x="437443" y="562063"/>
                </a:cubicBezTo>
                <a:cubicBezTo>
                  <a:pt x="469982" y="521389"/>
                  <a:pt x="416089" y="546810"/>
                  <a:pt x="470999" y="528507"/>
                </a:cubicBezTo>
                <a:cubicBezTo>
                  <a:pt x="498752" y="445247"/>
                  <a:pt x="452189" y="572432"/>
                  <a:pt x="504555" y="478173"/>
                </a:cubicBezTo>
                <a:cubicBezTo>
                  <a:pt x="513144" y="462713"/>
                  <a:pt x="515740" y="444617"/>
                  <a:pt x="521333" y="427839"/>
                </a:cubicBezTo>
                <a:lnTo>
                  <a:pt x="529722" y="402672"/>
                </a:lnTo>
                <a:cubicBezTo>
                  <a:pt x="532518" y="394283"/>
                  <a:pt x="533206" y="384863"/>
                  <a:pt x="538111" y="377505"/>
                </a:cubicBezTo>
                <a:cubicBezTo>
                  <a:pt x="543704" y="369116"/>
                  <a:pt x="549887" y="361092"/>
                  <a:pt x="554889" y="352338"/>
                </a:cubicBezTo>
                <a:cubicBezTo>
                  <a:pt x="561094" y="341480"/>
                  <a:pt x="567023" y="330393"/>
                  <a:pt x="571667" y="318782"/>
                </a:cubicBezTo>
                <a:cubicBezTo>
                  <a:pt x="578235" y="302361"/>
                  <a:pt x="588445" y="268448"/>
                  <a:pt x="588445" y="268448"/>
                </a:cubicBezTo>
                <a:lnTo>
                  <a:pt x="571667" y="22650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6F3E707E-2553-04A1-59D0-840406A980E5}"/>
              </a:ext>
            </a:extLst>
          </p:cNvPr>
          <p:cNvSpPr/>
          <p:nvPr/>
        </p:nvSpPr>
        <p:spPr>
          <a:xfrm rot="367926" flipH="1">
            <a:off x="6436562" y="6284580"/>
            <a:ext cx="588445" cy="637563"/>
          </a:xfrm>
          <a:custGeom>
            <a:avLst/>
            <a:gdLst>
              <a:gd name="connsiteX0" fmla="*/ 571667 w 588445"/>
              <a:gd name="connsiteY0" fmla="*/ 226503 h 637563"/>
              <a:gd name="connsiteX1" fmla="*/ 529722 w 588445"/>
              <a:gd name="connsiteY1" fmla="*/ 234892 h 637563"/>
              <a:gd name="connsiteX2" fmla="*/ 470999 w 588445"/>
              <a:gd name="connsiteY2" fmla="*/ 226503 h 637563"/>
              <a:gd name="connsiteX3" fmla="*/ 445832 w 588445"/>
              <a:gd name="connsiteY3" fmla="*/ 201336 h 637563"/>
              <a:gd name="connsiteX4" fmla="*/ 412276 w 588445"/>
              <a:gd name="connsiteY4" fmla="*/ 125835 h 637563"/>
              <a:gd name="connsiteX5" fmla="*/ 403887 w 588445"/>
              <a:gd name="connsiteY5" fmla="*/ 100668 h 637563"/>
              <a:gd name="connsiteX6" fmla="*/ 378720 w 588445"/>
              <a:gd name="connsiteY6" fmla="*/ 83890 h 637563"/>
              <a:gd name="connsiteX7" fmla="*/ 336775 w 588445"/>
              <a:gd name="connsiteY7" fmla="*/ 25167 h 637563"/>
              <a:gd name="connsiteX8" fmla="*/ 261274 w 588445"/>
              <a:gd name="connsiteY8" fmla="*/ 0 h 637563"/>
              <a:gd name="connsiteX9" fmla="*/ 210940 w 588445"/>
              <a:gd name="connsiteY9" fmla="*/ 16778 h 637563"/>
              <a:gd name="connsiteX10" fmla="*/ 202551 w 588445"/>
              <a:gd name="connsiteY10" fmla="*/ 41945 h 637563"/>
              <a:gd name="connsiteX11" fmla="*/ 185773 w 588445"/>
              <a:gd name="connsiteY11" fmla="*/ 83890 h 637563"/>
              <a:gd name="connsiteX12" fmla="*/ 210940 w 588445"/>
              <a:gd name="connsiteY12" fmla="*/ 218114 h 637563"/>
              <a:gd name="connsiteX13" fmla="*/ 219329 w 588445"/>
              <a:gd name="connsiteY13" fmla="*/ 243281 h 637563"/>
              <a:gd name="connsiteX14" fmla="*/ 252885 w 588445"/>
              <a:gd name="connsiteY14" fmla="*/ 276837 h 637563"/>
              <a:gd name="connsiteX15" fmla="*/ 303219 w 588445"/>
              <a:gd name="connsiteY15" fmla="*/ 293615 h 637563"/>
              <a:gd name="connsiteX16" fmla="*/ 361942 w 588445"/>
              <a:gd name="connsiteY16" fmla="*/ 352338 h 637563"/>
              <a:gd name="connsiteX17" fmla="*/ 370331 w 588445"/>
              <a:gd name="connsiteY17" fmla="*/ 394283 h 637563"/>
              <a:gd name="connsiteX18" fmla="*/ 361942 w 588445"/>
              <a:gd name="connsiteY18" fmla="*/ 427839 h 637563"/>
              <a:gd name="connsiteX19" fmla="*/ 244496 w 588445"/>
              <a:gd name="connsiteY19" fmla="*/ 436228 h 637563"/>
              <a:gd name="connsiteX20" fmla="*/ 194162 w 588445"/>
              <a:gd name="connsiteY20" fmla="*/ 394283 h 637563"/>
              <a:gd name="connsiteX21" fmla="*/ 168995 w 588445"/>
              <a:gd name="connsiteY21" fmla="*/ 377505 h 637563"/>
              <a:gd name="connsiteX22" fmla="*/ 76716 w 588445"/>
              <a:gd name="connsiteY22" fmla="*/ 302004 h 637563"/>
              <a:gd name="connsiteX23" fmla="*/ 26382 w 588445"/>
              <a:gd name="connsiteY23" fmla="*/ 327171 h 637563"/>
              <a:gd name="connsiteX24" fmla="*/ 17993 w 588445"/>
              <a:gd name="connsiteY24" fmla="*/ 469784 h 637563"/>
              <a:gd name="connsiteX25" fmla="*/ 26382 w 588445"/>
              <a:gd name="connsiteY25" fmla="*/ 494951 h 637563"/>
              <a:gd name="connsiteX26" fmla="*/ 43160 w 588445"/>
              <a:gd name="connsiteY26" fmla="*/ 528507 h 637563"/>
              <a:gd name="connsiteX27" fmla="*/ 51549 w 588445"/>
              <a:gd name="connsiteY27" fmla="*/ 553674 h 637563"/>
              <a:gd name="connsiteX28" fmla="*/ 110272 w 588445"/>
              <a:gd name="connsiteY28" fmla="*/ 604007 h 637563"/>
              <a:gd name="connsiteX29" fmla="*/ 135439 w 588445"/>
              <a:gd name="connsiteY29" fmla="*/ 620785 h 637563"/>
              <a:gd name="connsiteX30" fmla="*/ 185773 w 588445"/>
              <a:gd name="connsiteY30" fmla="*/ 637563 h 637563"/>
              <a:gd name="connsiteX31" fmla="*/ 345164 w 588445"/>
              <a:gd name="connsiteY31" fmla="*/ 629174 h 637563"/>
              <a:gd name="connsiteX32" fmla="*/ 370331 w 588445"/>
              <a:gd name="connsiteY32" fmla="*/ 612396 h 637563"/>
              <a:gd name="connsiteX33" fmla="*/ 395498 w 588445"/>
              <a:gd name="connsiteY33" fmla="*/ 604007 h 637563"/>
              <a:gd name="connsiteX34" fmla="*/ 412276 w 588445"/>
              <a:gd name="connsiteY34" fmla="*/ 578841 h 637563"/>
              <a:gd name="connsiteX35" fmla="*/ 437443 w 588445"/>
              <a:gd name="connsiteY35" fmla="*/ 562063 h 637563"/>
              <a:gd name="connsiteX36" fmla="*/ 470999 w 588445"/>
              <a:gd name="connsiteY36" fmla="*/ 528507 h 637563"/>
              <a:gd name="connsiteX37" fmla="*/ 504555 w 588445"/>
              <a:gd name="connsiteY37" fmla="*/ 478173 h 637563"/>
              <a:gd name="connsiteX38" fmla="*/ 521333 w 588445"/>
              <a:gd name="connsiteY38" fmla="*/ 427839 h 637563"/>
              <a:gd name="connsiteX39" fmla="*/ 529722 w 588445"/>
              <a:gd name="connsiteY39" fmla="*/ 402672 h 637563"/>
              <a:gd name="connsiteX40" fmla="*/ 538111 w 588445"/>
              <a:gd name="connsiteY40" fmla="*/ 377505 h 637563"/>
              <a:gd name="connsiteX41" fmla="*/ 554889 w 588445"/>
              <a:gd name="connsiteY41" fmla="*/ 352338 h 637563"/>
              <a:gd name="connsiteX42" fmla="*/ 571667 w 588445"/>
              <a:gd name="connsiteY42" fmla="*/ 318782 h 637563"/>
              <a:gd name="connsiteX43" fmla="*/ 588445 w 588445"/>
              <a:gd name="connsiteY43" fmla="*/ 268448 h 637563"/>
              <a:gd name="connsiteX44" fmla="*/ 571667 w 588445"/>
              <a:gd name="connsiteY44" fmla="*/ 226503 h 637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88445" h="637563">
                <a:moveTo>
                  <a:pt x="571667" y="226503"/>
                </a:moveTo>
                <a:cubicBezTo>
                  <a:pt x="557685" y="229299"/>
                  <a:pt x="543981" y="234892"/>
                  <a:pt x="529722" y="234892"/>
                </a:cubicBezTo>
                <a:cubicBezTo>
                  <a:pt x="509949" y="234892"/>
                  <a:pt x="489358" y="233847"/>
                  <a:pt x="470999" y="226503"/>
                </a:cubicBezTo>
                <a:cubicBezTo>
                  <a:pt x="459984" y="222097"/>
                  <a:pt x="453427" y="210450"/>
                  <a:pt x="445832" y="201336"/>
                </a:cubicBezTo>
                <a:cubicBezTo>
                  <a:pt x="423675" y="174748"/>
                  <a:pt x="424469" y="162415"/>
                  <a:pt x="412276" y="125835"/>
                </a:cubicBezTo>
                <a:cubicBezTo>
                  <a:pt x="409480" y="117446"/>
                  <a:pt x="411245" y="105573"/>
                  <a:pt x="403887" y="100668"/>
                </a:cubicBezTo>
                <a:lnTo>
                  <a:pt x="378720" y="83890"/>
                </a:lnTo>
                <a:cubicBezTo>
                  <a:pt x="368586" y="63622"/>
                  <a:pt x="359448" y="36504"/>
                  <a:pt x="336775" y="25167"/>
                </a:cubicBezTo>
                <a:cubicBezTo>
                  <a:pt x="313047" y="13303"/>
                  <a:pt x="261274" y="0"/>
                  <a:pt x="261274" y="0"/>
                </a:cubicBezTo>
                <a:cubicBezTo>
                  <a:pt x="244496" y="5593"/>
                  <a:pt x="225331" y="6498"/>
                  <a:pt x="210940" y="16778"/>
                </a:cubicBezTo>
                <a:cubicBezTo>
                  <a:pt x="203744" y="21918"/>
                  <a:pt x="205656" y="33665"/>
                  <a:pt x="202551" y="41945"/>
                </a:cubicBezTo>
                <a:cubicBezTo>
                  <a:pt x="197264" y="56045"/>
                  <a:pt x="191366" y="69908"/>
                  <a:pt x="185773" y="83890"/>
                </a:cubicBezTo>
                <a:cubicBezTo>
                  <a:pt x="196684" y="203913"/>
                  <a:pt x="182126" y="141277"/>
                  <a:pt x="210940" y="218114"/>
                </a:cubicBezTo>
                <a:cubicBezTo>
                  <a:pt x="214045" y="226394"/>
                  <a:pt x="214189" y="236085"/>
                  <a:pt x="219329" y="243281"/>
                </a:cubicBezTo>
                <a:cubicBezTo>
                  <a:pt x="228523" y="256153"/>
                  <a:pt x="239321" y="268698"/>
                  <a:pt x="252885" y="276837"/>
                </a:cubicBezTo>
                <a:cubicBezTo>
                  <a:pt x="268050" y="285936"/>
                  <a:pt x="303219" y="293615"/>
                  <a:pt x="303219" y="293615"/>
                </a:cubicBezTo>
                <a:cubicBezTo>
                  <a:pt x="327454" y="311791"/>
                  <a:pt x="348892" y="322976"/>
                  <a:pt x="361942" y="352338"/>
                </a:cubicBezTo>
                <a:cubicBezTo>
                  <a:pt x="367733" y="365368"/>
                  <a:pt x="367535" y="380301"/>
                  <a:pt x="370331" y="394283"/>
                </a:cubicBezTo>
                <a:cubicBezTo>
                  <a:pt x="367535" y="405468"/>
                  <a:pt x="369323" y="418982"/>
                  <a:pt x="361942" y="427839"/>
                </a:cubicBezTo>
                <a:cubicBezTo>
                  <a:pt x="334853" y="460345"/>
                  <a:pt x="269810" y="438759"/>
                  <a:pt x="244496" y="436228"/>
                </a:cubicBezTo>
                <a:cubicBezTo>
                  <a:pt x="196429" y="420206"/>
                  <a:pt x="239871" y="439992"/>
                  <a:pt x="194162" y="394283"/>
                </a:cubicBezTo>
                <a:cubicBezTo>
                  <a:pt x="187033" y="387154"/>
                  <a:pt x="176531" y="384203"/>
                  <a:pt x="168995" y="377505"/>
                </a:cubicBezTo>
                <a:cubicBezTo>
                  <a:pt x="83338" y="301365"/>
                  <a:pt x="155358" y="349189"/>
                  <a:pt x="76716" y="302004"/>
                </a:cubicBezTo>
                <a:cubicBezTo>
                  <a:pt x="59938" y="310393"/>
                  <a:pt x="40402" y="314709"/>
                  <a:pt x="26382" y="327171"/>
                </a:cubicBezTo>
                <a:cubicBezTo>
                  <a:pt x="-20339" y="368701"/>
                  <a:pt x="6988" y="414759"/>
                  <a:pt x="17993" y="469784"/>
                </a:cubicBezTo>
                <a:cubicBezTo>
                  <a:pt x="19727" y="478455"/>
                  <a:pt x="22899" y="486823"/>
                  <a:pt x="26382" y="494951"/>
                </a:cubicBezTo>
                <a:cubicBezTo>
                  <a:pt x="31308" y="506445"/>
                  <a:pt x="38234" y="517013"/>
                  <a:pt x="43160" y="528507"/>
                </a:cubicBezTo>
                <a:cubicBezTo>
                  <a:pt x="46643" y="536635"/>
                  <a:pt x="46644" y="546316"/>
                  <a:pt x="51549" y="553674"/>
                </a:cubicBezTo>
                <a:cubicBezTo>
                  <a:pt x="62636" y="570305"/>
                  <a:pt x="95468" y="593433"/>
                  <a:pt x="110272" y="604007"/>
                </a:cubicBezTo>
                <a:cubicBezTo>
                  <a:pt x="118476" y="609867"/>
                  <a:pt x="126226" y="616690"/>
                  <a:pt x="135439" y="620785"/>
                </a:cubicBezTo>
                <a:cubicBezTo>
                  <a:pt x="151600" y="627968"/>
                  <a:pt x="185773" y="637563"/>
                  <a:pt x="185773" y="637563"/>
                </a:cubicBezTo>
                <a:cubicBezTo>
                  <a:pt x="238903" y="634767"/>
                  <a:pt x="292448" y="636363"/>
                  <a:pt x="345164" y="629174"/>
                </a:cubicBezTo>
                <a:cubicBezTo>
                  <a:pt x="355154" y="627812"/>
                  <a:pt x="361313" y="616905"/>
                  <a:pt x="370331" y="612396"/>
                </a:cubicBezTo>
                <a:cubicBezTo>
                  <a:pt x="378240" y="608441"/>
                  <a:pt x="387109" y="606803"/>
                  <a:pt x="395498" y="604007"/>
                </a:cubicBezTo>
                <a:cubicBezTo>
                  <a:pt x="401091" y="595618"/>
                  <a:pt x="405147" y="585970"/>
                  <a:pt x="412276" y="578841"/>
                </a:cubicBezTo>
                <a:cubicBezTo>
                  <a:pt x="419405" y="571712"/>
                  <a:pt x="431145" y="569936"/>
                  <a:pt x="437443" y="562063"/>
                </a:cubicBezTo>
                <a:cubicBezTo>
                  <a:pt x="469982" y="521389"/>
                  <a:pt x="416089" y="546810"/>
                  <a:pt x="470999" y="528507"/>
                </a:cubicBezTo>
                <a:cubicBezTo>
                  <a:pt x="498752" y="445247"/>
                  <a:pt x="452189" y="572432"/>
                  <a:pt x="504555" y="478173"/>
                </a:cubicBezTo>
                <a:cubicBezTo>
                  <a:pt x="513144" y="462713"/>
                  <a:pt x="515740" y="444617"/>
                  <a:pt x="521333" y="427839"/>
                </a:cubicBezTo>
                <a:lnTo>
                  <a:pt x="529722" y="402672"/>
                </a:lnTo>
                <a:cubicBezTo>
                  <a:pt x="532518" y="394283"/>
                  <a:pt x="533206" y="384863"/>
                  <a:pt x="538111" y="377505"/>
                </a:cubicBezTo>
                <a:cubicBezTo>
                  <a:pt x="543704" y="369116"/>
                  <a:pt x="549887" y="361092"/>
                  <a:pt x="554889" y="352338"/>
                </a:cubicBezTo>
                <a:cubicBezTo>
                  <a:pt x="561094" y="341480"/>
                  <a:pt x="567023" y="330393"/>
                  <a:pt x="571667" y="318782"/>
                </a:cubicBezTo>
                <a:cubicBezTo>
                  <a:pt x="578235" y="302361"/>
                  <a:pt x="588445" y="268448"/>
                  <a:pt x="588445" y="268448"/>
                </a:cubicBezTo>
                <a:lnTo>
                  <a:pt x="571667" y="22650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19" name="Imagen 18" descr="Patrón de fondo&#10;&#10;Descripción generada automáticamente">
            <a:extLst>
              <a:ext uri="{FF2B5EF4-FFF2-40B4-BE49-F238E27FC236}">
                <a16:creationId xmlns:a16="http://schemas.microsoft.com/office/drawing/2014/main" id="{64224C8E-549D-6972-7549-9CEB96B0E8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" y="-44857"/>
            <a:ext cx="12192000" cy="482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11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a montaña de nieve&#10;&#10;Descripción generada automáticamente con confianza media">
            <a:extLst>
              <a:ext uri="{FF2B5EF4-FFF2-40B4-BE49-F238E27FC236}">
                <a16:creationId xmlns:a16="http://schemas.microsoft.com/office/drawing/2014/main" id="{BC867193-4C16-363F-0C0B-7A4BCA73F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n 5" descr="Imagen que contiene tabla, oscuro, iluminado, vacío&#10;&#10;Descripción generada automáticamente">
            <a:extLst>
              <a:ext uri="{FF2B5EF4-FFF2-40B4-BE49-F238E27FC236}">
                <a16:creationId xmlns:a16="http://schemas.microsoft.com/office/drawing/2014/main" id="{596C0738-9566-6EEB-36BF-0610038124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49101">
            <a:off x="7423879" y="3831045"/>
            <a:ext cx="3559816" cy="2355761"/>
          </a:xfrm>
          <a:prstGeom prst="rect">
            <a:avLst/>
          </a:prstGeom>
        </p:spPr>
      </p:pic>
      <p:pic>
        <p:nvPicPr>
          <p:cNvPr id="7" name="Imagen 6" descr="Logotipo, Icono&#10;&#10;Descripción generada automáticamente">
            <a:extLst>
              <a:ext uri="{FF2B5EF4-FFF2-40B4-BE49-F238E27FC236}">
                <a16:creationId xmlns:a16="http://schemas.microsoft.com/office/drawing/2014/main" id="{0D01D1E7-3E0D-2A59-12A3-536128C45A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033" y="4138668"/>
            <a:ext cx="595317" cy="595317"/>
          </a:xfrm>
          <a:prstGeom prst="rect">
            <a:avLst/>
          </a:prstGeom>
        </p:spPr>
      </p:pic>
      <p:pic>
        <p:nvPicPr>
          <p:cNvPr id="9" name="Imagen 8" descr="Logotipo, Icono&#10;&#10;Descripción generada automáticamente">
            <a:extLst>
              <a:ext uri="{FF2B5EF4-FFF2-40B4-BE49-F238E27FC236}">
                <a16:creationId xmlns:a16="http://schemas.microsoft.com/office/drawing/2014/main" id="{72FF2E02-E0A4-772C-5CF2-97EE1CF0AD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069" y="3757746"/>
            <a:ext cx="595317" cy="595317"/>
          </a:xfrm>
          <a:prstGeom prst="rect">
            <a:avLst/>
          </a:prstGeom>
        </p:spPr>
      </p:pic>
      <p:pic>
        <p:nvPicPr>
          <p:cNvPr id="10" name="Imagen 9" descr="Logotipo, Icono&#10;&#10;Descripción generada automáticamente">
            <a:extLst>
              <a:ext uri="{FF2B5EF4-FFF2-40B4-BE49-F238E27FC236}">
                <a16:creationId xmlns:a16="http://schemas.microsoft.com/office/drawing/2014/main" id="{2D00A1C8-266F-1840-7482-613742D482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866" y="4353063"/>
            <a:ext cx="595317" cy="595317"/>
          </a:xfrm>
          <a:prstGeom prst="rect">
            <a:avLst/>
          </a:prstGeom>
        </p:spPr>
      </p:pic>
      <p:pic>
        <p:nvPicPr>
          <p:cNvPr id="11" name="Imagen 10" descr="Logotipo, Icono&#10;&#10;Descripción generada automáticamente">
            <a:extLst>
              <a:ext uri="{FF2B5EF4-FFF2-40B4-BE49-F238E27FC236}">
                <a16:creationId xmlns:a16="http://schemas.microsoft.com/office/drawing/2014/main" id="{868F1162-22DA-769E-DAC4-3C73C1F46E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830" y="4733985"/>
            <a:ext cx="595317" cy="595317"/>
          </a:xfrm>
          <a:prstGeom prst="rect">
            <a:avLst/>
          </a:prstGeom>
        </p:spPr>
      </p:pic>
      <p:pic>
        <p:nvPicPr>
          <p:cNvPr id="12" name="Imagen 11" descr="Logotipo, Icono&#10;&#10;Descripción generada automáticamente">
            <a:extLst>
              <a:ext uri="{FF2B5EF4-FFF2-40B4-BE49-F238E27FC236}">
                <a16:creationId xmlns:a16="http://schemas.microsoft.com/office/drawing/2014/main" id="{A9F25D64-4E1B-F747-10D0-5495DB0F18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513" y="5329302"/>
            <a:ext cx="595317" cy="595317"/>
          </a:xfrm>
          <a:prstGeom prst="rect">
            <a:avLst/>
          </a:prstGeom>
        </p:spPr>
      </p:pic>
      <p:pic>
        <p:nvPicPr>
          <p:cNvPr id="14" name="Imagen 13" descr="Forma, Círculo&#10;&#10;Descripción generada automáticamente">
            <a:extLst>
              <a:ext uri="{FF2B5EF4-FFF2-40B4-BE49-F238E27FC236}">
                <a16:creationId xmlns:a16="http://schemas.microsoft.com/office/drawing/2014/main" id="{AE4ECF38-D837-CFF2-3CF0-46BDB09201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416" y="4138668"/>
            <a:ext cx="2052504" cy="205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604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estrella, cielo&#10;&#10;Descripción generada automáticamente">
            <a:extLst>
              <a:ext uri="{FF2B5EF4-FFF2-40B4-BE49-F238E27FC236}">
                <a16:creationId xmlns:a16="http://schemas.microsoft.com/office/drawing/2014/main" id="{57A30C3A-523F-E51B-31D0-63AFB1FF4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1704"/>
            <a:ext cx="12192000" cy="7409704"/>
          </a:xfrm>
          <a:prstGeom prst="rect">
            <a:avLst/>
          </a:prstGeom>
        </p:spPr>
      </p:pic>
      <p:pic>
        <p:nvPicPr>
          <p:cNvPr id="7" name="Imagen 6" descr="Imagen que contiene tabla, oscuro, iluminado, vacío&#10;&#10;Descripción generada automáticamente">
            <a:extLst>
              <a:ext uri="{FF2B5EF4-FFF2-40B4-BE49-F238E27FC236}">
                <a16:creationId xmlns:a16="http://schemas.microsoft.com/office/drawing/2014/main" id="{C28991F8-275B-16CA-7955-45DDC4B29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1519">
            <a:off x="9443100" y="5213697"/>
            <a:ext cx="1280296" cy="847255"/>
          </a:xfrm>
          <a:prstGeom prst="rect">
            <a:avLst/>
          </a:prstGeom>
        </p:spPr>
      </p:pic>
      <p:pic>
        <p:nvPicPr>
          <p:cNvPr id="9" name="Imagen 8" descr="Forma, Círculo&#10;&#10;Descripción generada automáticamente">
            <a:extLst>
              <a:ext uri="{FF2B5EF4-FFF2-40B4-BE49-F238E27FC236}">
                <a16:creationId xmlns:a16="http://schemas.microsoft.com/office/drawing/2014/main" id="{0E5E2B91-5A60-B297-D40C-F2FD4B65CF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5849">
            <a:off x="9950824" y="5079617"/>
            <a:ext cx="512491" cy="512491"/>
          </a:xfrm>
          <a:prstGeom prst="rect">
            <a:avLst/>
          </a:prstGeom>
        </p:spPr>
      </p:pic>
      <p:pic>
        <p:nvPicPr>
          <p:cNvPr id="11" name="Imagen 10" descr="Logotipo, Icono&#10;&#10;Descripción generada automáticamente">
            <a:extLst>
              <a:ext uri="{FF2B5EF4-FFF2-40B4-BE49-F238E27FC236}">
                <a16:creationId xmlns:a16="http://schemas.microsoft.com/office/drawing/2014/main" id="{0C0B82FA-7A7C-0122-7879-0F4910B5D0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963" y="5228980"/>
            <a:ext cx="242185" cy="242185"/>
          </a:xfrm>
          <a:prstGeom prst="rect">
            <a:avLst/>
          </a:prstGeom>
        </p:spPr>
      </p:pic>
      <p:pic>
        <p:nvPicPr>
          <p:cNvPr id="13" name="Imagen 12" descr="Logotipo, Icono&#10;&#10;Descripción generada automáticamente">
            <a:extLst>
              <a:ext uri="{FF2B5EF4-FFF2-40B4-BE49-F238E27FC236}">
                <a16:creationId xmlns:a16="http://schemas.microsoft.com/office/drawing/2014/main" id="{B995990D-5265-EC78-05F7-BAC61237A4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7068">
            <a:off x="10427947" y="5518063"/>
            <a:ext cx="238523" cy="23852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762868B-25F0-6450-988F-D20EEF7838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03962">
            <a:off x="57047" y="1177150"/>
            <a:ext cx="2173007" cy="1686284"/>
          </a:xfrm>
          <a:prstGeom prst="rect">
            <a:avLst/>
          </a:prstGeom>
        </p:spPr>
      </p:pic>
      <p:pic>
        <p:nvPicPr>
          <p:cNvPr id="14" name="Imagen 13" descr="Forma, Rectángulo&#10;&#10;Descripción generada automáticamente">
            <a:extLst>
              <a:ext uri="{FF2B5EF4-FFF2-40B4-BE49-F238E27FC236}">
                <a16:creationId xmlns:a16="http://schemas.microsoft.com/office/drawing/2014/main" id="{358A7731-11A1-95E7-5E59-17E7100EBF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3006">
            <a:off x="-29754" y="1996919"/>
            <a:ext cx="10549141" cy="3321745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1C946FBE-6A6D-393F-2B29-A85C3CC3F3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234485">
            <a:off x="3355256" y="1216213"/>
            <a:ext cx="5481487" cy="261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364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agen 4" descr="Un horno de microondas&#10;&#10;Descripción generada automáticamente con confianza baja">
            <a:extLst>
              <a:ext uri="{FF2B5EF4-FFF2-40B4-BE49-F238E27FC236}">
                <a16:creationId xmlns:a16="http://schemas.microsoft.com/office/drawing/2014/main" id="{E9E29AB5-6420-93A8-8770-E9CDDC384A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6" name="Imagen 5" descr="Mapa&#10;&#10;Descripción generada automáticamente">
            <a:extLst>
              <a:ext uri="{FF2B5EF4-FFF2-40B4-BE49-F238E27FC236}">
                <a16:creationId xmlns:a16="http://schemas.microsoft.com/office/drawing/2014/main" id="{EF1F1449-78CC-078C-36F9-D57DD7B4E1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50334"/>
            <a:ext cx="12192000" cy="4850296"/>
          </a:xfrm>
          <a:prstGeom prst="rect">
            <a:avLst/>
          </a:prstGeom>
        </p:spPr>
      </p:pic>
      <p:sp>
        <p:nvSpPr>
          <p:cNvPr id="8" name="Cuerda 7">
            <a:extLst>
              <a:ext uri="{FF2B5EF4-FFF2-40B4-BE49-F238E27FC236}">
                <a16:creationId xmlns:a16="http://schemas.microsoft.com/office/drawing/2014/main" id="{9D1C2715-9615-E031-6A80-C8D0D361FBA7}"/>
              </a:ext>
            </a:extLst>
          </p:cNvPr>
          <p:cNvSpPr/>
          <p:nvPr/>
        </p:nvSpPr>
        <p:spPr>
          <a:xfrm rot="6922686">
            <a:off x="5674581" y="5937297"/>
            <a:ext cx="967409" cy="808383"/>
          </a:xfrm>
          <a:prstGeom prst="chor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13C879FE-7890-6A7A-2F9F-BFE222E13422}"/>
                  </a:ext>
                </a:extLst>
              </p14:cNvPr>
              <p14:cNvContentPartPr/>
              <p14:nvPr/>
            </p14:nvContentPartPr>
            <p14:xfrm>
              <a:off x="5544750" y="6534634"/>
              <a:ext cx="360" cy="36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13C879FE-7890-6A7A-2F9F-BFE222E1342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36110" y="652599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321796EC-2D57-7785-3E0C-3C72B50DF883}"/>
                  </a:ext>
                </a:extLst>
              </p14:cNvPr>
              <p14:cNvContentPartPr/>
              <p14:nvPr/>
            </p14:nvContentPartPr>
            <p14:xfrm>
              <a:off x="-310650" y="502834"/>
              <a:ext cx="360" cy="36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321796EC-2D57-7785-3E0C-3C72B50DF8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9650" y="49419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86821983-D53D-2CE7-8109-4C7E7F19941D}"/>
                  </a:ext>
                </a:extLst>
              </p14:cNvPr>
              <p14:cNvContentPartPr/>
              <p14:nvPr/>
            </p14:nvContentPartPr>
            <p14:xfrm>
              <a:off x="-310650" y="502834"/>
              <a:ext cx="360" cy="360"/>
            </p14:xfrm>
          </p:contentPart>
        </mc:Choice>
        <mc:Fallback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86821983-D53D-2CE7-8109-4C7E7F19941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9650" y="49419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Entrada de lápiz 11">
                <a:extLst>
                  <a:ext uri="{FF2B5EF4-FFF2-40B4-BE49-F238E27FC236}">
                    <a16:creationId xmlns:a16="http://schemas.microsoft.com/office/drawing/2014/main" id="{91A59852-135C-7F1C-5D2C-E53E158A28E3}"/>
                  </a:ext>
                </a:extLst>
              </p14:cNvPr>
              <p14:cNvContentPartPr/>
              <p14:nvPr/>
            </p14:nvContentPartPr>
            <p14:xfrm>
              <a:off x="-310650" y="502834"/>
              <a:ext cx="360" cy="360"/>
            </p14:xfrm>
          </p:contentPart>
        </mc:Choice>
        <mc:Fallback>
          <p:pic>
            <p:nvPicPr>
              <p:cNvPr id="12" name="Entrada de lápiz 11">
                <a:extLst>
                  <a:ext uri="{FF2B5EF4-FFF2-40B4-BE49-F238E27FC236}">
                    <a16:creationId xmlns:a16="http://schemas.microsoft.com/office/drawing/2014/main" id="{91A59852-135C-7F1C-5D2C-E53E158A28E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9650" y="49419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8D8BED2F-14F6-0FF0-EAE6-E4FB2EF57F71}"/>
              </a:ext>
            </a:extLst>
          </p:cNvPr>
          <p:cNvSpPr/>
          <p:nvPr/>
        </p:nvSpPr>
        <p:spPr>
          <a:xfrm>
            <a:off x="5166403" y="6266576"/>
            <a:ext cx="588445" cy="637563"/>
          </a:xfrm>
          <a:custGeom>
            <a:avLst/>
            <a:gdLst>
              <a:gd name="connsiteX0" fmla="*/ 571667 w 588445"/>
              <a:gd name="connsiteY0" fmla="*/ 226503 h 637563"/>
              <a:gd name="connsiteX1" fmla="*/ 529722 w 588445"/>
              <a:gd name="connsiteY1" fmla="*/ 234892 h 637563"/>
              <a:gd name="connsiteX2" fmla="*/ 470999 w 588445"/>
              <a:gd name="connsiteY2" fmla="*/ 226503 h 637563"/>
              <a:gd name="connsiteX3" fmla="*/ 445832 w 588445"/>
              <a:gd name="connsiteY3" fmla="*/ 201336 h 637563"/>
              <a:gd name="connsiteX4" fmla="*/ 412276 w 588445"/>
              <a:gd name="connsiteY4" fmla="*/ 125835 h 637563"/>
              <a:gd name="connsiteX5" fmla="*/ 403887 w 588445"/>
              <a:gd name="connsiteY5" fmla="*/ 100668 h 637563"/>
              <a:gd name="connsiteX6" fmla="*/ 378720 w 588445"/>
              <a:gd name="connsiteY6" fmla="*/ 83890 h 637563"/>
              <a:gd name="connsiteX7" fmla="*/ 336775 w 588445"/>
              <a:gd name="connsiteY7" fmla="*/ 25167 h 637563"/>
              <a:gd name="connsiteX8" fmla="*/ 261274 w 588445"/>
              <a:gd name="connsiteY8" fmla="*/ 0 h 637563"/>
              <a:gd name="connsiteX9" fmla="*/ 210940 w 588445"/>
              <a:gd name="connsiteY9" fmla="*/ 16778 h 637563"/>
              <a:gd name="connsiteX10" fmla="*/ 202551 w 588445"/>
              <a:gd name="connsiteY10" fmla="*/ 41945 h 637563"/>
              <a:gd name="connsiteX11" fmla="*/ 185773 w 588445"/>
              <a:gd name="connsiteY11" fmla="*/ 83890 h 637563"/>
              <a:gd name="connsiteX12" fmla="*/ 210940 w 588445"/>
              <a:gd name="connsiteY12" fmla="*/ 218114 h 637563"/>
              <a:gd name="connsiteX13" fmla="*/ 219329 w 588445"/>
              <a:gd name="connsiteY13" fmla="*/ 243281 h 637563"/>
              <a:gd name="connsiteX14" fmla="*/ 252885 w 588445"/>
              <a:gd name="connsiteY14" fmla="*/ 276837 h 637563"/>
              <a:gd name="connsiteX15" fmla="*/ 303219 w 588445"/>
              <a:gd name="connsiteY15" fmla="*/ 293615 h 637563"/>
              <a:gd name="connsiteX16" fmla="*/ 361942 w 588445"/>
              <a:gd name="connsiteY16" fmla="*/ 352338 h 637563"/>
              <a:gd name="connsiteX17" fmla="*/ 370331 w 588445"/>
              <a:gd name="connsiteY17" fmla="*/ 394283 h 637563"/>
              <a:gd name="connsiteX18" fmla="*/ 361942 w 588445"/>
              <a:gd name="connsiteY18" fmla="*/ 427839 h 637563"/>
              <a:gd name="connsiteX19" fmla="*/ 244496 w 588445"/>
              <a:gd name="connsiteY19" fmla="*/ 436228 h 637563"/>
              <a:gd name="connsiteX20" fmla="*/ 194162 w 588445"/>
              <a:gd name="connsiteY20" fmla="*/ 394283 h 637563"/>
              <a:gd name="connsiteX21" fmla="*/ 168995 w 588445"/>
              <a:gd name="connsiteY21" fmla="*/ 377505 h 637563"/>
              <a:gd name="connsiteX22" fmla="*/ 76716 w 588445"/>
              <a:gd name="connsiteY22" fmla="*/ 302004 h 637563"/>
              <a:gd name="connsiteX23" fmla="*/ 26382 w 588445"/>
              <a:gd name="connsiteY23" fmla="*/ 327171 h 637563"/>
              <a:gd name="connsiteX24" fmla="*/ 17993 w 588445"/>
              <a:gd name="connsiteY24" fmla="*/ 469784 h 637563"/>
              <a:gd name="connsiteX25" fmla="*/ 26382 w 588445"/>
              <a:gd name="connsiteY25" fmla="*/ 494951 h 637563"/>
              <a:gd name="connsiteX26" fmla="*/ 43160 w 588445"/>
              <a:gd name="connsiteY26" fmla="*/ 528507 h 637563"/>
              <a:gd name="connsiteX27" fmla="*/ 51549 w 588445"/>
              <a:gd name="connsiteY27" fmla="*/ 553674 h 637563"/>
              <a:gd name="connsiteX28" fmla="*/ 110272 w 588445"/>
              <a:gd name="connsiteY28" fmla="*/ 604007 h 637563"/>
              <a:gd name="connsiteX29" fmla="*/ 135439 w 588445"/>
              <a:gd name="connsiteY29" fmla="*/ 620785 h 637563"/>
              <a:gd name="connsiteX30" fmla="*/ 185773 w 588445"/>
              <a:gd name="connsiteY30" fmla="*/ 637563 h 637563"/>
              <a:gd name="connsiteX31" fmla="*/ 345164 w 588445"/>
              <a:gd name="connsiteY31" fmla="*/ 629174 h 637563"/>
              <a:gd name="connsiteX32" fmla="*/ 370331 w 588445"/>
              <a:gd name="connsiteY32" fmla="*/ 612396 h 637563"/>
              <a:gd name="connsiteX33" fmla="*/ 395498 w 588445"/>
              <a:gd name="connsiteY33" fmla="*/ 604007 h 637563"/>
              <a:gd name="connsiteX34" fmla="*/ 412276 w 588445"/>
              <a:gd name="connsiteY34" fmla="*/ 578841 h 637563"/>
              <a:gd name="connsiteX35" fmla="*/ 437443 w 588445"/>
              <a:gd name="connsiteY35" fmla="*/ 562063 h 637563"/>
              <a:gd name="connsiteX36" fmla="*/ 470999 w 588445"/>
              <a:gd name="connsiteY36" fmla="*/ 528507 h 637563"/>
              <a:gd name="connsiteX37" fmla="*/ 504555 w 588445"/>
              <a:gd name="connsiteY37" fmla="*/ 478173 h 637563"/>
              <a:gd name="connsiteX38" fmla="*/ 521333 w 588445"/>
              <a:gd name="connsiteY38" fmla="*/ 427839 h 637563"/>
              <a:gd name="connsiteX39" fmla="*/ 529722 w 588445"/>
              <a:gd name="connsiteY39" fmla="*/ 402672 h 637563"/>
              <a:gd name="connsiteX40" fmla="*/ 538111 w 588445"/>
              <a:gd name="connsiteY40" fmla="*/ 377505 h 637563"/>
              <a:gd name="connsiteX41" fmla="*/ 554889 w 588445"/>
              <a:gd name="connsiteY41" fmla="*/ 352338 h 637563"/>
              <a:gd name="connsiteX42" fmla="*/ 571667 w 588445"/>
              <a:gd name="connsiteY42" fmla="*/ 318782 h 637563"/>
              <a:gd name="connsiteX43" fmla="*/ 588445 w 588445"/>
              <a:gd name="connsiteY43" fmla="*/ 268448 h 637563"/>
              <a:gd name="connsiteX44" fmla="*/ 571667 w 588445"/>
              <a:gd name="connsiteY44" fmla="*/ 226503 h 637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88445" h="637563">
                <a:moveTo>
                  <a:pt x="571667" y="226503"/>
                </a:moveTo>
                <a:cubicBezTo>
                  <a:pt x="557685" y="229299"/>
                  <a:pt x="543981" y="234892"/>
                  <a:pt x="529722" y="234892"/>
                </a:cubicBezTo>
                <a:cubicBezTo>
                  <a:pt x="509949" y="234892"/>
                  <a:pt x="489358" y="233847"/>
                  <a:pt x="470999" y="226503"/>
                </a:cubicBezTo>
                <a:cubicBezTo>
                  <a:pt x="459984" y="222097"/>
                  <a:pt x="453427" y="210450"/>
                  <a:pt x="445832" y="201336"/>
                </a:cubicBezTo>
                <a:cubicBezTo>
                  <a:pt x="423675" y="174748"/>
                  <a:pt x="424469" y="162415"/>
                  <a:pt x="412276" y="125835"/>
                </a:cubicBezTo>
                <a:cubicBezTo>
                  <a:pt x="409480" y="117446"/>
                  <a:pt x="411245" y="105573"/>
                  <a:pt x="403887" y="100668"/>
                </a:cubicBezTo>
                <a:lnTo>
                  <a:pt x="378720" y="83890"/>
                </a:lnTo>
                <a:cubicBezTo>
                  <a:pt x="368586" y="63622"/>
                  <a:pt x="359448" y="36504"/>
                  <a:pt x="336775" y="25167"/>
                </a:cubicBezTo>
                <a:cubicBezTo>
                  <a:pt x="313047" y="13303"/>
                  <a:pt x="261274" y="0"/>
                  <a:pt x="261274" y="0"/>
                </a:cubicBezTo>
                <a:cubicBezTo>
                  <a:pt x="244496" y="5593"/>
                  <a:pt x="225331" y="6498"/>
                  <a:pt x="210940" y="16778"/>
                </a:cubicBezTo>
                <a:cubicBezTo>
                  <a:pt x="203744" y="21918"/>
                  <a:pt x="205656" y="33665"/>
                  <a:pt x="202551" y="41945"/>
                </a:cubicBezTo>
                <a:cubicBezTo>
                  <a:pt x="197264" y="56045"/>
                  <a:pt x="191366" y="69908"/>
                  <a:pt x="185773" y="83890"/>
                </a:cubicBezTo>
                <a:cubicBezTo>
                  <a:pt x="196684" y="203913"/>
                  <a:pt x="182126" y="141277"/>
                  <a:pt x="210940" y="218114"/>
                </a:cubicBezTo>
                <a:cubicBezTo>
                  <a:pt x="214045" y="226394"/>
                  <a:pt x="214189" y="236085"/>
                  <a:pt x="219329" y="243281"/>
                </a:cubicBezTo>
                <a:cubicBezTo>
                  <a:pt x="228523" y="256153"/>
                  <a:pt x="239321" y="268698"/>
                  <a:pt x="252885" y="276837"/>
                </a:cubicBezTo>
                <a:cubicBezTo>
                  <a:pt x="268050" y="285936"/>
                  <a:pt x="303219" y="293615"/>
                  <a:pt x="303219" y="293615"/>
                </a:cubicBezTo>
                <a:cubicBezTo>
                  <a:pt x="327454" y="311791"/>
                  <a:pt x="348892" y="322976"/>
                  <a:pt x="361942" y="352338"/>
                </a:cubicBezTo>
                <a:cubicBezTo>
                  <a:pt x="367733" y="365368"/>
                  <a:pt x="367535" y="380301"/>
                  <a:pt x="370331" y="394283"/>
                </a:cubicBezTo>
                <a:cubicBezTo>
                  <a:pt x="367535" y="405468"/>
                  <a:pt x="369323" y="418982"/>
                  <a:pt x="361942" y="427839"/>
                </a:cubicBezTo>
                <a:cubicBezTo>
                  <a:pt x="334853" y="460345"/>
                  <a:pt x="269810" y="438759"/>
                  <a:pt x="244496" y="436228"/>
                </a:cubicBezTo>
                <a:cubicBezTo>
                  <a:pt x="196429" y="420206"/>
                  <a:pt x="239871" y="439992"/>
                  <a:pt x="194162" y="394283"/>
                </a:cubicBezTo>
                <a:cubicBezTo>
                  <a:pt x="187033" y="387154"/>
                  <a:pt x="176531" y="384203"/>
                  <a:pt x="168995" y="377505"/>
                </a:cubicBezTo>
                <a:cubicBezTo>
                  <a:pt x="83338" y="301365"/>
                  <a:pt x="155358" y="349189"/>
                  <a:pt x="76716" y="302004"/>
                </a:cubicBezTo>
                <a:cubicBezTo>
                  <a:pt x="59938" y="310393"/>
                  <a:pt x="40402" y="314709"/>
                  <a:pt x="26382" y="327171"/>
                </a:cubicBezTo>
                <a:cubicBezTo>
                  <a:pt x="-20339" y="368701"/>
                  <a:pt x="6988" y="414759"/>
                  <a:pt x="17993" y="469784"/>
                </a:cubicBezTo>
                <a:cubicBezTo>
                  <a:pt x="19727" y="478455"/>
                  <a:pt x="22899" y="486823"/>
                  <a:pt x="26382" y="494951"/>
                </a:cubicBezTo>
                <a:cubicBezTo>
                  <a:pt x="31308" y="506445"/>
                  <a:pt x="38234" y="517013"/>
                  <a:pt x="43160" y="528507"/>
                </a:cubicBezTo>
                <a:cubicBezTo>
                  <a:pt x="46643" y="536635"/>
                  <a:pt x="46644" y="546316"/>
                  <a:pt x="51549" y="553674"/>
                </a:cubicBezTo>
                <a:cubicBezTo>
                  <a:pt x="62636" y="570305"/>
                  <a:pt x="95468" y="593433"/>
                  <a:pt x="110272" y="604007"/>
                </a:cubicBezTo>
                <a:cubicBezTo>
                  <a:pt x="118476" y="609867"/>
                  <a:pt x="126226" y="616690"/>
                  <a:pt x="135439" y="620785"/>
                </a:cubicBezTo>
                <a:cubicBezTo>
                  <a:pt x="151600" y="627968"/>
                  <a:pt x="185773" y="637563"/>
                  <a:pt x="185773" y="637563"/>
                </a:cubicBezTo>
                <a:cubicBezTo>
                  <a:pt x="238903" y="634767"/>
                  <a:pt x="292448" y="636363"/>
                  <a:pt x="345164" y="629174"/>
                </a:cubicBezTo>
                <a:cubicBezTo>
                  <a:pt x="355154" y="627812"/>
                  <a:pt x="361313" y="616905"/>
                  <a:pt x="370331" y="612396"/>
                </a:cubicBezTo>
                <a:cubicBezTo>
                  <a:pt x="378240" y="608441"/>
                  <a:pt x="387109" y="606803"/>
                  <a:pt x="395498" y="604007"/>
                </a:cubicBezTo>
                <a:cubicBezTo>
                  <a:pt x="401091" y="595618"/>
                  <a:pt x="405147" y="585970"/>
                  <a:pt x="412276" y="578841"/>
                </a:cubicBezTo>
                <a:cubicBezTo>
                  <a:pt x="419405" y="571712"/>
                  <a:pt x="431145" y="569936"/>
                  <a:pt x="437443" y="562063"/>
                </a:cubicBezTo>
                <a:cubicBezTo>
                  <a:pt x="469982" y="521389"/>
                  <a:pt x="416089" y="546810"/>
                  <a:pt x="470999" y="528507"/>
                </a:cubicBezTo>
                <a:cubicBezTo>
                  <a:pt x="498752" y="445247"/>
                  <a:pt x="452189" y="572432"/>
                  <a:pt x="504555" y="478173"/>
                </a:cubicBezTo>
                <a:cubicBezTo>
                  <a:pt x="513144" y="462713"/>
                  <a:pt x="515740" y="444617"/>
                  <a:pt x="521333" y="427839"/>
                </a:cubicBezTo>
                <a:lnTo>
                  <a:pt x="529722" y="402672"/>
                </a:lnTo>
                <a:cubicBezTo>
                  <a:pt x="532518" y="394283"/>
                  <a:pt x="533206" y="384863"/>
                  <a:pt x="538111" y="377505"/>
                </a:cubicBezTo>
                <a:cubicBezTo>
                  <a:pt x="543704" y="369116"/>
                  <a:pt x="549887" y="361092"/>
                  <a:pt x="554889" y="352338"/>
                </a:cubicBezTo>
                <a:cubicBezTo>
                  <a:pt x="561094" y="341480"/>
                  <a:pt x="567023" y="330393"/>
                  <a:pt x="571667" y="318782"/>
                </a:cubicBezTo>
                <a:cubicBezTo>
                  <a:pt x="578235" y="302361"/>
                  <a:pt x="588445" y="268448"/>
                  <a:pt x="588445" y="268448"/>
                </a:cubicBezTo>
                <a:lnTo>
                  <a:pt x="571667" y="22650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6F3E707E-2553-04A1-59D0-840406A980E5}"/>
              </a:ext>
            </a:extLst>
          </p:cNvPr>
          <p:cNvSpPr/>
          <p:nvPr/>
        </p:nvSpPr>
        <p:spPr>
          <a:xfrm rot="367926" flipH="1">
            <a:off x="6436562" y="6284580"/>
            <a:ext cx="588445" cy="637563"/>
          </a:xfrm>
          <a:custGeom>
            <a:avLst/>
            <a:gdLst>
              <a:gd name="connsiteX0" fmla="*/ 571667 w 588445"/>
              <a:gd name="connsiteY0" fmla="*/ 226503 h 637563"/>
              <a:gd name="connsiteX1" fmla="*/ 529722 w 588445"/>
              <a:gd name="connsiteY1" fmla="*/ 234892 h 637563"/>
              <a:gd name="connsiteX2" fmla="*/ 470999 w 588445"/>
              <a:gd name="connsiteY2" fmla="*/ 226503 h 637563"/>
              <a:gd name="connsiteX3" fmla="*/ 445832 w 588445"/>
              <a:gd name="connsiteY3" fmla="*/ 201336 h 637563"/>
              <a:gd name="connsiteX4" fmla="*/ 412276 w 588445"/>
              <a:gd name="connsiteY4" fmla="*/ 125835 h 637563"/>
              <a:gd name="connsiteX5" fmla="*/ 403887 w 588445"/>
              <a:gd name="connsiteY5" fmla="*/ 100668 h 637563"/>
              <a:gd name="connsiteX6" fmla="*/ 378720 w 588445"/>
              <a:gd name="connsiteY6" fmla="*/ 83890 h 637563"/>
              <a:gd name="connsiteX7" fmla="*/ 336775 w 588445"/>
              <a:gd name="connsiteY7" fmla="*/ 25167 h 637563"/>
              <a:gd name="connsiteX8" fmla="*/ 261274 w 588445"/>
              <a:gd name="connsiteY8" fmla="*/ 0 h 637563"/>
              <a:gd name="connsiteX9" fmla="*/ 210940 w 588445"/>
              <a:gd name="connsiteY9" fmla="*/ 16778 h 637563"/>
              <a:gd name="connsiteX10" fmla="*/ 202551 w 588445"/>
              <a:gd name="connsiteY10" fmla="*/ 41945 h 637563"/>
              <a:gd name="connsiteX11" fmla="*/ 185773 w 588445"/>
              <a:gd name="connsiteY11" fmla="*/ 83890 h 637563"/>
              <a:gd name="connsiteX12" fmla="*/ 210940 w 588445"/>
              <a:gd name="connsiteY12" fmla="*/ 218114 h 637563"/>
              <a:gd name="connsiteX13" fmla="*/ 219329 w 588445"/>
              <a:gd name="connsiteY13" fmla="*/ 243281 h 637563"/>
              <a:gd name="connsiteX14" fmla="*/ 252885 w 588445"/>
              <a:gd name="connsiteY14" fmla="*/ 276837 h 637563"/>
              <a:gd name="connsiteX15" fmla="*/ 303219 w 588445"/>
              <a:gd name="connsiteY15" fmla="*/ 293615 h 637563"/>
              <a:gd name="connsiteX16" fmla="*/ 361942 w 588445"/>
              <a:gd name="connsiteY16" fmla="*/ 352338 h 637563"/>
              <a:gd name="connsiteX17" fmla="*/ 370331 w 588445"/>
              <a:gd name="connsiteY17" fmla="*/ 394283 h 637563"/>
              <a:gd name="connsiteX18" fmla="*/ 361942 w 588445"/>
              <a:gd name="connsiteY18" fmla="*/ 427839 h 637563"/>
              <a:gd name="connsiteX19" fmla="*/ 244496 w 588445"/>
              <a:gd name="connsiteY19" fmla="*/ 436228 h 637563"/>
              <a:gd name="connsiteX20" fmla="*/ 194162 w 588445"/>
              <a:gd name="connsiteY20" fmla="*/ 394283 h 637563"/>
              <a:gd name="connsiteX21" fmla="*/ 168995 w 588445"/>
              <a:gd name="connsiteY21" fmla="*/ 377505 h 637563"/>
              <a:gd name="connsiteX22" fmla="*/ 76716 w 588445"/>
              <a:gd name="connsiteY22" fmla="*/ 302004 h 637563"/>
              <a:gd name="connsiteX23" fmla="*/ 26382 w 588445"/>
              <a:gd name="connsiteY23" fmla="*/ 327171 h 637563"/>
              <a:gd name="connsiteX24" fmla="*/ 17993 w 588445"/>
              <a:gd name="connsiteY24" fmla="*/ 469784 h 637563"/>
              <a:gd name="connsiteX25" fmla="*/ 26382 w 588445"/>
              <a:gd name="connsiteY25" fmla="*/ 494951 h 637563"/>
              <a:gd name="connsiteX26" fmla="*/ 43160 w 588445"/>
              <a:gd name="connsiteY26" fmla="*/ 528507 h 637563"/>
              <a:gd name="connsiteX27" fmla="*/ 51549 w 588445"/>
              <a:gd name="connsiteY27" fmla="*/ 553674 h 637563"/>
              <a:gd name="connsiteX28" fmla="*/ 110272 w 588445"/>
              <a:gd name="connsiteY28" fmla="*/ 604007 h 637563"/>
              <a:gd name="connsiteX29" fmla="*/ 135439 w 588445"/>
              <a:gd name="connsiteY29" fmla="*/ 620785 h 637563"/>
              <a:gd name="connsiteX30" fmla="*/ 185773 w 588445"/>
              <a:gd name="connsiteY30" fmla="*/ 637563 h 637563"/>
              <a:gd name="connsiteX31" fmla="*/ 345164 w 588445"/>
              <a:gd name="connsiteY31" fmla="*/ 629174 h 637563"/>
              <a:gd name="connsiteX32" fmla="*/ 370331 w 588445"/>
              <a:gd name="connsiteY32" fmla="*/ 612396 h 637563"/>
              <a:gd name="connsiteX33" fmla="*/ 395498 w 588445"/>
              <a:gd name="connsiteY33" fmla="*/ 604007 h 637563"/>
              <a:gd name="connsiteX34" fmla="*/ 412276 w 588445"/>
              <a:gd name="connsiteY34" fmla="*/ 578841 h 637563"/>
              <a:gd name="connsiteX35" fmla="*/ 437443 w 588445"/>
              <a:gd name="connsiteY35" fmla="*/ 562063 h 637563"/>
              <a:gd name="connsiteX36" fmla="*/ 470999 w 588445"/>
              <a:gd name="connsiteY36" fmla="*/ 528507 h 637563"/>
              <a:gd name="connsiteX37" fmla="*/ 504555 w 588445"/>
              <a:gd name="connsiteY37" fmla="*/ 478173 h 637563"/>
              <a:gd name="connsiteX38" fmla="*/ 521333 w 588445"/>
              <a:gd name="connsiteY38" fmla="*/ 427839 h 637563"/>
              <a:gd name="connsiteX39" fmla="*/ 529722 w 588445"/>
              <a:gd name="connsiteY39" fmla="*/ 402672 h 637563"/>
              <a:gd name="connsiteX40" fmla="*/ 538111 w 588445"/>
              <a:gd name="connsiteY40" fmla="*/ 377505 h 637563"/>
              <a:gd name="connsiteX41" fmla="*/ 554889 w 588445"/>
              <a:gd name="connsiteY41" fmla="*/ 352338 h 637563"/>
              <a:gd name="connsiteX42" fmla="*/ 571667 w 588445"/>
              <a:gd name="connsiteY42" fmla="*/ 318782 h 637563"/>
              <a:gd name="connsiteX43" fmla="*/ 588445 w 588445"/>
              <a:gd name="connsiteY43" fmla="*/ 268448 h 637563"/>
              <a:gd name="connsiteX44" fmla="*/ 571667 w 588445"/>
              <a:gd name="connsiteY44" fmla="*/ 226503 h 637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88445" h="637563">
                <a:moveTo>
                  <a:pt x="571667" y="226503"/>
                </a:moveTo>
                <a:cubicBezTo>
                  <a:pt x="557685" y="229299"/>
                  <a:pt x="543981" y="234892"/>
                  <a:pt x="529722" y="234892"/>
                </a:cubicBezTo>
                <a:cubicBezTo>
                  <a:pt x="509949" y="234892"/>
                  <a:pt x="489358" y="233847"/>
                  <a:pt x="470999" y="226503"/>
                </a:cubicBezTo>
                <a:cubicBezTo>
                  <a:pt x="459984" y="222097"/>
                  <a:pt x="453427" y="210450"/>
                  <a:pt x="445832" y="201336"/>
                </a:cubicBezTo>
                <a:cubicBezTo>
                  <a:pt x="423675" y="174748"/>
                  <a:pt x="424469" y="162415"/>
                  <a:pt x="412276" y="125835"/>
                </a:cubicBezTo>
                <a:cubicBezTo>
                  <a:pt x="409480" y="117446"/>
                  <a:pt x="411245" y="105573"/>
                  <a:pt x="403887" y="100668"/>
                </a:cubicBezTo>
                <a:lnTo>
                  <a:pt x="378720" y="83890"/>
                </a:lnTo>
                <a:cubicBezTo>
                  <a:pt x="368586" y="63622"/>
                  <a:pt x="359448" y="36504"/>
                  <a:pt x="336775" y="25167"/>
                </a:cubicBezTo>
                <a:cubicBezTo>
                  <a:pt x="313047" y="13303"/>
                  <a:pt x="261274" y="0"/>
                  <a:pt x="261274" y="0"/>
                </a:cubicBezTo>
                <a:cubicBezTo>
                  <a:pt x="244496" y="5593"/>
                  <a:pt x="225331" y="6498"/>
                  <a:pt x="210940" y="16778"/>
                </a:cubicBezTo>
                <a:cubicBezTo>
                  <a:pt x="203744" y="21918"/>
                  <a:pt x="205656" y="33665"/>
                  <a:pt x="202551" y="41945"/>
                </a:cubicBezTo>
                <a:cubicBezTo>
                  <a:pt x="197264" y="56045"/>
                  <a:pt x="191366" y="69908"/>
                  <a:pt x="185773" y="83890"/>
                </a:cubicBezTo>
                <a:cubicBezTo>
                  <a:pt x="196684" y="203913"/>
                  <a:pt x="182126" y="141277"/>
                  <a:pt x="210940" y="218114"/>
                </a:cubicBezTo>
                <a:cubicBezTo>
                  <a:pt x="214045" y="226394"/>
                  <a:pt x="214189" y="236085"/>
                  <a:pt x="219329" y="243281"/>
                </a:cubicBezTo>
                <a:cubicBezTo>
                  <a:pt x="228523" y="256153"/>
                  <a:pt x="239321" y="268698"/>
                  <a:pt x="252885" y="276837"/>
                </a:cubicBezTo>
                <a:cubicBezTo>
                  <a:pt x="268050" y="285936"/>
                  <a:pt x="303219" y="293615"/>
                  <a:pt x="303219" y="293615"/>
                </a:cubicBezTo>
                <a:cubicBezTo>
                  <a:pt x="327454" y="311791"/>
                  <a:pt x="348892" y="322976"/>
                  <a:pt x="361942" y="352338"/>
                </a:cubicBezTo>
                <a:cubicBezTo>
                  <a:pt x="367733" y="365368"/>
                  <a:pt x="367535" y="380301"/>
                  <a:pt x="370331" y="394283"/>
                </a:cubicBezTo>
                <a:cubicBezTo>
                  <a:pt x="367535" y="405468"/>
                  <a:pt x="369323" y="418982"/>
                  <a:pt x="361942" y="427839"/>
                </a:cubicBezTo>
                <a:cubicBezTo>
                  <a:pt x="334853" y="460345"/>
                  <a:pt x="269810" y="438759"/>
                  <a:pt x="244496" y="436228"/>
                </a:cubicBezTo>
                <a:cubicBezTo>
                  <a:pt x="196429" y="420206"/>
                  <a:pt x="239871" y="439992"/>
                  <a:pt x="194162" y="394283"/>
                </a:cubicBezTo>
                <a:cubicBezTo>
                  <a:pt x="187033" y="387154"/>
                  <a:pt x="176531" y="384203"/>
                  <a:pt x="168995" y="377505"/>
                </a:cubicBezTo>
                <a:cubicBezTo>
                  <a:pt x="83338" y="301365"/>
                  <a:pt x="155358" y="349189"/>
                  <a:pt x="76716" y="302004"/>
                </a:cubicBezTo>
                <a:cubicBezTo>
                  <a:pt x="59938" y="310393"/>
                  <a:pt x="40402" y="314709"/>
                  <a:pt x="26382" y="327171"/>
                </a:cubicBezTo>
                <a:cubicBezTo>
                  <a:pt x="-20339" y="368701"/>
                  <a:pt x="6988" y="414759"/>
                  <a:pt x="17993" y="469784"/>
                </a:cubicBezTo>
                <a:cubicBezTo>
                  <a:pt x="19727" y="478455"/>
                  <a:pt x="22899" y="486823"/>
                  <a:pt x="26382" y="494951"/>
                </a:cubicBezTo>
                <a:cubicBezTo>
                  <a:pt x="31308" y="506445"/>
                  <a:pt x="38234" y="517013"/>
                  <a:pt x="43160" y="528507"/>
                </a:cubicBezTo>
                <a:cubicBezTo>
                  <a:pt x="46643" y="536635"/>
                  <a:pt x="46644" y="546316"/>
                  <a:pt x="51549" y="553674"/>
                </a:cubicBezTo>
                <a:cubicBezTo>
                  <a:pt x="62636" y="570305"/>
                  <a:pt x="95468" y="593433"/>
                  <a:pt x="110272" y="604007"/>
                </a:cubicBezTo>
                <a:cubicBezTo>
                  <a:pt x="118476" y="609867"/>
                  <a:pt x="126226" y="616690"/>
                  <a:pt x="135439" y="620785"/>
                </a:cubicBezTo>
                <a:cubicBezTo>
                  <a:pt x="151600" y="627968"/>
                  <a:pt x="185773" y="637563"/>
                  <a:pt x="185773" y="637563"/>
                </a:cubicBezTo>
                <a:cubicBezTo>
                  <a:pt x="238903" y="634767"/>
                  <a:pt x="292448" y="636363"/>
                  <a:pt x="345164" y="629174"/>
                </a:cubicBezTo>
                <a:cubicBezTo>
                  <a:pt x="355154" y="627812"/>
                  <a:pt x="361313" y="616905"/>
                  <a:pt x="370331" y="612396"/>
                </a:cubicBezTo>
                <a:cubicBezTo>
                  <a:pt x="378240" y="608441"/>
                  <a:pt x="387109" y="606803"/>
                  <a:pt x="395498" y="604007"/>
                </a:cubicBezTo>
                <a:cubicBezTo>
                  <a:pt x="401091" y="595618"/>
                  <a:pt x="405147" y="585970"/>
                  <a:pt x="412276" y="578841"/>
                </a:cubicBezTo>
                <a:cubicBezTo>
                  <a:pt x="419405" y="571712"/>
                  <a:pt x="431145" y="569936"/>
                  <a:pt x="437443" y="562063"/>
                </a:cubicBezTo>
                <a:cubicBezTo>
                  <a:pt x="469982" y="521389"/>
                  <a:pt x="416089" y="546810"/>
                  <a:pt x="470999" y="528507"/>
                </a:cubicBezTo>
                <a:cubicBezTo>
                  <a:pt x="498752" y="445247"/>
                  <a:pt x="452189" y="572432"/>
                  <a:pt x="504555" y="478173"/>
                </a:cubicBezTo>
                <a:cubicBezTo>
                  <a:pt x="513144" y="462713"/>
                  <a:pt x="515740" y="444617"/>
                  <a:pt x="521333" y="427839"/>
                </a:cubicBezTo>
                <a:lnTo>
                  <a:pt x="529722" y="402672"/>
                </a:lnTo>
                <a:cubicBezTo>
                  <a:pt x="532518" y="394283"/>
                  <a:pt x="533206" y="384863"/>
                  <a:pt x="538111" y="377505"/>
                </a:cubicBezTo>
                <a:cubicBezTo>
                  <a:pt x="543704" y="369116"/>
                  <a:pt x="549887" y="361092"/>
                  <a:pt x="554889" y="352338"/>
                </a:cubicBezTo>
                <a:cubicBezTo>
                  <a:pt x="561094" y="341480"/>
                  <a:pt x="567023" y="330393"/>
                  <a:pt x="571667" y="318782"/>
                </a:cubicBezTo>
                <a:cubicBezTo>
                  <a:pt x="578235" y="302361"/>
                  <a:pt x="588445" y="268448"/>
                  <a:pt x="588445" y="268448"/>
                </a:cubicBezTo>
                <a:lnTo>
                  <a:pt x="571667" y="22650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501519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Un horno de microondas&#10;&#10;Descripción generada automáticamente con confianza baja">
            <a:extLst>
              <a:ext uri="{FF2B5EF4-FFF2-40B4-BE49-F238E27FC236}">
                <a16:creationId xmlns:a16="http://schemas.microsoft.com/office/drawing/2014/main" id="{E9E29AB5-6420-93A8-8770-E9CDDC384A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8" name="Cuerda 7">
            <a:extLst>
              <a:ext uri="{FF2B5EF4-FFF2-40B4-BE49-F238E27FC236}">
                <a16:creationId xmlns:a16="http://schemas.microsoft.com/office/drawing/2014/main" id="{9D1C2715-9615-E031-6A80-C8D0D361FBA7}"/>
              </a:ext>
            </a:extLst>
          </p:cNvPr>
          <p:cNvSpPr/>
          <p:nvPr/>
        </p:nvSpPr>
        <p:spPr>
          <a:xfrm rot="6922686">
            <a:off x="5674581" y="5937297"/>
            <a:ext cx="967409" cy="808383"/>
          </a:xfrm>
          <a:prstGeom prst="chor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13C879FE-7890-6A7A-2F9F-BFE222E13422}"/>
                  </a:ext>
                </a:extLst>
              </p14:cNvPr>
              <p14:cNvContentPartPr/>
              <p14:nvPr/>
            </p14:nvContentPartPr>
            <p14:xfrm>
              <a:off x="5544750" y="6534634"/>
              <a:ext cx="360" cy="36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13C879FE-7890-6A7A-2F9F-BFE222E1342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36110" y="652599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321796EC-2D57-7785-3E0C-3C72B50DF883}"/>
                  </a:ext>
                </a:extLst>
              </p14:cNvPr>
              <p14:cNvContentPartPr/>
              <p14:nvPr/>
            </p14:nvContentPartPr>
            <p14:xfrm>
              <a:off x="-310650" y="502834"/>
              <a:ext cx="360" cy="36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321796EC-2D57-7785-3E0C-3C72B50DF8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19650" y="49419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86821983-D53D-2CE7-8109-4C7E7F19941D}"/>
                  </a:ext>
                </a:extLst>
              </p14:cNvPr>
              <p14:cNvContentPartPr/>
              <p14:nvPr/>
            </p14:nvContentPartPr>
            <p14:xfrm>
              <a:off x="-310650" y="502834"/>
              <a:ext cx="360" cy="360"/>
            </p14:xfrm>
          </p:contentPart>
        </mc:Choice>
        <mc:Fallback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86821983-D53D-2CE7-8109-4C7E7F1994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19650" y="49419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Entrada de lápiz 11">
                <a:extLst>
                  <a:ext uri="{FF2B5EF4-FFF2-40B4-BE49-F238E27FC236}">
                    <a16:creationId xmlns:a16="http://schemas.microsoft.com/office/drawing/2014/main" id="{91A59852-135C-7F1C-5D2C-E53E158A28E3}"/>
                  </a:ext>
                </a:extLst>
              </p14:cNvPr>
              <p14:cNvContentPartPr/>
              <p14:nvPr/>
            </p14:nvContentPartPr>
            <p14:xfrm>
              <a:off x="-310650" y="502834"/>
              <a:ext cx="360" cy="360"/>
            </p14:xfrm>
          </p:contentPart>
        </mc:Choice>
        <mc:Fallback>
          <p:pic>
            <p:nvPicPr>
              <p:cNvPr id="12" name="Entrada de lápiz 11">
                <a:extLst>
                  <a:ext uri="{FF2B5EF4-FFF2-40B4-BE49-F238E27FC236}">
                    <a16:creationId xmlns:a16="http://schemas.microsoft.com/office/drawing/2014/main" id="{91A59852-135C-7F1C-5D2C-E53E158A28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19650" y="49419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8D8BED2F-14F6-0FF0-EAE6-E4FB2EF57F71}"/>
              </a:ext>
            </a:extLst>
          </p:cNvPr>
          <p:cNvSpPr/>
          <p:nvPr/>
        </p:nvSpPr>
        <p:spPr>
          <a:xfrm>
            <a:off x="5166403" y="6266576"/>
            <a:ext cx="588445" cy="637563"/>
          </a:xfrm>
          <a:custGeom>
            <a:avLst/>
            <a:gdLst>
              <a:gd name="connsiteX0" fmla="*/ 571667 w 588445"/>
              <a:gd name="connsiteY0" fmla="*/ 226503 h 637563"/>
              <a:gd name="connsiteX1" fmla="*/ 529722 w 588445"/>
              <a:gd name="connsiteY1" fmla="*/ 234892 h 637563"/>
              <a:gd name="connsiteX2" fmla="*/ 470999 w 588445"/>
              <a:gd name="connsiteY2" fmla="*/ 226503 h 637563"/>
              <a:gd name="connsiteX3" fmla="*/ 445832 w 588445"/>
              <a:gd name="connsiteY3" fmla="*/ 201336 h 637563"/>
              <a:gd name="connsiteX4" fmla="*/ 412276 w 588445"/>
              <a:gd name="connsiteY4" fmla="*/ 125835 h 637563"/>
              <a:gd name="connsiteX5" fmla="*/ 403887 w 588445"/>
              <a:gd name="connsiteY5" fmla="*/ 100668 h 637563"/>
              <a:gd name="connsiteX6" fmla="*/ 378720 w 588445"/>
              <a:gd name="connsiteY6" fmla="*/ 83890 h 637563"/>
              <a:gd name="connsiteX7" fmla="*/ 336775 w 588445"/>
              <a:gd name="connsiteY7" fmla="*/ 25167 h 637563"/>
              <a:gd name="connsiteX8" fmla="*/ 261274 w 588445"/>
              <a:gd name="connsiteY8" fmla="*/ 0 h 637563"/>
              <a:gd name="connsiteX9" fmla="*/ 210940 w 588445"/>
              <a:gd name="connsiteY9" fmla="*/ 16778 h 637563"/>
              <a:gd name="connsiteX10" fmla="*/ 202551 w 588445"/>
              <a:gd name="connsiteY10" fmla="*/ 41945 h 637563"/>
              <a:gd name="connsiteX11" fmla="*/ 185773 w 588445"/>
              <a:gd name="connsiteY11" fmla="*/ 83890 h 637563"/>
              <a:gd name="connsiteX12" fmla="*/ 210940 w 588445"/>
              <a:gd name="connsiteY12" fmla="*/ 218114 h 637563"/>
              <a:gd name="connsiteX13" fmla="*/ 219329 w 588445"/>
              <a:gd name="connsiteY13" fmla="*/ 243281 h 637563"/>
              <a:gd name="connsiteX14" fmla="*/ 252885 w 588445"/>
              <a:gd name="connsiteY14" fmla="*/ 276837 h 637563"/>
              <a:gd name="connsiteX15" fmla="*/ 303219 w 588445"/>
              <a:gd name="connsiteY15" fmla="*/ 293615 h 637563"/>
              <a:gd name="connsiteX16" fmla="*/ 361942 w 588445"/>
              <a:gd name="connsiteY16" fmla="*/ 352338 h 637563"/>
              <a:gd name="connsiteX17" fmla="*/ 370331 w 588445"/>
              <a:gd name="connsiteY17" fmla="*/ 394283 h 637563"/>
              <a:gd name="connsiteX18" fmla="*/ 361942 w 588445"/>
              <a:gd name="connsiteY18" fmla="*/ 427839 h 637563"/>
              <a:gd name="connsiteX19" fmla="*/ 244496 w 588445"/>
              <a:gd name="connsiteY19" fmla="*/ 436228 h 637563"/>
              <a:gd name="connsiteX20" fmla="*/ 194162 w 588445"/>
              <a:gd name="connsiteY20" fmla="*/ 394283 h 637563"/>
              <a:gd name="connsiteX21" fmla="*/ 168995 w 588445"/>
              <a:gd name="connsiteY21" fmla="*/ 377505 h 637563"/>
              <a:gd name="connsiteX22" fmla="*/ 76716 w 588445"/>
              <a:gd name="connsiteY22" fmla="*/ 302004 h 637563"/>
              <a:gd name="connsiteX23" fmla="*/ 26382 w 588445"/>
              <a:gd name="connsiteY23" fmla="*/ 327171 h 637563"/>
              <a:gd name="connsiteX24" fmla="*/ 17993 w 588445"/>
              <a:gd name="connsiteY24" fmla="*/ 469784 h 637563"/>
              <a:gd name="connsiteX25" fmla="*/ 26382 w 588445"/>
              <a:gd name="connsiteY25" fmla="*/ 494951 h 637563"/>
              <a:gd name="connsiteX26" fmla="*/ 43160 w 588445"/>
              <a:gd name="connsiteY26" fmla="*/ 528507 h 637563"/>
              <a:gd name="connsiteX27" fmla="*/ 51549 w 588445"/>
              <a:gd name="connsiteY27" fmla="*/ 553674 h 637563"/>
              <a:gd name="connsiteX28" fmla="*/ 110272 w 588445"/>
              <a:gd name="connsiteY28" fmla="*/ 604007 h 637563"/>
              <a:gd name="connsiteX29" fmla="*/ 135439 w 588445"/>
              <a:gd name="connsiteY29" fmla="*/ 620785 h 637563"/>
              <a:gd name="connsiteX30" fmla="*/ 185773 w 588445"/>
              <a:gd name="connsiteY30" fmla="*/ 637563 h 637563"/>
              <a:gd name="connsiteX31" fmla="*/ 345164 w 588445"/>
              <a:gd name="connsiteY31" fmla="*/ 629174 h 637563"/>
              <a:gd name="connsiteX32" fmla="*/ 370331 w 588445"/>
              <a:gd name="connsiteY32" fmla="*/ 612396 h 637563"/>
              <a:gd name="connsiteX33" fmla="*/ 395498 w 588445"/>
              <a:gd name="connsiteY33" fmla="*/ 604007 h 637563"/>
              <a:gd name="connsiteX34" fmla="*/ 412276 w 588445"/>
              <a:gd name="connsiteY34" fmla="*/ 578841 h 637563"/>
              <a:gd name="connsiteX35" fmla="*/ 437443 w 588445"/>
              <a:gd name="connsiteY35" fmla="*/ 562063 h 637563"/>
              <a:gd name="connsiteX36" fmla="*/ 470999 w 588445"/>
              <a:gd name="connsiteY36" fmla="*/ 528507 h 637563"/>
              <a:gd name="connsiteX37" fmla="*/ 504555 w 588445"/>
              <a:gd name="connsiteY37" fmla="*/ 478173 h 637563"/>
              <a:gd name="connsiteX38" fmla="*/ 521333 w 588445"/>
              <a:gd name="connsiteY38" fmla="*/ 427839 h 637563"/>
              <a:gd name="connsiteX39" fmla="*/ 529722 w 588445"/>
              <a:gd name="connsiteY39" fmla="*/ 402672 h 637563"/>
              <a:gd name="connsiteX40" fmla="*/ 538111 w 588445"/>
              <a:gd name="connsiteY40" fmla="*/ 377505 h 637563"/>
              <a:gd name="connsiteX41" fmla="*/ 554889 w 588445"/>
              <a:gd name="connsiteY41" fmla="*/ 352338 h 637563"/>
              <a:gd name="connsiteX42" fmla="*/ 571667 w 588445"/>
              <a:gd name="connsiteY42" fmla="*/ 318782 h 637563"/>
              <a:gd name="connsiteX43" fmla="*/ 588445 w 588445"/>
              <a:gd name="connsiteY43" fmla="*/ 268448 h 637563"/>
              <a:gd name="connsiteX44" fmla="*/ 571667 w 588445"/>
              <a:gd name="connsiteY44" fmla="*/ 226503 h 637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88445" h="637563">
                <a:moveTo>
                  <a:pt x="571667" y="226503"/>
                </a:moveTo>
                <a:cubicBezTo>
                  <a:pt x="557685" y="229299"/>
                  <a:pt x="543981" y="234892"/>
                  <a:pt x="529722" y="234892"/>
                </a:cubicBezTo>
                <a:cubicBezTo>
                  <a:pt x="509949" y="234892"/>
                  <a:pt x="489358" y="233847"/>
                  <a:pt x="470999" y="226503"/>
                </a:cubicBezTo>
                <a:cubicBezTo>
                  <a:pt x="459984" y="222097"/>
                  <a:pt x="453427" y="210450"/>
                  <a:pt x="445832" y="201336"/>
                </a:cubicBezTo>
                <a:cubicBezTo>
                  <a:pt x="423675" y="174748"/>
                  <a:pt x="424469" y="162415"/>
                  <a:pt x="412276" y="125835"/>
                </a:cubicBezTo>
                <a:cubicBezTo>
                  <a:pt x="409480" y="117446"/>
                  <a:pt x="411245" y="105573"/>
                  <a:pt x="403887" y="100668"/>
                </a:cubicBezTo>
                <a:lnTo>
                  <a:pt x="378720" y="83890"/>
                </a:lnTo>
                <a:cubicBezTo>
                  <a:pt x="368586" y="63622"/>
                  <a:pt x="359448" y="36504"/>
                  <a:pt x="336775" y="25167"/>
                </a:cubicBezTo>
                <a:cubicBezTo>
                  <a:pt x="313047" y="13303"/>
                  <a:pt x="261274" y="0"/>
                  <a:pt x="261274" y="0"/>
                </a:cubicBezTo>
                <a:cubicBezTo>
                  <a:pt x="244496" y="5593"/>
                  <a:pt x="225331" y="6498"/>
                  <a:pt x="210940" y="16778"/>
                </a:cubicBezTo>
                <a:cubicBezTo>
                  <a:pt x="203744" y="21918"/>
                  <a:pt x="205656" y="33665"/>
                  <a:pt x="202551" y="41945"/>
                </a:cubicBezTo>
                <a:cubicBezTo>
                  <a:pt x="197264" y="56045"/>
                  <a:pt x="191366" y="69908"/>
                  <a:pt x="185773" y="83890"/>
                </a:cubicBezTo>
                <a:cubicBezTo>
                  <a:pt x="196684" y="203913"/>
                  <a:pt x="182126" y="141277"/>
                  <a:pt x="210940" y="218114"/>
                </a:cubicBezTo>
                <a:cubicBezTo>
                  <a:pt x="214045" y="226394"/>
                  <a:pt x="214189" y="236085"/>
                  <a:pt x="219329" y="243281"/>
                </a:cubicBezTo>
                <a:cubicBezTo>
                  <a:pt x="228523" y="256153"/>
                  <a:pt x="239321" y="268698"/>
                  <a:pt x="252885" y="276837"/>
                </a:cubicBezTo>
                <a:cubicBezTo>
                  <a:pt x="268050" y="285936"/>
                  <a:pt x="303219" y="293615"/>
                  <a:pt x="303219" y="293615"/>
                </a:cubicBezTo>
                <a:cubicBezTo>
                  <a:pt x="327454" y="311791"/>
                  <a:pt x="348892" y="322976"/>
                  <a:pt x="361942" y="352338"/>
                </a:cubicBezTo>
                <a:cubicBezTo>
                  <a:pt x="367733" y="365368"/>
                  <a:pt x="367535" y="380301"/>
                  <a:pt x="370331" y="394283"/>
                </a:cubicBezTo>
                <a:cubicBezTo>
                  <a:pt x="367535" y="405468"/>
                  <a:pt x="369323" y="418982"/>
                  <a:pt x="361942" y="427839"/>
                </a:cubicBezTo>
                <a:cubicBezTo>
                  <a:pt x="334853" y="460345"/>
                  <a:pt x="269810" y="438759"/>
                  <a:pt x="244496" y="436228"/>
                </a:cubicBezTo>
                <a:cubicBezTo>
                  <a:pt x="196429" y="420206"/>
                  <a:pt x="239871" y="439992"/>
                  <a:pt x="194162" y="394283"/>
                </a:cubicBezTo>
                <a:cubicBezTo>
                  <a:pt x="187033" y="387154"/>
                  <a:pt x="176531" y="384203"/>
                  <a:pt x="168995" y="377505"/>
                </a:cubicBezTo>
                <a:cubicBezTo>
                  <a:pt x="83338" y="301365"/>
                  <a:pt x="155358" y="349189"/>
                  <a:pt x="76716" y="302004"/>
                </a:cubicBezTo>
                <a:cubicBezTo>
                  <a:pt x="59938" y="310393"/>
                  <a:pt x="40402" y="314709"/>
                  <a:pt x="26382" y="327171"/>
                </a:cubicBezTo>
                <a:cubicBezTo>
                  <a:pt x="-20339" y="368701"/>
                  <a:pt x="6988" y="414759"/>
                  <a:pt x="17993" y="469784"/>
                </a:cubicBezTo>
                <a:cubicBezTo>
                  <a:pt x="19727" y="478455"/>
                  <a:pt x="22899" y="486823"/>
                  <a:pt x="26382" y="494951"/>
                </a:cubicBezTo>
                <a:cubicBezTo>
                  <a:pt x="31308" y="506445"/>
                  <a:pt x="38234" y="517013"/>
                  <a:pt x="43160" y="528507"/>
                </a:cubicBezTo>
                <a:cubicBezTo>
                  <a:pt x="46643" y="536635"/>
                  <a:pt x="46644" y="546316"/>
                  <a:pt x="51549" y="553674"/>
                </a:cubicBezTo>
                <a:cubicBezTo>
                  <a:pt x="62636" y="570305"/>
                  <a:pt x="95468" y="593433"/>
                  <a:pt x="110272" y="604007"/>
                </a:cubicBezTo>
                <a:cubicBezTo>
                  <a:pt x="118476" y="609867"/>
                  <a:pt x="126226" y="616690"/>
                  <a:pt x="135439" y="620785"/>
                </a:cubicBezTo>
                <a:cubicBezTo>
                  <a:pt x="151600" y="627968"/>
                  <a:pt x="185773" y="637563"/>
                  <a:pt x="185773" y="637563"/>
                </a:cubicBezTo>
                <a:cubicBezTo>
                  <a:pt x="238903" y="634767"/>
                  <a:pt x="292448" y="636363"/>
                  <a:pt x="345164" y="629174"/>
                </a:cubicBezTo>
                <a:cubicBezTo>
                  <a:pt x="355154" y="627812"/>
                  <a:pt x="361313" y="616905"/>
                  <a:pt x="370331" y="612396"/>
                </a:cubicBezTo>
                <a:cubicBezTo>
                  <a:pt x="378240" y="608441"/>
                  <a:pt x="387109" y="606803"/>
                  <a:pt x="395498" y="604007"/>
                </a:cubicBezTo>
                <a:cubicBezTo>
                  <a:pt x="401091" y="595618"/>
                  <a:pt x="405147" y="585970"/>
                  <a:pt x="412276" y="578841"/>
                </a:cubicBezTo>
                <a:cubicBezTo>
                  <a:pt x="419405" y="571712"/>
                  <a:pt x="431145" y="569936"/>
                  <a:pt x="437443" y="562063"/>
                </a:cubicBezTo>
                <a:cubicBezTo>
                  <a:pt x="469982" y="521389"/>
                  <a:pt x="416089" y="546810"/>
                  <a:pt x="470999" y="528507"/>
                </a:cubicBezTo>
                <a:cubicBezTo>
                  <a:pt x="498752" y="445247"/>
                  <a:pt x="452189" y="572432"/>
                  <a:pt x="504555" y="478173"/>
                </a:cubicBezTo>
                <a:cubicBezTo>
                  <a:pt x="513144" y="462713"/>
                  <a:pt x="515740" y="444617"/>
                  <a:pt x="521333" y="427839"/>
                </a:cubicBezTo>
                <a:lnTo>
                  <a:pt x="529722" y="402672"/>
                </a:lnTo>
                <a:cubicBezTo>
                  <a:pt x="532518" y="394283"/>
                  <a:pt x="533206" y="384863"/>
                  <a:pt x="538111" y="377505"/>
                </a:cubicBezTo>
                <a:cubicBezTo>
                  <a:pt x="543704" y="369116"/>
                  <a:pt x="549887" y="361092"/>
                  <a:pt x="554889" y="352338"/>
                </a:cubicBezTo>
                <a:cubicBezTo>
                  <a:pt x="561094" y="341480"/>
                  <a:pt x="567023" y="330393"/>
                  <a:pt x="571667" y="318782"/>
                </a:cubicBezTo>
                <a:cubicBezTo>
                  <a:pt x="578235" y="302361"/>
                  <a:pt x="588445" y="268448"/>
                  <a:pt x="588445" y="268448"/>
                </a:cubicBezTo>
                <a:lnTo>
                  <a:pt x="571667" y="22650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6F3E707E-2553-04A1-59D0-840406A980E5}"/>
              </a:ext>
            </a:extLst>
          </p:cNvPr>
          <p:cNvSpPr/>
          <p:nvPr/>
        </p:nvSpPr>
        <p:spPr>
          <a:xfrm rot="367926" flipH="1">
            <a:off x="6436562" y="6284580"/>
            <a:ext cx="588445" cy="637563"/>
          </a:xfrm>
          <a:custGeom>
            <a:avLst/>
            <a:gdLst>
              <a:gd name="connsiteX0" fmla="*/ 571667 w 588445"/>
              <a:gd name="connsiteY0" fmla="*/ 226503 h 637563"/>
              <a:gd name="connsiteX1" fmla="*/ 529722 w 588445"/>
              <a:gd name="connsiteY1" fmla="*/ 234892 h 637563"/>
              <a:gd name="connsiteX2" fmla="*/ 470999 w 588445"/>
              <a:gd name="connsiteY2" fmla="*/ 226503 h 637563"/>
              <a:gd name="connsiteX3" fmla="*/ 445832 w 588445"/>
              <a:gd name="connsiteY3" fmla="*/ 201336 h 637563"/>
              <a:gd name="connsiteX4" fmla="*/ 412276 w 588445"/>
              <a:gd name="connsiteY4" fmla="*/ 125835 h 637563"/>
              <a:gd name="connsiteX5" fmla="*/ 403887 w 588445"/>
              <a:gd name="connsiteY5" fmla="*/ 100668 h 637563"/>
              <a:gd name="connsiteX6" fmla="*/ 378720 w 588445"/>
              <a:gd name="connsiteY6" fmla="*/ 83890 h 637563"/>
              <a:gd name="connsiteX7" fmla="*/ 336775 w 588445"/>
              <a:gd name="connsiteY7" fmla="*/ 25167 h 637563"/>
              <a:gd name="connsiteX8" fmla="*/ 261274 w 588445"/>
              <a:gd name="connsiteY8" fmla="*/ 0 h 637563"/>
              <a:gd name="connsiteX9" fmla="*/ 210940 w 588445"/>
              <a:gd name="connsiteY9" fmla="*/ 16778 h 637563"/>
              <a:gd name="connsiteX10" fmla="*/ 202551 w 588445"/>
              <a:gd name="connsiteY10" fmla="*/ 41945 h 637563"/>
              <a:gd name="connsiteX11" fmla="*/ 185773 w 588445"/>
              <a:gd name="connsiteY11" fmla="*/ 83890 h 637563"/>
              <a:gd name="connsiteX12" fmla="*/ 210940 w 588445"/>
              <a:gd name="connsiteY12" fmla="*/ 218114 h 637563"/>
              <a:gd name="connsiteX13" fmla="*/ 219329 w 588445"/>
              <a:gd name="connsiteY13" fmla="*/ 243281 h 637563"/>
              <a:gd name="connsiteX14" fmla="*/ 252885 w 588445"/>
              <a:gd name="connsiteY14" fmla="*/ 276837 h 637563"/>
              <a:gd name="connsiteX15" fmla="*/ 303219 w 588445"/>
              <a:gd name="connsiteY15" fmla="*/ 293615 h 637563"/>
              <a:gd name="connsiteX16" fmla="*/ 361942 w 588445"/>
              <a:gd name="connsiteY16" fmla="*/ 352338 h 637563"/>
              <a:gd name="connsiteX17" fmla="*/ 370331 w 588445"/>
              <a:gd name="connsiteY17" fmla="*/ 394283 h 637563"/>
              <a:gd name="connsiteX18" fmla="*/ 361942 w 588445"/>
              <a:gd name="connsiteY18" fmla="*/ 427839 h 637563"/>
              <a:gd name="connsiteX19" fmla="*/ 244496 w 588445"/>
              <a:gd name="connsiteY19" fmla="*/ 436228 h 637563"/>
              <a:gd name="connsiteX20" fmla="*/ 194162 w 588445"/>
              <a:gd name="connsiteY20" fmla="*/ 394283 h 637563"/>
              <a:gd name="connsiteX21" fmla="*/ 168995 w 588445"/>
              <a:gd name="connsiteY21" fmla="*/ 377505 h 637563"/>
              <a:gd name="connsiteX22" fmla="*/ 76716 w 588445"/>
              <a:gd name="connsiteY22" fmla="*/ 302004 h 637563"/>
              <a:gd name="connsiteX23" fmla="*/ 26382 w 588445"/>
              <a:gd name="connsiteY23" fmla="*/ 327171 h 637563"/>
              <a:gd name="connsiteX24" fmla="*/ 17993 w 588445"/>
              <a:gd name="connsiteY24" fmla="*/ 469784 h 637563"/>
              <a:gd name="connsiteX25" fmla="*/ 26382 w 588445"/>
              <a:gd name="connsiteY25" fmla="*/ 494951 h 637563"/>
              <a:gd name="connsiteX26" fmla="*/ 43160 w 588445"/>
              <a:gd name="connsiteY26" fmla="*/ 528507 h 637563"/>
              <a:gd name="connsiteX27" fmla="*/ 51549 w 588445"/>
              <a:gd name="connsiteY27" fmla="*/ 553674 h 637563"/>
              <a:gd name="connsiteX28" fmla="*/ 110272 w 588445"/>
              <a:gd name="connsiteY28" fmla="*/ 604007 h 637563"/>
              <a:gd name="connsiteX29" fmla="*/ 135439 w 588445"/>
              <a:gd name="connsiteY29" fmla="*/ 620785 h 637563"/>
              <a:gd name="connsiteX30" fmla="*/ 185773 w 588445"/>
              <a:gd name="connsiteY30" fmla="*/ 637563 h 637563"/>
              <a:gd name="connsiteX31" fmla="*/ 345164 w 588445"/>
              <a:gd name="connsiteY31" fmla="*/ 629174 h 637563"/>
              <a:gd name="connsiteX32" fmla="*/ 370331 w 588445"/>
              <a:gd name="connsiteY32" fmla="*/ 612396 h 637563"/>
              <a:gd name="connsiteX33" fmla="*/ 395498 w 588445"/>
              <a:gd name="connsiteY33" fmla="*/ 604007 h 637563"/>
              <a:gd name="connsiteX34" fmla="*/ 412276 w 588445"/>
              <a:gd name="connsiteY34" fmla="*/ 578841 h 637563"/>
              <a:gd name="connsiteX35" fmla="*/ 437443 w 588445"/>
              <a:gd name="connsiteY35" fmla="*/ 562063 h 637563"/>
              <a:gd name="connsiteX36" fmla="*/ 470999 w 588445"/>
              <a:gd name="connsiteY36" fmla="*/ 528507 h 637563"/>
              <a:gd name="connsiteX37" fmla="*/ 504555 w 588445"/>
              <a:gd name="connsiteY37" fmla="*/ 478173 h 637563"/>
              <a:gd name="connsiteX38" fmla="*/ 521333 w 588445"/>
              <a:gd name="connsiteY38" fmla="*/ 427839 h 637563"/>
              <a:gd name="connsiteX39" fmla="*/ 529722 w 588445"/>
              <a:gd name="connsiteY39" fmla="*/ 402672 h 637563"/>
              <a:gd name="connsiteX40" fmla="*/ 538111 w 588445"/>
              <a:gd name="connsiteY40" fmla="*/ 377505 h 637563"/>
              <a:gd name="connsiteX41" fmla="*/ 554889 w 588445"/>
              <a:gd name="connsiteY41" fmla="*/ 352338 h 637563"/>
              <a:gd name="connsiteX42" fmla="*/ 571667 w 588445"/>
              <a:gd name="connsiteY42" fmla="*/ 318782 h 637563"/>
              <a:gd name="connsiteX43" fmla="*/ 588445 w 588445"/>
              <a:gd name="connsiteY43" fmla="*/ 268448 h 637563"/>
              <a:gd name="connsiteX44" fmla="*/ 571667 w 588445"/>
              <a:gd name="connsiteY44" fmla="*/ 226503 h 637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88445" h="637563">
                <a:moveTo>
                  <a:pt x="571667" y="226503"/>
                </a:moveTo>
                <a:cubicBezTo>
                  <a:pt x="557685" y="229299"/>
                  <a:pt x="543981" y="234892"/>
                  <a:pt x="529722" y="234892"/>
                </a:cubicBezTo>
                <a:cubicBezTo>
                  <a:pt x="509949" y="234892"/>
                  <a:pt x="489358" y="233847"/>
                  <a:pt x="470999" y="226503"/>
                </a:cubicBezTo>
                <a:cubicBezTo>
                  <a:pt x="459984" y="222097"/>
                  <a:pt x="453427" y="210450"/>
                  <a:pt x="445832" y="201336"/>
                </a:cubicBezTo>
                <a:cubicBezTo>
                  <a:pt x="423675" y="174748"/>
                  <a:pt x="424469" y="162415"/>
                  <a:pt x="412276" y="125835"/>
                </a:cubicBezTo>
                <a:cubicBezTo>
                  <a:pt x="409480" y="117446"/>
                  <a:pt x="411245" y="105573"/>
                  <a:pt x="403887" y="100668"/>
                </a:cubicBezTo>
                <a:lnTo>
                  <a:pt x="378720" y="83890"/>
                </a:lnTo>
                <a:cubicBezTo>
                  <a:pt x="368586" y="63622"/>
                  <a:pt x="359448" y="36504"/>
                  <a:pt x="336775" y="25167"/>
                </a:cubicBezTo>
                <a:cubicBezTo>
                  <a:pt x="313047" y="13303"/>
                  <a:pt x="261274" y="0"/>
                  <a:pt x="261274" y="0"/>
                </a:cubicBezTo>
                <a:cubicBezTo>
                  <a:pt x="244496" y="5593"/>
                  <a:pt x="225331" y="6498"/>
                  <a:pt x="210940" y="16778"/>
                </a:cubicBezTo>
                <a:cubicBezTo>
                  <a:pt x="203744" y="21918"/>
                  <a:pt x="205656" y="33665"/>
                  <a:pt x="202551" y="41945"/>
                </a:cubicBezTo>
                <a:cubicBezTo>
                  <a:pt x="197264" y="56045"/>
                  <a:pt x="191366" y="69908"/>
                  <a:pt x="185773" y="83890"/>
                </a:cubicBezTo>
                <a:cubicBezTo>
                  <a:pt x="196684" y="203913"/>
                  <a:pt x="182126" y="141277"/>
                  <a:pt x="210940" y="218114"/>
                </a:cubicBezTo>
                <a:cubicBezTo>
                  <a:pt x="214045" y="226394"/>
                  <a:pt x="214189" y="236085"/>
                  <a:pt x="219329" y="243281"/>
                </a:cubicBezTo>
                <a:cubicBezTo>
                  <a:pt x="228523" y="256153"/>
                  <a:pt x="239321" y="268698"/>
                  <a:pt x="252885" y="276837"/>
                </a:cubicBezTo>
                <a:cubicBezTo>
                  <a:pt x="268050" y="285936"/>
                  <a:pt x="303219" y="293615"/>
                  <a:pt x="303219" y="293615"/>
                </a:cubicBezTo>
                <a:cubicBezTo>
                  <a:pt x="327454" y="311791"/>
                  <a:pt x="348892" y="322976"/>
                  <a:pt x="361942" y="352338"/>
                </a:cubicBezTo>
                <a:cubicBezTo>
                  <a:pt x="367733" y="365368"/>
                  <a:pt x="367535" y="380301"/>
                  <a:pt x="370331" y="394283"/>
                </a:cubicBezTo>
                <a:cubicBezTo>
                  <a:pt x="367535" y="405468"/>
                  <a:pt x="369323" y="418982"/>
                  <a:pt x="361942" y="427839"/>
                </a:cubicBezTo>
                <a:cubicBezTo>
                  <a:pt x="334853" y="460345"/>
                  <a:pt x="269810" y="438759"/>
                  <a:pt x="244496" y="436228"/>
                </a:cubicBezTo>
                <a:cubicBezTo>
                  <a:pt x="196429" y="420206"/>
                  <a:pt x="239871" y="439992"/>
                  <a:pt x="194162" y="394283"/>
                </a:cubicBezTo>
                <a:cubicBezTo>
                  <a:pt x="187033" y="387154"/>
                  <a:pt x="176531" y="384203"/>
                  <a:pt x="168995" y="377505"/>
                </a:cubicBezTo>
                <a:cubicBezTo>
                  <a:pt x="83338" y="301365"/>
                  <a:pt x="155358" y="349189"/>
                  <a:pt x="76716" y="302004"/>
                </a:cubicBezTo>
                <a:cubicBezTo>
                  <a:pt x="59938" y="310393"/>
                  <a:pt x="40402" y="314709"/>
                  <a:pt x="26382" y="327171"/>
                </a:cubicBezTo>
                <a:cubicBezTo>
                  <a:pt x="-20339" y="368701"/>
                  <a:pt x="6988" y="414759"/>
                  <a:pt x="17993" y="469784"/>
                </a:cubicBezTo>
                <a:cubicBezTo>
                  <a:pt x="19727" y="478455"/>
                  <a:pt x="22899" y="486823"/>
                  <a:pt x="26382" y="494951"/>
                </a:cubicBezTo>
                <a:cubicBezTo>
                  <a:pt x="31308" y="506445"/>
                  <a:pt x="38234" y="517013"/>
                  <a:pt x="43160" y="528507"/>
                </a:cubicBezTo>
                <a:cubicBezTo>
                  <a:pt x="46643" y="536635"/>
                  <a:pt x="46644" y="546316"/>
                  <a:pt x="51549" y="553674"/>
                </a:cubicBezTo>
                <a:cubicBezTo>
                  <a:pt x="62636" y="570305"/>
                  <a:pt x="95468" y="593433"/>
                  <a:pt x="110272" y="604007"/>
                </a:cubicBezTo>
                <a:cubicBezTo>
                  <a:pt x="118476" y="609867"/>
                  <a:pt x="126226" y="616690"/>
                  <a:pt x="135439" y="620785"/>
                </a:cubicBezTo>
                <a:cubicBezTo>
                  <a:pt x="151600" y="627968"/>
                  <a:pt x="185773" y="637563"/>
                  <a:pt x="185773" y="637563"/>
                </a:cubicBezTo>
                <a:cubicBezTo>
                  <a:pt x="238903" y="634767"/>
                  <a:pt x="292448" y="636363"/>
                  <a:pt x="345164" y="629174"/>
                </a:cubicBezTo>
                <a:cubicBezTo>
                  <a:pt x="355154" y="627812"/>
                  <a:pt x="361313" y="616905"/>
                  <a:pt x="370331" y="612396"/>
                </a:cubicBezTo>
                <a:cubicBezTo>
                  <a:pt x="378240" y="608441"/>
                  <a:pt x="387109" y="606803"/>
                  <a:pt x="395498" y="604007"/>
                </a:cubicBezTo>
                <a:cubicBezTo>
                  <a:pt x="401091" y="595618"/>
                  <a:pt x="405147" y="585970"/>
                  <a:pt x="412276" y="578841"/>
                </a:cubicBezTo>
                <a:cubicBezTo>
                  <a:pt x="419405" y="571712"/>
                  <a:pt x="431145" y="569936"/>
                  <a:pt x="437443" y="562063"/>
                </a:cubicBezTo>
                <a:cubicBezTo>
                  <a:pt x="469982" y="521389"/>
                  <a:pt x="416089" y="546810"/>
                  <a:pt x="470999" y="528507"/>
                </a:cubicBezTo>
                <a:cubicBezTo>
                  <a:pt x="498752" y="445247"/>
                  <a:pt x="452189" y="572432"/>
                  <a:pt x="504555" y="478173"/>
                </a:cubicBezTo>
                <a:cubicBezTo>
                  <a:pt x="513144" y="462713"/>
                  <a:pt x="515740" y="444617"/>
                  <a:pt x="521333" y="427839"/>
                </a:cubicBezTo>
                <a:lnTo>
                  <a:pt x="529722" y="402672"/>
                </a:lnTo>
                <a:cubicBezTo>
                  <a:pt x="532518" y="394283"/>
                  <a:pt x="533206" y="384863"/>
                  <a:pt x="538111" y="377505"/>
                </a:cubicBezTo>
                <a:cubicBezTo>
                  <a:pt x="543704" y="369116"/>
                  <a:pt x="549887" y="361092"/>
                  <a:pt x="554889" y="352338"/>
                </a:cubicBezTo>
                <a:cubicBezTo>
                  <a:pt x="561094" y="341480"/>
                  <a:pt x="567023" y="330393"/>
                  <a:pt x="571667" y="318782"/>
                </a:cubicBezTo>
                <a:cubicBezTo>
                  <a:pt x="578235" y="302361"/>
                  <a:pt x="588445" y="268448"/>
                  <a:pt x="588445" y="268448"/>
                </a:cubicBezTo>
                <a:lnTo>
                  <a:pt x="571667" y="22650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20" name="Imagen 19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1C223EF7-6593-0683-FD02-5A044D6DD1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76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990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Un horno de microondas&#10;&#10;Descripción generada automáticamente con confianza baja">
            <a:extLst>
              <a:ext uri="{FF2B5EF4-FFF2-40B4-BE49-F238E27FC236}">
                <a16:creationId xmlns:a16="http://schemas.microsoft.com/office/drawing/2014/main" id="{E9E29AB5-6420-93A8-8770-E9CDDC384A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9"/>
          <a:stretch/>
        </p:blipFill>
        <p:spPr>
          <a:xfrm>
            <a:off x="0" y="1282"/>
            <a:ext cx="12191980" cy="6856718"/>
          </a:xfrm>
          <a:prstGeom prst="rect">
            <a:avLst/>
          </a:prstGeom>
        </p:spPr>
      </p:pic>
      <p:sp>
        <p:nvSpPr>
          <p:cNvPr id="8" name="Cuerda 7">
            <a:extLst>
              <a:ext uri="{FF2B5EF4-FFF2-40B4-BE49-F238E27FC236}">
                <a16:creationId xmlns:a16="http://schemas.microsoft.com/office/drawing/2014/main" id="{9D1C2715-9615-E031-6A80-C8D0D361FBA7}"/>
              </a:ext>
            </a:extLst>
          </p:cNvPr>
          <p:cNvSpPr/>
          <p:nvPr/>
        </p:nvSpPr>
        <p:spPr>
          <a:xfrm rot="6922686">
            <a:off x="5674581" y="5937297"/>
            <a:ext cx="967409" cy="808383"/>
          </a:xfrm>
          <a:prstGeom prst="chor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13C879FE-7890-6A7A-2F9F-BFE222E13422}"/>
                  </a:ext>
                </a:extLst>
              </p14:cNvPr>
              <p14:cNvContentPartPr/>
              <p14:nvPr/>
            </p14:nvContentPartPr>
            <p14:xfrm>
              <a:off x="5544750" y="6534634"/>
              <a:ext cx="360" cy="36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13C879FE-7890-6A7A-2F9F-BFE222E1342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36110" y="652599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321796EC-2D57-7785-3E0C-3C72B50DF883}"/>
                  </a:ext>
                </a:extLst>
              </p14:cNvPr>
              <p14:cNvContentPartPr/>
              <p14:nvPr/>
            </p14:nvContentPartPr>
            <p14:xfrm>
              <a:off x="-310650" y="502834"/>
              <a:ext cx="360" cy="36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321796EC-2D57-7785-3E0C-3C72B50DF8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19650" y="49419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86821983-D53D-2CE7-8109-4C7E7F19941D}"/>
                  </a:ext>
                </a:extLst>
              </p14:cNvPr>
              <p14:cNvContentPartPr/>
              <p14:nvPr/>
            </p14:nvContentPartPr>
            <p14:xfrm>
              <a:off x="-310650" y="502834"/>
              <a:ext cx="360" cy="360"/>
            </p14:xfrm>
          </p:contentPart>
        </mc:Choice>
        <mc:Fallback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86821983-D53D-2CE7-8109-4C7E7F1994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19650" y="49419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Entrada de lápiz 11">
                <a:extLst>
                  <a:ext uri="{FF2B5EF4-FFF2-40B4-BE49-F238E27FC236}">
                    <a16:creationId xmlns:a16="http://schemas.microsoft.com/office/drawing/2014/main" id="{91A59852-135C-7F1C-5D2C-E53E158A28E3}"/>
                  </a:ext>
                </a:extLst>
              </p14:cNvPr>
              <p14:cNvContentPartPr/>
              <p14:nvPr/>
            </p14:nvContentPartPr>
            <p14:xfrm>
              <a:off x="-310650" y="502834"/>
              <a:ext cx="360" cy="360"/>
            </p14:xfrm>
          </p:contentPart>
        </mc:Choice>
        <mc:Fallback>
          <p:pic>
            <p:nvPicPr>
              <p:cNvPr id="12" name="Entrada de lápiz 11">
                <a:extLst>
                  <a:ext uri="{FF2B5EF4-FFF2-40B4-BE49-F238E27FC236}">
                    <a16:creationId xmlns:a16="http://schemas.microsoft.com/office/drawing/2014/main" id="{91A59852-135C-7F1C-5D2C-E53E158A28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19650" y="49419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8D8BED2F-14F6-0FF0-EAE6-E4FB2EF57F71}"/>
              </a:ext>
            </a:extLst>
          </p:cNvPr>
          <p:cNvSpPr/>
          <p:nvPr/>
        </p:nvSpPr>
        <p:spPr>
          <a:xfrm>
            <a:off x="5166403" y="6266576"/>
            <a:ext cx="588445" cy="637563"/>
          </a:xfrm>
          <a:custGeom>
            <a:avLst/>
            <a:gdLst>
              <a:gd name="connsiteX0" fmla="*/ 571667 w 588445"/>
              <a:gd name="connsiteY0" fmla="*/ 226503 h 637563"/>
              <a:gd name="connsiteX1" fmla="*/ 529722 w 588445"/>
              <a:gd name="connsiteY1" fmla="*/ 234892 h 637563"/>
              <a:gd name="connsiteX2" fmla="*/ 470999 w 588445"/>
              <a:gd name="connsiteY2" fmla="*/ 226503 h 637563"/>
              <a:gd name="connsiteX3" fmla="*/ 445832 w 588445"/>
              <a:gd name="connsiteY3" fmla="*/ 201336 h 637563"/>
              <a:gd name="connsiteX4" fmla="*/ 412276 w 588445"/>
              <a:gd name="connsiteY4" fmla="*/ 125835 h 637563"/>
              <a:gd name="connsiteX5" fmla="*/ 403887 w 588445"/>
              <a:gd name="connsiteY5" fmla="*/ 100668 h 637563"/>
              <a:gd name="connsiteX6" fmla="*/ 378720 w 588445"/>
              <a:gd name="connsiteY6" fmla="*/ 83890 h 637563"/>
              <a:gd name="connsiteX7" fmla="*/ 336775 w 588445"/>
              <a:gd name="connsiteY7" fmla="*/ 25167 h 637563"/>
              <a:gd name="connsiteX8" fmla="*/ 261274 w 588445"/>
              <a:gd name="connsiteY8" fmla="*/ 0 h 637563"/>
              <a:gd name="connsiteX9" fmla="*/ 210940 w 588445"/>
              <a:gd name="connsiteY9" fmla="*/ 16778 h 637563"/>
              <a:gd name="connsiteX10" fmla="*/ 202551 w 588445"/>
              <a:gd name="connsiteY10" fmla="*/ 41945 h 637563"/>
              <a:gd name="connsiteX11" fmla="*/ 185773 w 588445"/>
              <a:gd name="connsiteY11" fmla="*/ 83890 h 637563"/>
              <a:gd name="connsiteX12" fmla="*/ 210940 w 588445"/>
              <a:gd name="connsiteY12" fmla="*/ 218114 h 637563"/>
              <a:gd name="connsiteX13" fmla="*/ 219329 w 588445"/>
              <a:gd name="connsiteY13" fmla="*/ 243281 h 637563"/>
              <a:gd name="connsiteX14" fmla="*/ 252885 w 588445"/>
              <a:gd name="connsiteY14" fmla="*/ 276837 h 637563"/>
              <a:gd name="connsiteX15" fmla="*/ 303219 w 588445"/>
              <a:gd name="connsiteY15" fmla="*/ 293615 h 637563"/>
              <a:gd name="connsiteX16" fmla="*/ 361942 w 588445"/>
              <a:gd name="connsiteY16" fmla="*/ 352338 h 637563"/>
              <a:gd name="connsiteX17" fmla="*/ 370331 w 588445"/>
              <a:gd name="connsiteY17" fmla="*/ 394283 h 637563"/>
              <a:gd name="connsiteX18" fmla="*/ 361942 w 588445"/>
              <a:gd name="connsiteY18" fmla="*/ 427839 h 637563"/>
              <a:gd name="connsiteX19" fmla="*/ 244496 w 588445"/>
              <a:gd name="connsiteY19" fmla="*/ 436228 h 637563"/>
              <a:gd name="connsiteX20" fmla="*/ 194162 w 588445"/>
              <a:gd name="connsiteY20" fmla="*/ 394283 h 637563"/>
              <a:gd name="connsiteX21" fmla="*/ 168995 w 588445"/>
              <a:gd name="connsiteY21" fmla="*/ 377505 h 637563"/>
              <a:gd name="connsiteX22" fmla="*/ 76716 w 588445"/>
              <a:gd name="connsiteY22" fmla="*/ 302004 h 637563"/>
              <a:gd name="connsiteX23" fmla="*/ 26382 w 588445"/>
              <a:gd name="connsiteY23" fmla="*/ 327171 h 637563"/>
              <a:gd name="connsiteX24" fmla="*/ 17993 w 588445"/>
              <a:gd name="connsiteY24" fmla="*/ 469784 h 637563"/>
              <a:gd name="connsiteX25" fmla="*/ 26382 w 588445"/>
              <a:gd name="connsiteY25" fmla="*/ 494951 h 637563"/>
              <a:gd name="connsiteX26" fmla="*/ 43160 w 588445"/>
              <a:gd name="connsiteY26" fmla="*/ 528507 h 637563"/>
              <a:gd name="connsiteX27" fmla="*/ 51549 w 588445"/>
              <a:gd name="connsiteY27" fmla="*/ 553674 h 637563"/>
              <a:gd name="connsiteX28" fmla="*/ 110272 w 588445"/>
              <a:gd name="connsiteY28" fmla="*/ 604007 h 637563"/>
              <a:gd name="connsiteX29" fmla="*/ 135439 w 588445"/>
              <a:gd name="connsiteY29" fmla="*/ 620785 h 637563"/>
              <a:gd name="connsiteX30" fmla="*/ 185773 w 588445"/>
              <a:gd name="connsiteY30" fmla="*/ 637563 h 637563"/>
              <a:gd name="connsiteX31" fmla="*/ 345164 w 588445"/>
              <a:gd name="connsiteY31" fmla="*/ 629174 h 637563"/>
              <a:gd name="connsiteX32" fmla="*/ 370331 w 588445"/>
              <a:gd name="connsiteY32" fmla="*/ 612396 h 637563"/>
              <a:gd name="connsiteX33" fmla="*/ 395498 w 588445"/>
              <a:gd name="connsiteY33" fmla="*/ 604007 h 637563"/>
              <a:gd name="connsiteX34" fmla="*/ 412276 w 588445"/>
              <a:gd name="connsiteY34" fmla="*/ 578841 h 637563"/>
              <a:gd name="connsiteX35" fmla="*/ 437443 w 588445"/>
              <a:gd name="connsiteY35" fmla="*/ 562063 h 637563"/>
              <a:gd name="connsiteX36" fmla="*/ 470999 w 588445"/>
              <a:gd name="connsiteY36" fmla="*/ 528507 h 637563"/>
              <a:gd name="connsiteX37" fmla="*/ 504555 w 588445"/>
              <a:gd name="connsiteY37" fmla="*/ 478173 h 637563"/>
              <a:gd name="connsiteX38" fmla="*/ 521333 w 588445"/>
              <a:gd name="connsiteY38" fmla="*/ 427839 h 637563"/>
              <a:gd name="connsiteX39" fmla="*/ 529722 w 588445"/>
              <a:gd name="connsiteY39" fmla="*/ 402672 h 637563"/>
              <a:gd name="connsiteX40" fmla="*/ 538111 w 588445"/>
              <a:gd name="connsiteY40" fmla="*/ 377505 h 637563"/>
              <a:gd name="connsiteX41" fmla="*/ 554889 w 588445"/>
              <a:gd name="connsiteY41" fmla="*/ 352338 h 637563"/>
              <a:gd name="connsiteX42" fmla="*/ 571667 w 588445"/>
              <a:gd name="connsiteY42" fmla="*/ 318782 h 637563"/>
              <a:gd name="connsiteX43" fmla="*/ 588445 w 588445"/>
              <a:gd name="connsiteY43" fmla="*/ 268448 h 637563"/>
              <a:gd name="connsiteX44" fmla="*/ 571667 w 588445"/>
              <a:gd name="connsiteY44" fmla="*/ 226503 h 637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88445" h="637563">
                <a:moveTo>
                  <a:pt x="571667" y="226503"/>
                </a:moveTo>
                <a:cubicBezTo>
                  <a:pt x="557685" y="229299"/>
                  <a:pt x="543981" y="234892"/>
                  <a:pt x="529722" y="234892"/>
                </a:cubicBezTo>
                <a:cubicBezTo>
                  <a:pt x="509949" y="234892"/>
                  <a:pt x="489358" y="233847"/>
                  <a:pt x="470999" y="226503"/>
                </a:cubicBezTo>
                <a:cubicBezTo>
                  <a:pt x="459984" y="222097"/>
                  <a:pt x="453427" y="210450"/>
                  <a:pt x="445832" y="201336"/>
                </a:cubicBezTo>
                <a:cubicBezTo>
                  <a:pt x="423675" y="174748"/>
                  <a:pt x="424469" y="162415"/>
                  <a:pt x="412276" y="125835"/>
                </a:cubicBezTo>
                <a:cubicBezTo>
                  <a:pt x="409480" y="117446"/>
                  <a:pt x="411245" y="105573"/>
                  <a:pt x="403887" y="100668"/>
                </a:cubicBezTo>
                <a:lnTo>
                  <a:pt x="378720" y="83890"/>
                </a:lnTo>
                <a:cubicBezTo>
                  <a:pt x="368586" y="63622"/>
                  <a:pt x="359448" y="36504"/>
                  <a:pt x="336775" y="25167"/>
                </a:cubicBezTo>
                <a:cubicBezTo>
                  <a:pt x="313047" y="13303"/>
                  <a:pt x="261274" y="0"/>
                  <a:pt x="261274" y="0"/>
                </a:cubicBezTo>
                <a:cubicBezTo>
                  <a:pt x="244496" y="5593"/>
                  <a:pt x="225331" y="6498"/>
                  <a:pt x="210940" y="16778"/>
                </a:cubicBezTo>
                <a:cubicBezTo>
                  <a:pt x="203744" y="21918"/>
                  <a:pt x="205656" y="33665"/>
                  <a:pt x="202551" y="41945"/>
                </a:cubicBezTo>
                <a:cubicBezTo>
                  <a:pt x="197264" y="56045"/>
                  <a:pt x="191366" y="69908"/>
                  <a:pt x="185773" y="83890"/>
                </a:cubicBezTo>
                <a:cubicBezTo>
                  <a:pt x="196684" y="203913"/>
                  <a:pt x="182126" y="141277"/>
                  <a:pt x="210940" y="218114"/>
                </a:cubicBezTo>
                <a:cubicBezTo>
                  <a:pt x="214045" y="226394"/>
                  <a:pt x="214189" y="236085"/>
                  <a:pt x="219329" y="243281"/>
                </a:cubicBezTo>
                <a:cubicBezTo>
                  <a:pt x="228523" y="256153"/>
                  <a:pt x="239321" y="268698"/>
                  <a:pt x="252885" y="276837"/>
                </a:cubicBezTo>
                <a:cubicBezTo>
                  <a:pt x="268050" y="285936"/>
                  <a:pt x="303219" y="293615"/>
                  <a:pt x="303219" y="293615"/>
                </a:cubicBezTo>
                <a:cubicBezTo>
                  <a:pt x="327454" y="311791"/>
                  <a:pt x="348892" y="322976"/>
                  <a:pt x="361942" y="352338"/>
                </a:cubicBezTo>
                <a:cubicBezTo>
                  <a:pt x="367733" y="365368"/>
                  <a:pt x="367535" y="380301"/>
                  <a:pt x="370331" y="394283"/>
                </a:cubicBezTo>
                <a:cubicBezTo>
                  <a:pt x="367535" y="405468"/>
                  <a:pt x="369323" y="418982"/>
                  <a:pt x="361942" y="427839"/>
                </a:cubicBezTo>
                <a:cubicBezTo>
                  <a:pt x="334853" y="460345"/>
                  <a:pt x="269810" y="438759"/>
                  <a:pt x="244496" y="436228"/>
                </a:cubicBezTo>
                <a:cubicBezTo>
                  <a:pt x="196429" y="420206"/>
                  <a:pt x="239871" y="439992"/>
                  <a:pt x="194162" y="394283"/>
                </a:cubicBezTo>
                <a:cubicBezTo>
                  <a:pt x="187033" y="387154"/>
                  <a:pt x="176531" y="384203"/>
                  <a:pt x="168995" y="377505"/>
                </a:cubicBezTo>
                <a:cubicBezTo>
                  <a:pt x="83338" y="301365"/>
                  <a:pt x="155358" y="349189"/>
                  <a:pt x="76716" y="302004"/>
                </a:cubicBezTo>
                <a:cubicBezTo>
                  <a:pt x="59938" y="310393"/>
                  <a:pt x="40402" y="314709"/>
                  <a:pt x="26382" y="327171"/>
                </a:cubicBezTo>
                <a:cubicBezTo>
                  <a:pt x="-20339" y="368701"/>
                  <a:pt x="6988" y="414759"/>
                  <a:pt x="17993" y="469784"/>
                </a:cubicBezTo>
                <a:cubicBezTo>
                  <a:pt x="19727" y="478455"/>
                  <a:pt x="22899" y="486823"/>
                  <a:pt x="26382" y="494951"/>
                </a:cubicBezTo>
                <a:cubicBezTo>
                  <a:pt x="31308" y="506445"/>
                  <a:pt x="38234" y="517013"/>
                  <a:pt x="43160" y="528507"/>
                </a:cubicBezTo>
                <a:cubicBezTo>
                  <a:pt x="46643" y="536635"/>
                  <a:pt x="46644" y="546316"/>
                  <a:pt x="51549" y="553674"/>
                </a:cubicBezTo>
                <a:cubicBezTo>
                  <a:pt x="62636" y="570305"/>
                  <a:pt x="95468" y="593433"/>
                  <a:pt x="110272" y="604007"/>
                </a:cubicBezTo>
                <a:cubicBezTo>
                  <a:pt x="118476" y="609867"/>
                  <a:pt x="126226" y="616690"/>
                  <a:pt x="135439" y="620785"/>
                </a:cubicBezTo>
                <a:cubicBezTo>
                  <a:pt x="151600" y="627968"/>
                  <a:pt x="185773" y="637563"/>
                  <a:pt x="185773" y="637563"/>
                </a:cubicBezTo>
                <a:cubicBezTo>
                  <a:pt x="238903" y="634767"/>
                  <a:pt x="292448" y="636363"/>
                  <a:pt x="345164" y="629174"/>
                </a:cubicBezTo>
                <a:cubicBezTo>
                  <a:pt x="355154" y="627812"/>
                  <a:pt x="361313" y="616905"/>
                  <a:pt x="370331" y="612396"/>
                </a:cubicBezTo>
                <a:cubicBezTo>
                  <a:pt x="378240" y="608441"/>
                  <a:pt x="387109" y="606803"/>
                  <a:pt x="395498" y="604007"/>
                </a:cubicBezTo>
                <a:cubicBezTo>
                  <a:pt x="401091" y="595618"/>
                  <a:pt x="405147" y="585970"/>
                  <a:pt x="412276" y="578841"/>
                </a:cubicBezTo>
                <a:cubicBezTo>
                  <a:pt x="419405" y="571712"/>
                  <a:pt x="431145" y="569936"/>
                  <a:pt x="437443" y="562063"/>
                </a:cubicBezTo>
                <a:cubicBezTo>
                  <a:pt x="469982" y="521389"/>
                  <a:pt x="416089" y="546810"/>
                  <a:pt x="470999" y="528507"/>
                </a:cubicBezTo>
                <a:cubicBezTo>
                  <a:pt x="498752" y="445247"/>
                  <a:pt x="452189" y="572432"/>
                  <a:pt x="504555" y="478173"/>
                </a:cubicBezTo>
                <a:cubicBezTo>
                  <a:pt x="513144" y="462713"/>
                  <a:pt x="515740" y="444617"/>
                  <a:pt x="521333" y="427839"/>
                </a:cubicBezTo>
                <a:lnTo>
                  <a:pt x="529722" y="402672"/>
                </a:lnTo>
                <a:cubicBezTo>
                  <a:pt x="532518" y="394283"/>
                  <a:pt x="533206" y="384863"/>
                  <a:pt x="538111" y="377505"/>
                </a:cubicBezTo>
                <a:cubicBezTo>
                  <a:pt x="543704" y="369116"/>
                  <a:pt x="549887" y="361092"/>
                  <a:pt x="554889" y="352338"/>
                </a:cubicBezTo>
                <a:cubicBezTo>
                  <a:pt x="561094" y="341480"/>
                  <a:pt x="567023" y="330393"/>
                  <a:pt x="571667" y="318782"/>
                </a:cubicBezTo>
                <a:cubicBezTo>
                  <a:pt x="578235" y="302361"/>
                  <a:pt x="588445" y="268448"/>
                  <a:pt x="588445" y="268448"/>
                </a:cubicBezTo>
                <a:lnTo>
                  <a:pt x="571667" y="22650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6F3E707E-2553-04A1-59D0-840406A980E5}"/>
              </a:ext>
            </a:extLst>
          </p:cNvPr>
          <p:cNvSpPr/>
          <p:nvPr/>
        </p:nvSpPr>
        <p:spPr>
          <a:xfrm rot="367926" flipH="1">
            <a:off x="6436562" y="6284580"/>
            <a:ext cx="588445" cy="637563"/>
          </a:xfrm>
          <a:custGeom>
            <a:avLst/>
            <a:gdLst>
              <a:gd name="connsiteX0" fmla="*/ 571667 w 588445"/>
              <a:gd name="connsiteY0" fmla="*/ 226503 h 637563"/>
              <a:gd name="connsiteX1" fmla="*/ 529722 w 588445"/>
              <a:gd name="connsiteY1" fmla="*/ 234892 h 637563"/>
              <a:gd name="connsiteX2" fmla="*/ 470999 w 588445"/>
              <a:gd name="connsiteY2" fmla="*/ 226503 h 637563"/>
              <a:gd name="connsiteX3" fmla="*/ 445832 w 588445"/>
              <a:gd name="connsiteY3" fmla="*/ 201336 h 637563"/>
              <a:gd name="connsiteX4" fmla="*/ 412276 w 588445"/>
              <a:gd name="connsiteY4" fmla="*/ 125835 h 637563"/>
              <a:gd name="connsiteX5" fmla="*/ 403887 w 588445"/>
              <a:gd name="connsiteY5" fmla="*/ 100668 h 637563"/>
              <a:gd name="connsiteX6" fmla="*/ 378720 w 588445"/>
              <a:gd name="connsiteY6" fmla="*/ 83890 h 637563"/>
              <a:gd name="connsiteX7" fmla="*/ 336775 w 588445"/>
              <a:gd name="connsiteY7" fmla="*/ 25167 h 637563"/>
              <a:gd name="connsiteX8" fmla="*/ 261274 w 588445"/>
              <a:gd name="connsiteY8" fmla="*/ 0 h 637563"/>
              <a:gd name="connsiteX9" fmla="*/ 210940 w 588445"/>
              <a:gd name="connsiteY9" fmla="*/ 16778 h 637563"/>
              <a:gd name="connsiteX10" fmla="*/ 202551 w 588445"/>
              <a:gd name="connsiteY10" fmla="*/ 41945 h 637563"/>
              <a:gd name="connsiteX11" fmla="*/ 185773 w 588445"/>
              <a:gd name="connsiteY11" fmla="*/ 83890 h 637563"/>
              <a:gd name="connsiteX12" fmla="*/ 210940 w 588445"/>
              <a:gd name="connsiteY12" fmla="*/ 218114 h 637563"/>
              <a:gd name="connsiteX13" fmla="*/ 219329 w 588445"/>
              <a:gd name="connsiteY13" fmla="*/ 243281 h 637563"/>
              <a:gd name="connsiteX14" fmla="*/ 252885 w 588445"/>
              <a:gd name="connsiteY14" fmla="*/ 276837 h 637563"/>
              <a:gd name="connsiteX15" fmla="*/ 303219 w 588445"/>
              <a:gd name="connsiteY15" fmla="*/ 293615 h 637563"/>
              <a:gd name="connsiteX16" fmla="*/ 361942 w 588445"/>
              <a:gd name="connsiteY16" fmla="*/ 352338 h 637563"/>
              <a:gd name="connsiteX17" fmla="*/ 370331 w 588445"/>
              <a:gd name="connsiteY17" fmla="*/ 394283 h 637563"/>
              <a:gd name="connsiteX18" fmla="*/ 361942 w 588445"/>
              <a:gd name="connsiteY18" fmla="*/ 427839 h 637563"/>
              <a:gd name="connsiteX19" fmla="*/ 244496 w 588445"/>
              <a:gd name="connsiteY19" fmla="*/ 436228 h 637563"/>
              <a:gd name="connsiteX20" fmla="*/ 194162 w 588445"/>
              <a:gd name="connsiteY20" fmla="*/ 394283 h 637563"/>
              <a:gd name="connsiteX21" fmla="*/ 168995 w 588445"/>
              <a:gd name="connsiteY21" fmla="*/ 377505 h 637563"/>
              <a:gd name="connsiteX22" fmla="*/ 76716 w 588445"/>
              <a:gd name="connsiteY22" fmla="*/ 302004 h 637563"/>
              <a:gd name="connsiteX23" fmla="*/ 26382 w 588445"/>
              <a:gd name="connsiteY23" fmla="*/ 327171 h 637563"/>
              <a:gd name="connsiteX24" fmla="*/ 17993 w 588445"/>
              <a:gd name="connsiteY24" fmla="*/ 469784 h 637563"/>
              <a:gd name="connsiteX25" fmla="*/ 26382 w 588445"/>
              <a:gd name="connsiteY25" fmla="*/ 494951 h 637563"/>
              <a:gd name="connsiteX26" fmla="*/ 43160 w 588445"/>
              <a:gd name="connsiteY26" fmla="*/ 528507 h 637563"/>
              <a:gd name="connsiteX27" fmla="*/ 51549 w 588445"/>
              <a:gd name="connsiteY27" fmla="*/ 553674 h 637563"/>
              <a:gd name="connsiteX28" fmla="*/ 110272 w 588445"/>
              <a:gd name="connsiteY28" fmla="*/ 604007 h 637563"/>
              <a:gd name="connsiteX29" fmla="*/ 135439 w 588445"/>
              <a:gd name="connsiteY29" fmla="*/ 620785 h 637563"/>
              <a:gd name="connsiteX30" fmla="*/ 185773 w 588445"/>
              <a:gd name="connsiteY30" fmla="*/ 637563 h 637563"/>
              <a:gd name="connsiteX31" fmla="*/ 345164 w 588445"/>
              <a:gd name="connsiteY31" fmla="*/ 629174 h 637563"/>
              <a:gd name="connsiteX32" fmla="*/ 370331 w 588445"/>
              <a:gd name="connsiteY32" fmla="*/ 612396 h 637563"/>
              <a:gd name="connsiteX33" fmla="*/ 395498 w 588445"/>
              <a:gd name="connsiteY33" fmla="*/ 604007 h 637563"/>
              <a:gd name="connsiteX34" fmla="*/ 412276 w 588445"/>
              <a:gd name="connsiteY34" fmla="*/ 578841 h 637563"/>
              <a:gd name="connsiteX35" fmla="*/ 437443 w 588445"/>
              <a:gd name="connsiteY35" fmla="*/ 562063 h 637563"/>
              <a:gd name="connsiteX36" fmla="*/ 470999 w 588445"/>
              <a:gd name="connsiteY36" fmla="*/ 528507 h 637563"/>
              <a:gd name="connsiteX37" fmla="*/ 504555 w 588445"/>
              <a:gd name="connsiteY37" fmla="*/ 478173 h 637563"/>
              <a:gd name="connsiteX38" fmla="*/ 521333 w 588445"/>
              <a:gd name="connsiteY38" fmla="*/ 427839 h 637563"/>
              <a:gd name="connsiteX39" fmla="*/ 529722 w 588445"/>
              <a:gd name="connsiteY39" fmla="*/ 402672 h 637563"/>
              <a:gd name="connsiteX40" fmla="*/ 538111 w 588445"/>
              <a:gd name="connsiteY40" fmla="*/ 377505 h 637563"/>
              <a:gd name="connsiteX41" fmla="*/ 554889 w 588445"/>
              <a:gd name="connsiteY41" fmla="*/ 352338 h 637563"/>
              <a:gd name="connsiteX42" fmla="*/ 571667 w 588445"/>
              <a:gd name="connsiteY42" fmla="*/ 318782 h 637563"/>
              <a:gd name="connsiteX43" fmla="*/ 588445 w 588445"/>
              <a:gd name="connsiteY43" fmla="*/ 268448 h 637563"/>
              <a:gd name="connsiteX44" fmla="*/ 571667 w 588445"/>
              <a:gd name="connsiteY44" fmla="*/ 226503 h 637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88445" h="637563">
                <a:moveTo>
                  <a:pt x="571667" y="226503"/>
                </a:moveTo>
                <a:cubicBezTo>
                  <a:pt x="557685" y="229299"/>
                  <a:pt x="543981" y="234892"/>
                  <a:pt x="529722" y="234892"/>
                </a:cubicBezTo>
                <a:cubicBezTo>
                  <a:pt x="509949" y="234892"/>
                  <a:pt x="489358" y="233847"/>
                  <a:pt x="470999" y="226503"/>
                </a:cubicBezTo>
                <a:cubicBezTo>
                  <a:pt x="459984" y="222097"/>
                  <a:pt x="453427" y="210450"/>
                  <a:pt x="445832" y="201336"/>
                </a:cubicBezTo>
                <a:cubicBezTo>
                  <a:pt x="423675" y="174748"/>
                  <a:pt x="424469" y="162415"/>
                  <a:pt x="412276" y="125835"/>
                </a:cubicBezTo>
                <a:cubicBezTo>
                  <a:pt x="409480" y="117446"/>
                  <a:pt x="411245" y="105573"/>
                  <a:pt x="403887" y="100668"/>
                </a:cubicBezTo>
                <a:lnTo>
                  <a:pt x="378720" y="83890"/>
                </a:lnTo>
                <a:cubicBezTo>
                  <a:pt x="368586" y="63622"/>
                  <a:pt x="359448" y="36504"/>
                  <a:pt x="336775" y="25167"/>
                </a:cubicBezTo>
                <a:cubicBezTo>
                  <a:pt x="313047" y="13303"/>
                  <a:pt x="261274" y="0"/>
                  <a:pt x="261274" y="0"/>
                </a:cubicBezTo>
                <a:cubicBezTo>
                  <a:pt x="244496" y="5593"/>
                  <a:pt x="225331" y="6498"/>
                  <a:pt x="210940" y="16778"/>
                </a:cubicBezTo>
                <a:cubicBezTo>
                  <a:pt x="203744" y="21918"/>
                  <a:pt x="205656" y="33665"/>
                  <a:pt x="202551" y="41945"/>
                </a:cubicBezTo>
                <a:cubicBezTo>
                  <a:pt x="197264" y="56045"/>
                  <a:pt x="191366" y="69908"/>
                  <a:pt x="185773" y="83890"/>
                </a:cubicBezTo>
                <a:cubicBezTo>
                  <a:pt x="196684" y="203913"/>
                  <a:pt x="182126" y="141277"/>
                  <a:pt x="210940" y="218114"/>
                </a:cubicBezTo>
                <a:cubicBezTo>
                  <a:pt x="214045" y="226394"/>
                  <a:pt x="214189" y="236085"/>
                  <a:pt x="219329" y="243281"/>
                </a:cubicBezTo>
                <a:cubicBezTo>
                  <a:pt x="228523" y="256153"/>
                  <a:pt x="239321" y="268698"/>
                  <a:pt x="252885" y="276837"/>
                </a:cubicBezTo>
                <a:cubicBezTo>
                  <a:pt x="268050" y="285936"/>
                  <a:pt x="303219" y="293615"/>
                  <a:pt x="303219" y="293615"/>
                </a:cubicBezTo>
                <a:cubicBezTo>
                  <a:pt x="327454" y="311791"/>
                  <a:pt x="348892" y="322976"/>
                  <a:pt x="361942" y="352338"/>
                </a:cubicBezTo>
                <a:cubicBezTo>
                  <a:pt x="367733" y="365368"/>
                  <a:pt x="367535" y="380301"/>
                  <a:pt x="370331" y="394283"/>
                </a:cubicBezTo>
                <a:cubicBezTo>
                  <a:pt x="367535" y="405468"/>
                  <a:pt x="369323" y="418982"/>
                  <a:pt x="361942" y="427839"/>
                </a:cubicBezTo>
                <a:cubicBezTo>
                  <a:pt x="334853" y="460345"/>
                  <a:pt x="269810" y="438759"/>
                  <a:pt x="244496" y="436228"/>
                </a:cubicBezTo>
                <a:cubicBezTo>
                  <a:pt x="196429" y="420206"/>
                  <a:pt x="239871" y="439992"/>
                  <a:pt x="194162" y="394283"/>
                </a:cubicBezTo>
                <a:cubicBezTo>
                  <a:pt x="187033" y="387154"/>
                  <a:pt x="176531" y="384203"/>
                  <a:pt x="168995" y="377505"/>
                </a:cubicBezTo>
                <a:cubicBezTo>
                  <a:pt x="83338" y="301365"/>
                  <a:pt x="155358" y="349189"/>
                  <a:pt x="76716" y="302004"/>
                </a:cubicBezTo>
                <a:cubicBezTo>
                  <a:pt x="59938" y="310393"/>
                  <a:pt x="40402" y="314709"/>
                  <a:pt x="26382" y="327171"/>
                </a:cubicBezTo>
                <a:cubicBezTo>
                  <a:pt x="-20339" y="368701"/>
                  <a:pt x="6988" y="414759"/>
                  <a:pt x="17993" y="469784"/>
                </a:cubicBezTo>
                <a:cubicBezTo>
                  <a:pt x="19727" y="478455"/>
                  <a:pt x="22899" y="486823"/>
                  <a:pt x="26382" y="494951"/>
                </a:cubicBezTo>
                <a:cubicBezTo>
                  <a:pt x="31308" y="506445"/>
                  <a:pt x="38234" y="517013"/>
                  <a:pt x="43160" y="528507"/>
                </a:cubicBezTo>
                <a:cubicBezTo>
                  <a:pt x="46643" y="536635"/>
                  <a:pt x="46644" y="546316"/>
                  <a:pt x="51549" y="553674"/>
                </a:cubicBezTo>
                <a:cubicBezTo>
                  <a:pt x="62636" y="570305"/>
                  <a:pt x="95468" y="593433"/>
                  <a:pt x="110272" y="604007"/>
                </a:cubicBezTo>
                <a:cubicBezTo>
                  <a:pt x="118476" y="609867"/>
                  <a:pt x="126226" y="616690"/>
                  <a:pt x="135439" y="620785"/>
                </a:cubicBezTo>
                <a:cubicBezTo>
                  <a:pt x="151600" y="627968"/>
                  <a:pt x="185773" y="637563"/>
                  <a:pt x="185773" y="637563"/>
                </a:cubicBezTo>
                <a:cubicBezTo>
                  <a:pt x="238903" y="634767"/>
                  <a:pt x="292448" y="636363"/>
                  <a:pt x="345164" y="629174"/>
                </a:cubicBezTo>
                <a:cubicBezTo>
                  <a:pt x="355154" y="627812"/>
                  <a:pt x="361313" y="616905"/>
                  <a:pt x="370331" y="612396"/>
                </a:cubicBezTo>
                <a:cubicBezTo>
                  <a:pt x="378240" y="608441"/>
                  <a:pt x="387109" y="606803"/>
                  <a:pt x="395498" y="604007"/>
                </a:cubicBezTo>
                <a:cubicBezTo>
                  <a:pt x="401091" y="595618"/>
                  <a:pt x="405147" y="585970"/>
                  <a:pt x="412276" y="578841"/>
                </a:cubicBezTo>
                <a:cubicBezTo>
                  <a:pt x="419405" y="571712"/>
                  <a:pt x="431145" y="569936"/>
                  <a:pt x="437443" y="562063"/>
                </a:cubicBezTo>
                <a:cubicBezTo>
                  <a:pt x="469982" y="521389"/>
                  <a:pt x="416089" y="546810"/>
                  <a:pt x="470999" y="528507"/>
                </a:cubicBezTo>
                <a:cubicBezTo>
                  <a:pt x="498752" y="445247"/>
                  <a:pt x="452189" y="572432"/>
                  <a:pt x="504555" y="478173"/>
                </a:cubicBezTo>
                <a:cubicBezTo>
                  <a:pt x="513144" y="462713"/>
                  <a:pt x="515740" y="444617"/>
                  <a:pt x="521333" y="427839"/>
                </a:cubicBezTo>
                <a:lnTo>
                  <a:pt x="529722" y="402672"/>
                </a:lnTo>
                <a:cubicBezTo>
                  <a:pt x="532518" y="394283"/>
                  <a:pt x="533206" y="384863"/>
                  <a:pt x="538111" y="377505"/>
                </a:cubicBezTo>
                <a:cubicBezTo>
                  <a:pt x="543704" y="369116"/>
                  <a:pt x="549887" y="361092"/>
                  <a:pt x="554889" y="352338"/>
                </a:cubicBezTo>
                <a:cubicBezTo>
                  <a:pt x="561094" y="341480"/>
                  <a:pt x="567023" y="330393"/>
                  <a:pt x="571667" y="318782"/>
                </a:cubicBezTo>
                <a:cubicBezTo>
                  <a:pt x="578235" y="302361"/>
                  <a:pt x="588445" y="268448"/>
                  <a:pt x="588445" y="268448"/>
                </a:cubicBezTo>
                <a:lnTo>
                  <a:pt x="571667" y="22650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10" name="Imagen 9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1C723586-D1E4-FD37-BA80-6351F21C13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" y="0"/>
            <a:ext cx="12192000" cy="482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947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Un horno de microondas&#10;&#10;Descripción generada automáticamente con confianza baja">
            <a:extLst>
              <a:ext uri="{FF2B5EF4-FFF2-40B4-BE49-F238E27FC236}">
                <a16:creationId xmlns:a16="http://schemas.microsoft.com/office/drawing/2014/main" id="{E9E29AB5-6420-93A8-8770-E9CDDC384A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8" name="Cuerda 7">
            <a:extLst>
              <a:ext uri="{FF2B5EF4-FFF2-40B4-BE49-F238E27FC236}">
                <a16:creationId xmlns:a16="http://schemas.microsoft.com/office/drawing/2014/main" id="{9D1C2715-9615-E031-6A80-C8D0D361FBA7}"/>
              </a:ext>
            </a:extLst>
          </p:cNvPr>
          <p:cNvSpPr/>
          <p:nvPr/>
        </p:nvSpPr>
        <p:spPr>
          <a:xfrm rot="6922686">
            <a:off x="5674581" y="5937297"/>
            <a:ext cx="967409" cy="808383"/>
          </a:xfrm>
          <a:prstGeom prst="chor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13C879FE-7890-6A7A-2F9F-BFE222E13422}"/>
                  </a:ext>
                </a:extLst>
              </p14:cNvPr>
              <p14:cNvContentPartPr/>
              <p14:nvPr/>
            </p14:nvContentPartPr>
            <p14:xfrm>
              <a:off x="5544750" y="6534634"/>
              <a:ext cx="360" cy="36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13C879FE-7890-6A7A-2F9F-BFE222E1342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36110" y="652599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321796EC-2D57-7785-3E0C-3C72B50DF883}"/>
                  </a:ext>
                </a:extLst>
              </p14:cNvPr>
              <p14:cNvContentPartPr/>
              <p14:nvPr/>
            </p14:nvContentPartPr>
            <p14:xfrm>
              <a:off x="-310650" y="502834"/>
              <a:ext cx="360" cy="36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321796EC-2D57-7785-3E0C-3C72B50DF8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19650" y="49419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86821983-D53D-2CE7-8109-4C7E7F19941D}"/>
                  </a:ext>
                </a:extLst>
              </p14:cNvPr>
              <p14:cNvContentPartPr/>
              <p14:nvPr/>
            </p14:nvContentPartPr>
            <p14:xfrm>
              <a:off x="-310650" y="502834"/>
              <a:ext cx="360" cy="360"/>
            </p14:xfrm>
          </p:contentPart>
        </mc:Choice>
        <mc:Fallback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86821983-D53D-2CE7-8109-4C7E7F1994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19650" y="49419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Entrada de lápiz 11">
                <a:extLst>
                  <a:ext uri="{FF2B5EF4-FFF2-40B4-BE49-F238E27FC236}">
                    <a16:creationId xmlns:a16="http://schemas.microsoft.com/office/drawing/2014/main" id="{91A59852-135C-7F1C-5D2C-E53E158A28E3}"/>
                  </a:ext>
                </a:extLst>
              </p14:cNvPr>
              <p14:cNvContentPartPr/>
              <p14:nvPr/>
            </p14:nvContentPartPr>
            <p14:xfrm>
              <a:off x="-310650" y="502834"/>
              <a:ext cx="360" cy="360"/>
            </p14:xfrm>
          </p:contentPart>
        </mc:Choice>
        <mc:Fallback>
          <p:pic>
            <p:nvPicPr>
              <p:cNvPr id="12" name="Entrada de lápiz 11">
                <a:extLst>
                  <a:ext uri="{FF2B5EF4-FFF2-40B4-BE49-F238E27FC236}">
                    <a16:creationId xmlns:a16="http://schemas.microsoft.com/office/drawing/2014/main" id="{91A59852-135C-7F1C-5D2C-E53E158A28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19650" y="49419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8D8BED2F-14F6-0FF0-EAE6-E4FB2EF57F71}"/>
              </a:ext>
            </a:extLst>
          </p:cNvPr>
          <p:cNvSpPr/>
          <p:nvPr/>
        </p:nvSpPr>
        <p:spPr>
          <a:xfrm>
            <a:off x="5166403" y="6266576"/>
            <a:ext cx="588445" cy="637563"/>
          </a:xfrm>
          <a:custGeom>
            <a:avLst/>
            <a:gdLst>
              <a:gd name="connsiteX0" fmla="*/ 571667 w 588445"/>
              <a:gd name="connsiteY0" fmla="*/ 226503 h 637563"/>
              <a:gd name="connsiteX1" fmla="*/ 529722 w 588445"/>
              <a:gd name="connsiteY1" fmla="*/ 234892 h 637563"/>
              <a:gd name="connsiteX2" fmla="*/ 470999 w 588445"/>
              <a:gd name="connsiteY2" fmla="*/ 226503 h 637563"/>
              <a:gd name="connsiteX3" fmla="*/ 445832 w 588445"/>
              <a:gd name="connsiteY3" fmla="*/ 201336 h 637563"/>
              <a:gd name="connsiteX4" fmla="*/ 412276 w 588445"/>
              <a:gd name="connsiteY4" fmla="*/ 125835 h 637563"/>
              <a:gd name="connsiteX5" fmla="*/ 403887 w 588445"/>
              <a:gd name="connsiteY5" fmla="*/ 100668 h 637563"/>
              <a:gd name="connsiteX6" fmla="*/ 378720 w 588445"/>
              <a:gd name="connsiteY6" fmla="*/ 83890 h 637563"/>
              <a:gd name="connsiteX7" fmla="*/ 336775 w 588445"/>
              <a:gd name="connsiteY7" fmla="*/ 25167 h 637563"/>
              <a:gd name="connsiteX8" fmla="*/ 261274 w 588445"/>
              <a:gd name="connsiteY8" fmla="*/ 0 h 637563"/>
              <a:gd name="connsiteX9" fmla="*/ 210940 w 588445"/>
              <a:gd name="connsiteY9" fmla="*/ 16778 h 637563"/>
              <a:gd name="connsiteX10" fmla="*/ 202551 w 588445"/>
              <a:gd name="connsiteY10" fmla="*/ 41945 h 637563"/>
              <a:gd name="connsiteX11" fmla="*/ 185773 w 588445"/>
              <a:gd name="connsiteY11" fmla="*/ 83890 h 637563"/>
              <a:gd name="connsiteX12" fmla="*/ 210940 w 588445"/>
              <a:gd name="connsiteY12" fmla="*/ 218114 h 637563"/>
              <a:gd name="connsiteX13" fmla="*/ 219329 w 588445"/>
              <a:gd name="connsiteY13" fmla="*/ 243281 h 637563"/>
              <a:gd name="connsiteX14" fmla="*/ 252885 w 588445"/>
              <a:gd name="connsiteY14" fmla="*/ 276837 h 637563"/>
              <a:gd name="connsiteX15" fmla="*/ 303219 w 588445"/>
              <a:gd name="connsiteY15" fmla="*/ 293615 h 637563"/>
              <a:gd name="connsiteX16" fmla="*/ 361942 w 588445"/>
              <a:gd name="connsiteY16" fmla="*/ 352338 h 637563"/>
              <a:gd name="connsiteX17" fmla="*/ 370331 w 588445"/>
              <a:gd name="connsiteY17" fmla="*/ 394283 h 637563"/>
              <a:gd name="connsiteX18" fmla="*/ 361942 w 588445"/>
              <a:gd name="connsiteY18" fmla="*/ 427839 h 637563"/>
              <a:gd name="connsiteX19" fmla="*/ 244496 w 588445"/>
              <a:gd name="connsiteY19" fmla="*/ 436228 h 637563"/>
              <a:gd name="connsiteX20" fmla="*/ 194162 w 588445"/>
              <a:gd name="connsiteY20" fmla="*/ 394283 h 637563"/>
              <a:gd name="connsiteX21" fmla="*/ 168995 w 588445"/>
              <a:gd name="connsiteY21" fmla="*/ 377505 h 637563"/>
              <a:gd name="connsiteX22" fmla="*/ 76716 w 588445"/>
              <a:gd name="connsiteY22" fmla="*/ 302004 h 637563"/>
              <a:gd name="connsiteX23" fmla="*/ 26382 w 588445"/>
              <a:gd name="connsiteY23" fmla="*/ 327171 h 637563"/>
              <a:gd name="connsiteX24" fmla="*/ 17993 w 588445"/>
              <a:gd name="connsiteY24" fmla="*/ 469784 h 637563"/>
              <a:gd name="connsiteX25" fmla="*/ 26382 w 588445"/>
              <a:gd name="connsiteY25" fmla="*/ 494951 h 637563"/>
              <a:gd name="connsiteX26" fmla="*/ 43160 w 588445"/>
              <a:gd name="connsiteY26" fmla="*/ 528507 h 637563"/>
              <a:gd name="connsiteX27" fmla="*/ 51549 w 588445"/>
              <a:gd name="connsiteY27" fmla="*/ 553674 h 637563"/>
              <a:gd name="connsiteX28" fmla="*/ 110272 w 588445"/>
              <a:gd name="connsiteY28" fmla="*/ 604007 h 637563"/>
              <a:gd name="connsiteX29" fmla="*/ 135439 w 588445"/>
              <a:gd name="connsiteY29" fmla="*/ 620785 h 637563"/>
              <a:gd name="connsiteX30" fmla="*/ 185773 w 588445"/>
              <a:gd name="connsiteY30" fmla="*/ 637563 h 637563"/>
              <a:gd name="connsiteX31" fmla="*/ 345164 w 588445"/>
              <a:gd name="connsiteY31" fmla="*/ 629174 h 637563"/>
              <a:gd name="connsiteX32" fmla="*/ 370331 w 588445"/>
              <a:gd name="connsiteY32" fmla="*/ 612396 h 637563"/>
              <a:gd name="connsiteX33" fmla="*/ 395498 w 588445"/>
              <a:gd name="connsiteY33" fmla="*/ 604007 h 637563"/>
              <a:gd name="connsiteX34" fmla="*/ 412276 w 588445"/>
              <a:gd name="connsiteY34" fmla="*/ 578841 h 637563"/>
              <a:gd name="connsiteX35" fmla="*/ 437443 w 588445"/>
              <a:gd name="connsiteY35" fmla="*/ 562063 h 637563"/>
              <a:gd name="connsiteX36" fmla="*/ 470999 w 588445"/>
              <a:gd name="connsiteY36" fmla="*/ 528507 h 637563"/>
              <a:gd name="connsiteX37" fmla="*/ 504555 w 588445"/>
              <a:gd name="connsiteY37" fmla="*/ 478173 h 637563"/>
              <a:gd name="connsiteX38" fmla="*/ 521333 w 588445"/>
              <a:gd name="connsiteY38" fmla="*/ 427839 h 637563"/>
              <a:gd name="connsiteX39" fmla="*/ 529722 w 588445"/>
              <a:gd name="connsiteY39" fmla="*/ 402672 h 637563"/>
              <a:gd name="connsiteX40" fmla="*/ 538111 w 588445"/>
              <a:gd name="connsiteY40" fmla="*/ 377505 h 637563"/>
              <a:gd name="connsiteX41" fmla="*/ 554889 w 588445"/>
              <a:gd name="connsiteY41" fmla="*/ 352338 h 637563"/>
              <a:gd name="connsiteX42" fmla="*/ 571667 w 588445"/>
              <a:gd name="connsiteY42" fmla="*/ 318782 h 637563"/>
              <a:gd name="connsiteX43" fmla="*/ 588445 w 588445"/>
              <a:gd name="connsiteY43" fmla="*/ 268448 h 637563"/>
              <a:gd name="connsiteX44" fmla="*/ 571667 w 588445"/>
              <a:gd name="connsiteY44" fmla="*/ 226503 h 637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88445" h="637563">
                <a:moveTo>
                  <a:pt x="571667" y="226503"/>
                </a:moveTo>
                <a:cubicBezTo>
                  <a:pt x="557685" y="229299"/>
                  <a:pt x="543981" y="234892"/>
                  <a:pt x="529722" y="234892"/>
                </a:cubicBezTo>
                <a:cubicBezTo>
                  <a:pt x="509949" y="234892"/>
                  <a:pt x="489358" y="233847"/>
                  <a:pt x="470999" y="226503"/>
                </a:cubicBezTo>
                <a:cubicBezTo>
                  <a:pt x="459984" y="222097"/>
                  <a:pt x="453427" y="210450"/>
                  <a:pt x="445832" y="201336"/>
                </a:cubicBezTo>
                <a:cubicBezTo>
                  <a:pt x="423675" y="174748"/>
                  <a:pt x="424469" y="162415"/>
                  <a:pt x="412276" y="125835"/>
                </a:cubicBezTo>
                <a:cubicBezTo>
                  <a:pt x="409480" y="117446"/>
                  <a:pt x="411245" y="105573"/>
                  <a:pt x="403887" y="100668"/>
                </a:cubicBezTo>
                <a:lnTo>
                  <a:pt x="378720" y="83890"/>
                </a:lnTo>
                <a:cubicBezTo>
                  <a:pt x="368586" y="63622"/>
                  <a:pt x="359448" y="36504"/>
                  <a:pt x="336775" y="25167"/>
                </a:cubicBezTo>
                <a:cubicBezTo>
                  <a:pt x="313047" y="13303"/>
                  <a:pt x="261274" y="0"/>
                  <a:pt x="261274" y="0"/>
                </a:cubicBezTo>
                <a:cubicBezTo>
                  <a:pt x="244496" y="5593"/>
                  <a:pt x="225331" y="6498"/>
                  <a:pt x="210940" y="16778"/>
                </a:cubicBezTo>
                <a:cubicBezTo>
                  <a:pt x="203744" y="21918"/>
                  <a:pt x="205656" y="33665"/>
                  <a:pt x="202551" y="41945"/>
                </a:cubicBezTo>
                <a:cubicBezTo>
                  <a:pt x="197264" y="56045"/>
                  <a:pt x="191366" y="69908"/>
                  <a:pt x="185773" y="83890"/>
                </a:cubicBezTo>
                <a:cubicBezTo>
                  <a:pt x="196684" y="203913"/>
                  <a:pt x="182126" y="141277"/>
                  <a:pt x="210940" y="218114"/>
                </a:cubicBezTo>
                <a:cubicBezTo>
                  <a:pt x="214045" y="226394"/>
                  <a:pt x="214189" y="236085"/>
                  <a:pt x="219329" y="243281"/>
                </a:cubicBezTo>
                <a:cubicBezTo>
                  <a:pt x="228523" y="256153"/>
                  <a:pt x="239321" y="268698"/>
                  <a:pt x="252885" y="276837"/>
                </a:cubicBezTo>
                <a:cubicBezTo>
                  <a:pt x="268050" y="285936"/>
                  <a:pt x="303219" y="293615"/>
                  <a:pt x="303219" y="293615"/>
                </a:cubicBezTo>
                <a:cubicBezTo>
                  <a:pt x="327454" y="311791"/>
                  <a:pt x="348892" y="322976"/>
                  <a:pt x="361942" y="352338"/>
                </a:cubicBezTo>
                <a:cubicBezTo>
                  <a:pt x="367733" y="365368"/>
                  <a:pt x="367535" y="380301"/>
                  <a:pt x="370331" y="394283"/>
                </a:cubicBezTo>
                <a:cubicBezTo>
                  <a:pt x="367535" y="405468"/>
                  <a:pt x="369323" y="418982"/>
                  <a:pt x="361942" y="427839"/>
                </a:cubicBezTo>
                <a:cubicBezTo>
                  <a:pt x="334853" y="460345"/>
                  <a:pt x="269810" y="438759"/>
                  <a:pt x="244496" y="436228"/>
                </a:cubicBezTo>
                <a:cubicBezTo>
                  <a:pt x="196429" y="420206"/>
                  <a:pt x="239871" y="439992"/>
                  <a:pt x="194162" y="394283"/>
                </a:cubicBezTo>
                <a:cubicBezTo>
                  <a:pt x="187033" y="387154"/>
                  <a:pt x="176531" y="384203"/>
                  <a:pt x="168995" y="377505"/>
                </a:cubicBezTo>
                <a:cubicBezTo>
                  <a:pt x="83338" y="301365"/>
                  <a:pt x="155358" y="349189"/>
                  <a:pt x="76716" y="302004"/>
                </a:cubicBezTo>
                <a:cubicBezTo>
                  <a:pt x="59938" y="310393"/>
                  <a:pt x="40402" y="314709"/>
                  <a:pt x="26382" y="327171"/>
                </a:cubicBezTo>
                <a:cubicBezTo>
                  <a:pt x="-20339" y="368701"/>
                  <a:pt x="6988" y="414759"/>
                  <a:pt x="17993" y="469784"/>
                </a:cubicBezTo>
                <a:cubicBezTo>
                  <a:pt x="19727" y="478455"/>
                  <a:pt x="22899" y="486823"/>
                  <a:pt x="26382" y="494951"/>
                </a:cubicBezTo>
                <a:cubicBezTo>
                  <a:pt x="31308" y="506445"/>
                  <a:pt x="38234" y="517013"/>
                  <a:pt x="43160" y="528507"/>
                </a:cubicBezTo>
                <a:cubicBezTo>
                  <a:pt x="46643" y="536635"/>
                  <a:pt x="46644" y="546316"/>
                  <a:pt x="51549" y="553674"/>
                </a:cubicBezTo>
                <a:cubicBezTo>
                  <a:pt x="62636" y="570305"/>
                  <a:pt x="95468" y="593433"/>
                  <a:pt x="110272" y="604007"/>
                </a:cubicBezTo>
                <a:cubicBezTo>
                  <a:pt x="118476" y="609867"/>
                  <a:pt x="126226" y="616690"/>
                  <a:pt x="135439" y="620785"/>
                </a:cubicBezTo>
                <a:cubicBezTo>
                  <a:pt x="151600" y="627968"/>
                  <a:pt x="185773" y="637563"/>
                  <a:pt x="185773" y="637563"/>
                </a:cubicBezTo>
                <a:cubicBezTo>
                  <a:pt x="238903" y="634767"/>
                  <a:pt x="292448" y="636363"/>
                  <a:pt x="345164" y="629174"/>
                </a:cubicBezTo>
                <a:cubicBezTo>
                  <a:pt x="355154" y="627812"/>
                  <a:pt x="361313" y="616905"/>
                  <a:pt x="370331" y="612396"/>
                </a:cubicBezTo>
                <a:cubicBezTo>
                  <a:pt x="378240" y="608441"/>
                  <a:pt x="387109" y="606803"/>
                  <a:pt x="395498" y="604007"/>
                </a:cubicBezTo>
                <a:cubicBezTo>
                  <a:pt x="401091" y="595618"/>
                  <a:pt x="405147" y="585970"/>
                  <a:pt x="412276" y="578841"/>
                </a:cubicBezTo>
                <a:cubicBezTo>
                  <a:pt x="419405" y="571712"/>
                  <a:pt x="431145" y="569936"/>
                  <a:pt x="437443" y="562063"/>
                </a:cubicBezTo>
                <a:cubicBezTo>
                  <a:pt x="469982" y="521389"/>
                  <a:pt x="416089" y="546810"/>
                  <a:pt x="470999" y="528507"/>
                </a:cubicBezTo>
                <a:cubicBezTo>
                  <a:pt x="498752" y="445247"/>
                  <a:pt x="452189" y="572432"/>
                  <a:pt x="504555" y="478173"/>
                </a:cubicBezTo>
                <a:cubicBezTo>
                  <a:pt x="513144" y="462713"/>
                  <a:pt x="515740" y="444617"/>
                  <a:pt x="521333" y="427839"/>
                </a:cubicBezTo>
                <a:lnTo>
                  <a:pt x="529722" y="402672"/>
                </a:lnTo>
                <a:cubicBezTo>
                  <a:pt x="532518" y="394283"/>
                  <a:pt x="533206" y="384863"/>
                  <a:pt x="538111" y="377505"/>
                </a:cubicBezTo>
                <a:cubicBezTo>
                  <a:pt x="543704" y="369116"/>
                  <a:pt x="549887" y="361092"/>
                  <a:pt x="554889" y="352338"/>
                </a:cubicBezTo>
                <a:cubicBezTo>
                  <a:pt x="561094" y="341480"/>
                  <a:pt x="567023" y="330393"/>
                  <a:pt x="571667" y="318782"/>
                </a:cubicBezTo>
                <a:cubicBezTo>
                  <a:pt x="578235" y="302361"/>
                  <a:pt x="588445" y="268448"/>
                  <a:pt x="588445" y="268448"/>
                </a:cubicBezTo>
                <a:lnTo>
                  <a:pt x="571667" y="22650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6F3E707E-2553-04A1-59D0-840406A980E5}"/>
              </a:ext>
            </a:extLst>
          </p:cNvPr>
          <p:cNvSpPr/>
          <p:nvPr/>
        </p:nvSpPr>
        <p:spPr>
          <a:xfrm rot="367926" flipH="1">
            <a:off x="6436562" y="6284580"/>
            <a:ext cx="588445" cy="637563"/>
          </a:xfrm>
          <a:custGeom>
            <a:avLst/>
            <a:gdLst>
              <a:gd name="connsiteX0" fmla="*/ 571667 w 588445"/>
              <a:gd name="connsiteY0" fmla="*/ 226503 h 637563"/>
              <a:gd name="connsiteX1" fmla="*/ 529722 w 588445"/>
              <a:gd name="connsiteY1" fmla="*/ 234892 h 637563"/>
              <a:gd name="connsiteX2" fmla="*/ 470999 w 588445"/>
              <a:gd name="connsiteY2" fmla="*/ 226503 h 637563"/>
              <a:gd name="connsiteX3" fmla="*/ 445832 w 588445"/>
              <a:gd name="connsiteY3" fmla="*/ 201336 h 637563"/>
              <a:gd name="connsiteX4" fmla="*/ 412276 w 588445"/>
              <a:gd name="connsiteY4" fmla="*/ 125835 h 637563"/>
              <a:gd name="connsiteX5" fmla="*/ 403887 w 588445"/>
              <a:gd name="connsiteY5" fmla="*/ 100668 h 637563"/>
              <a:gd name="connsiteX6" fmla="*/ 378720 w 588445"/>
              <a:gd name="connsiteY6" fmla="*/ 83890 h 637563"/>
              <a:gd name="connsiteX7" fmla="*/ 336775 w 588445"/>
              <a:gd name="connsiteY7" fmla="*/ 25167 h 637563"/>
              <a:gd name="connsiteX8" fmla="*/ 261274 w 588445"/>
              <a:gd name="connsiteY8" fmla="*/ 0 h 637563"/>
              <a:gd name="connsiteX9" fmla="*/ 210940 w 588445"/>
              <a:gd name="connsiteY9" fmla="*/ 16778 h 637563"/>
              <a:gd name="connsiteX10" fmla="*/ 202551 w 588445"/>
              <a:gd name="connsiteY10" fmla="*/ 41945 h 637563"/>
              <a:gd name="connsiteX11" fmla="*/ 185773 w 588445"/>
              <a:gd name="connsiteY11" fmla="*/ 83890 h 637563"/>
              <a:gd name="connsiteX12" fmla="*/ 210940 w 588445"/>
              <a:gd name="connsiteY12" fmla="*/ 218114 h 637563"/>
              <a:gd name="connsiteX13" fmla="*/ 219329 w 588445"/>
              <a:gd name="connsiteY13" fmla="*/ 243281 h 637563"/>
              <a:gd name="connsiteX14" fmla="*/ 252885 w 588445"/>
              <a:gd name="connsiteY14" fmla="*/ 276837 h 637563"/>
              <a:gd name="connsiteX15" fmla="*/ 303219 w 588445"/>
              <a:gd name="connsiteY15" fmla="*/ 293615 h 637563"/>
              <a:gd name="connsiteX16" fmla="*/ 361942 w 588445"/>
              <a:gd name="connsiteY16" fmla="*/ 352338 h 637563"/>
              <a:gd name="connsiteX17" fmla="*/ 370331 w 588445"/>
              <a:gd name="connsiteY17" fmla="*/ 394283 h 637563"/>
              <a:gd name="connsiteX18" fmla="*/ 361942 w 588445"/>
              <a:gd name="connsiteY18" fmla="*/ 427839 h 637563"/>
              <a:gd name="connsiteX19" fmla="*/ 244496 w 588445"/>
              <a:gd name="connsiteY19" fmla="*/ 436228 h 637563"/>
              <a:gd name="connsiteX20" fmla="*/ 194162 w 588445"/>
              <a:gd name="connsiteY20" fmla="*/ 394283 h 637563"/>
              <a:gd name="connsiteX21" fmla="*/ 168995 w 588445"/>
              <a:gd name="connsiteY21" fmla="*/ 377505 h 637563"/>
              <a:gd name="connsiteX22" fmla="*/ 76716 w 588445"/>
              <a:gd name="connsiteY22" fmla="*/ 302004 h 637563"/>
              <a:gd name="connsiteX23" fmla="*/ 26382 w 588445"/>
              <a:gd name="connsiteY23" fmla="*/ 327171 h 637563"/>
              <a:gd name="connsiteX24" fmla="*/ 17993 w 588445"/>
              <a:gd name="connsiteY24" fmla="*/ 469784 h 637563"/>
              <a:gd name="connsiteX25" fmla="*/ 26382 w 588445"/>
              <a:gd name="connsiteY25" fmla="*/ 494951 h 637563"/>
              <a:gd name="connsiteX26" fmla="*/ 43160 w 588445"/>
              <a:gd name="connsiteY26" fmla="*/ 528507 h 637563"/>
              <a:gd name="connsiteX27" fmla="*/ 51549 w 588445"/>
              <a:gd name="connsiteY27" fmla="*/ 553674 h 637563"/>
              <a:gd name="connsiteX28" fmla="*/ 110272 w 588445"/>
              <a:gd name="connsiteY28" fmla="*/ 604007 h 637563"/>
              <a:gd name="connsiteX29" fmla="*/ 135439 w 588445"/>
              <a:gd name="connsiteY29" fmla="*/ 620785 h 637563"/>
              <a:gd name="connsiteX30" fmla="*/ 185773 w 588445"/>
              <a:gd name="connsiteY30" fmla="*/ 637563 h 637563"/>
              <a:gd name="connsiteX31" fmla="*/ 345164 w 588445"/>
              <a:gd name="connsiteY31" fmla="*/ 629174 h 637563"/>
              <a:gd name="connsiteX32" fmla="*/ 370331 w 588445"/>
              <a:gd name="connsiteY32" fmla="*/ 612396 h 637563"/>
              <a:gd name="connsiteX33" fmla="*/ 395498 w 588445"/>
              <a:gd name="connsiteY33" fmla="*/ 604007 h 637563"/>
              <a:gd name="connsiteX34" fmla="*/ 412276 w 588445"/>
              <a:gd name="connsiteY34" fmla="*/ 578841 h 637563"/>
              <a:gd name="connsiteX35" fmla="*/ 437443 w 588445"/>
              <a:gd name="connsiteY35" fmla="*/ 562063 h 637563"/>
              <a:gd name="connsiteX36" fmla="*/ 470999 w 588445"/>
              <a:gd name="connsiteY36" fmla="*/ 528507 h 637563"/>
              <a:gd name="connsiteX37" fmla="*/ 504555 w 588445"/>
              <a:gd name="connsiteY37" fmla="*/ 478173 h 637563"/>
              <a:gd name="connsiteX38" fmla="*/ 521333 w 588445"/>
              <a:gd name="connsiteY38" fmla="*/ 427839 h 637563"/>
              <a:gd name="connsiteX39" fmla="*/ 529722 w 588445"/>
              <a:gd name="connsiteY39" fmla="*/ 402672 h 637563"/>
              <a:gd name="connsiteX40" fmla="*/ 538111 w 588445"/>
              <a:gd name="connsiteY40" fmla="*/ 377505 h 637563"/>
              <a:gd name="connsiteX41" fmla="*/ 554889 w 588445"/>
              <a:gd name="connsiteY41" fmla="*/ 352338 h 637563"/>
              <a:gd name="connsiteX42" fmla="*/ 571667 w 588445"/>
              <a:gd name="connsiteY42" fmla="*/ 318782 h 637563"/>
              <a:gd name="connsiteX43" fmla="*/ 588445 w 588445"/>
              <a:gd name="connsiteY43" fmla="*/ 268448 h 637563"/>
              <a:gd name="connsiteX44" fmla="*/ 571667 w 588445"/>
              <a:gd name="connsiteY44" fmla="*/ 226503 h 637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88445" h="637563">
                <a:moveTo>
                  <a:pt x="571667" y="226503"/>
                </a:moveTo>
                <a:cubicBezTo>
                  <a:pt x="557685" y="229299"/>
                  <a:pt x="543981" y="234892"/>
                  <a:pt x="529722" y="234892"/>
                </a:cubicBezTo>
                <a:cubicBezTo>
                  <a:pt x="509949" y="234892"/>
                  <a:pt x="489358" y="233847"/>
                  <a:pt x="470999" y="226503"/>
                </a:cubicBezTo>
                <a:cubicBezTo>
                  <a:pt x="459984" y="222097"/>
                  <a:pt x="453427" y="210450"/>
                  <a:pt x="445832" y="201336"/>
                </a:cubicBezTo>
                <a:cubicBezTo>
                  <a:pt x="423675" y="174748"/>
                  <a:pt x="424469" y="162415"/>
                  <a:pt x="412276" y="125835"/>
                </a:cubicBezTo>
                <a:cubicBezTo>
                  <a:pt x="409480" y="117446"/>
                  <a:pt x="411245" y="105573"/>
                  <a:pt x="403887" y="100668"/>
                </a:cubicBezTo>
                <a:lnTo>
                  <a:pt x="378720" y="83890"/>
                </a:lnTo>
                <a:cubicBezTo>
                  <a:pt x="368586" y="63622"/>
                  <a:pt x="359448" y="36504"/>
                  <a:pt x="336775" y="25167"/>
                </a:cubicBezTo>
                <a:cubicBezTo>
                  <a:pt x="313047" y="13303"/>
                  <a:pt x="261274" y="0"/>
                  <a:pt x="261274" y="0"/>
                </a:cubicBezTo>
                <a:cubicBezTo>
                  <a:pt x="244496" y="5593"/>
                  <a:pt x="225331" y="6498"/>
                  <a:pt x="210940" y="16778"/>
                </a:cubicBezTo>
                <a:cubicBezTo>
                  <a:pt x="203744" y="21918"/>
                  <a:pt x="205656" y="33665"/>
                  <a:pt x="202551" y="41945"/>
                </a:cubicBezTo>
                <a:cubicBezTo>
                  <a:pt x="197264" y="56045"/>
                  <a:pt x="191366" y="69908"/>
                  <a:pt x="185773" y="83890"/>
                </a:cubicBezTo>
                <a:cubicBezTo>
                  <a:pt x="196684" y="203913"/>
                  <a:pt x="182126" y="141277"/>
                  <a:pt x="210940" y="218114"/>
                </a:cubicBezTo>
                <a:cubicBezTo>
                  <a:pt x="214045" y="226394"/>
                  <a:pt x="214189" y="236085"/>
                  <a:pt x="219329" y="243281"/>
                </a:cubicBezTo>
                <a:cubicBezTo>
                  <a:pt x="228523" y="256153"/>
                  <a:pt x="239321" y="268698"/>
                  <a:pt x="252885" y="276837"/>
                </a:cubicBezTo>
                <a:cubicBezTo>
                  <a:pt x="268050" y="285936"/>
                  <a:pt x="303219" y="293615"/>
                  <a:pt x="303219" y="293615"/>
                </a:cubicBezTo>
                <a:cubicBezTo>
                  <a:pt x="327454" y="311791"/>
                  <a:pt x="348892" y="322976"/>
                  <a:pt x="361942" y="352338"/>
                </a:cubicBezTo>
                <a:cubicBezTo>
                  <a:pt x="367733" y="365368"/>
                  <a:pt x="367535" y="380301"/>
                  <a:pt x="370331" y="394283"/>
                </a:cubicBezTo>
                <a:cubicBezTo>
                  <a:pt x="367535" y="405468"/>
                  <a:pt x="369323" y="418982"/>
                  <a:pt x="361942" y="427839"/>
                </a:cubicBezTo>
                <a:cubicBezTo>
                  <a:pt x="334853" y="460345"/>
                  <a:pt x="269810" y="438759"/>
                  <a:pt x="244496" y="436228"/>
                </a:cubicBezTo>
                <a:cubicBezTo>
                  <a:pt x="196429" y="420206"/>
                  <a:pt x="239871" y="439992"/>
                  <a:pt x="194162" y="394283"/>
                </a:cubicBezTo>
                <a:cubicBezTo>
                  <a:pt x="187033" y="387154"/>
                  <a:pt x="176531" y="384203"/>
                  <a:pt x="168995" y="377505"/>
                </a:cubicBezTo>
                <a:cubicBezTo>
                  <a:pt x="83338" y="301365"/>
                  <a:pt x="155358" y="349189"/>
                  <a:pt x="76716" y="302004"/>
                </a:cubicBezTo>
                <a:cubicBezTo>
                  <a:pt x="59938" y="310393"/>
                  <a:pt x="40402" y="314709"/>
                  <a:pt x="26382" y="327171"/>
                </a:cubicBezTo>
                <a:cubicBezTo>
                  <a:pt x="-20339" y="368701"/>
                  <a:pt x="6988" y="414759"/>
                  <a:pt x="17993" y="469784"/>
                </a:cubicBezTo>
                <a:cubicBezTo>
                  <a:pt x="19727" y="478455"/>
                  <a:pt x="22899" y="486823"/>
                  <a:pt x="26382" y="494951"/>
                </a:cubicBezTo>
                <a:cubicBezTo>
                  <a:pt x="31308" y="506445"/>
                  <a:pt x="38234" y="517013"/>
                  <a:pt x="43160" y="528507"/>
                </a:cubicBezTo>
                <a:cubicBezTo>
                  <a:pt x="46643" y="536635"/>
                  <a:pt x="46644" y="546316"/>
                  <a:pt x="51549" y="553674"/>
                </a:cubicBezTo>
                <a:cubicBezTo>
                  <a:pt x="62636" y="570305"/>
                  <a:pt x="95468" y="593433"/>
                  <a:pt x="110272" y="604007"/>
                </a:cubicBezTo>
                <a:cubicBezTo>
                  <a:pt x="118476" y="609867"/>
                  <a:pt x="126226" y="616690"/>
                  <a:pt x="135439" y="620785"/>
                </a:cubicBezTo>
                <a:cubicBezTo>
                  <a:pt x="151600" y="627968"/>
                  <a:pt x="185773" y="637563"/>
                  <a:pt x="185773" y="637563"/>
                </a:cubicBezTo>
                <a:cubicBezTo>
                  <a:pt x="238903" y="634767"/>
                  <a:pt x="292448" y="636363"/>
                  <a:pt x="345164" y="629174"/>
                </a:cubicBezTo>
                <a:cubicBezTo>
                  <a:pt x="355154" y="627812"/>
                  <a:pt x="361313" y="616905"/>
                  <a:pt x="370331" y="612396"/>
                </a:cubicBezTo>
                <a:cubicBezTo>
                  <a:pt x="378240" y="608441"/>
                  <a:pt x="387109" y="606803"/>
                  <a:pt x="395498" y="604007"/>
                </a:cubicBezTo>
                <a:cubicBezTo>
                  <a:pt x="401091" y="595618"/>
                  <a:pt x="405147" y="585970"/>
                  <a:pt x="412276" y="578841"/>
                </a:cubicBezTo>
                <a:cubicBezTo>
                  <a:pt x="419405" y="571712"/>
                  <a:pt x="431145" y="569936"/>
                  <a:pt x="437443" y="562063"/>
                </a:cubicBezTo>
                <a:cubicBezTo>
                  <a:pt x="469982" y="521389"/>
                  <a:pt x="416089" y="546810"/>
                  <a:pt x="470999" y="528507"/>
                </a:cubicBezTo>
                <a:cubicBezTo>
                  <a:pt x="498752" y="445247"/>
                  <a:pt x="452189" y="572432"/>
                  <a:pt x="504555" y="478173"/>
                </a:cubicBezTo>
                <a:cubicBezTo>
                  <a:pt x="513144" y="462713"/>
                  <a:pt x="515740" y="444617"/>
                  <a:pt x="521333" y="427839"/>
                </a:cubicBezTo>
                <a:lnTo>
                  <a:pt x="529722" y="402672"/>
                </a:lnTo>
                <a:cubicBezTo>
                  <a:pt x="532518" y="394283"/>
                  <a:pt x="533206" y="384863"/>
                  <a:pt x="538111" y="377505"/>
                </a:cubicBezTo>
                <a:cubicBezTo>
                  <a:pt x="543704" y="369116"/>
                  <a:pt x="549887" y="361092"/>
                  <a:pt x="554889" y="352338"/>
                </a:cubicBezTo>
                <a:cubicBezTo>
                  <a:pt x="561094" y="341480"/>
                  <a:pt x="567023" y="330393"/>
                  <a:pt x="571667" y="318782"/>
                </a:cubicBezTo>
                <a:cubicBezTo>
                  <a:pt x="578235" y="302361"/>
                  <a:pt x="588445" y="268448"/>
                  <a:pt x="588445" y="268448"/>
                </a:cubicBezTo>
                <a:lnTo>
                  <a:pt x="571667" y="22650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15" name="Imagen 14" descr="Calendario&#10;&#10;Descripción generada automáticamente con confianza media">
            <a:extLst>
              <a:ext uri="{FF2B5EF4-FFF2-40B4-BE49-F238E27FC236}">
                <a16:creationId xmlns:a16="http://schemas.microsoft.com/office/drawing/2014/main" id="{79613AA6-3C01-B01B-B220-51D938E2A2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79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354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Un horno de microondas&#10;&#10;Descripción generada automáticamente con confianza baja">
            <a:extLst>
              <a:ext uri="{FF2B5EF4-FFF2-40B4-BE49-F238E27FC236}">
                <a16:creationId xmlns:a16="http://schemas.microsoft.com/office/drawing/2014/main" id="{E9E29AB5-6420-93A8-8770-E9CDDC384A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8" name="Cuerda 7">
            <a:extLst>
              <a:ext uri="{FF2B5EF4-FFF2-40B4-BE49-F238E27FC236}">
                <a16:creationId xmlns:a16="http://schemas.microsoft.com/office/drawing/2014/main" id="{9D1C2715-9615-E031-6A80-C8D0D361FBA7}"/>
              </a:ext>
            </a:extLst>
          </p:cNvPr>
          <p:cNvSpPr/>
          <p:nvPr/>
        </p:nvSpPr>
        <p:spPr>
          <a:xfrm rot="6922686">
            <a:off x="5674581" y="5937297"/>
            <a:ext cx="967409" cy="808383"/>
          </a:xfrm>
          <a:prstGeom prst="chor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13C879FE-7890-6A7A-2F9F-BFE222E13422}"/>
                  </a:ext>
                </a:extLst>
              </p14:cNvPr>
              <p14:cNvContentPartPr/>
              <p14:nvPr/>
            </p14:nvContentPartPr>
            <p14:xfrm>
              <a:off x="5544750" y="6534634"/>
              <a:ext cx="360" cy="36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13C879FE-7890-6A7A-2F9F-BFE222E1342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36110" y="652599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321796EC-2D57-7785-3E0C-3C72B50DF883}"/>
                  </a:ext>
                </a:extLst>
              </p14:cNvPr>
              <p14:cNvContentPartPr/>
              <p14:nvPr/>
            </p14:nvContentPartPr>
            <p14:xfrm>
              <a:off x="-310650" y="502834"/>
              <a:ext cx="360" cy="36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321796EC-2D57-7785-3E0C-3C72B50DF8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19650" y="49419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86821983-D53D-2CE7-8109-4C7E7F19941D}"/>
                  </a:ext>
                </a:extLst>
              </p14:cNvPr>
              <p14:cNvContentPartPr/>
              <p14:nvPr/>
            </p14:nvContentPartPr>
            <p14:xfrm>
              <a:off x="-310650" y="502834"/>
              <a:ext cx="360" cy="360"/>
            </p14:xfrm>
          </p:contentPart>
        </mc:Choice>
        <mc:Fallback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86821983-D53D-2CE7-8109-4C7E7F1994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19650" y="49419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Entrada de lápiz 11">
                <a:extLst>
                  <a:ext uri="{FF2B5EF4-FFF2-40B4-BE49-F238E27FC236}">
                    <a16:creationId xmlns:a16="http://schemas.microsoft.com/office/drawing/2014/main" id="{91A59852-135C-7F1C-5D2C-E53E158A28E3}"/>
                  </a:ext>
                </a:extLst>
              </p14:cNvPr>
              <p14:cNvContentPartPr/>
              <p14:nvPr/>
            </p14:nvContentPartPr>
            <p14:xfrm>
              <a:off x="-310650" y="502834"/>
              <a:ext cx="360" cy="360"/>
            </p14:xfrm>
          </p:contentPart>
        </mc:Choice>
        <mc:Fallback>
          <p:pic>
            <p:nvPicPr>
              <p:cNvPr id="12" name="Entrada de lápiz 11">
                <a:extLst>
                  <a:ext uri="{FF2B5EF4-FFF2-40B4-BE49-F238E27FC236}">
                    <a16:creationId xmlns:a16="http://schemas.microsoft.com/office/drawing/2014/main" id="{91A59852-135C-7F1C-5D2C-E53E158A28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19650" y="49419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8D8BED2F-14F6-0FF0-EAE6-E4FB2EF57F71}"/>
              </a:ext>
            </a:extLst>
          </p:cNvPr>
          <p:cNvSpPr/>
          <p:nvPr/>
        </p:nvSpPr>
        <p:spPr>
          <a:xfrm>
            <a:off x="5166403" y="6266576"/>
            <a:ext cx="588445" cy="637563"/>
          </a:xfrm>
          <a:custGeom>
            <a:avLst/>
            <a:gdLst>
              <a:gd name="connsiteX0" fmla="*/ 571667 w 588445"/>
              <a:gd name="connsiteY0" fmla="*/ 226503 h 637563"/>
              <a:gd name="connsiteX1" fmla="*/ 529722 w 588445"/>
              <a:gd name="connsiteY1" fmla="*/ 234892 h 637563"/>
              <a:gd name="connsiteX2" fmla="*/ 470999 w 588445"/>
              <a:gd name="connsiteY2" fmla="*/ 226503 h 637563"/>
              <a:gd name="connsiteX3" fmla="*/ 445832 w 588445"/>
              <a:gd name="connsiteY3" fmla="*/ 201336 h 637563"/>
              <a:gd name="connsiteX4" fmla="*/ 412276 w 588445"/>
              <a:gd name="connsiteY4" fmla="*/ 125835 h 637563"/>
              <a:gd name="connsiteX5" fmla="*/ 403887 w 588445"/>
              <a:gd name="connsiteY5" fmla="*/ 100668 h 637563"/>
              <a:gd name="connsiteX6" fmla="*/ 378720 w 588445"/>
              <a:gd name="connsiteY6" fmla="*/ 83890 h 637563"/>
              <a:gd name="connsiteX7" fmla="*/ 336775 w 588445"/>
              <a:gd name="connsiteY7" fmla="*/ 25167 h 637563"/>
              <a:gd name="connsiteX8" fmla="*/ 261274 w 588445"/>
              <a:gd name="connsiteY8" fmla="*/ 0 h 637563"/>
              <a:gd name="connsiteX9" fmla="*/ 210940 w 588445"/>
              <a:gd name="connsiteY9" fmla="*/ 16778 h 637563"/>
              <a:gd name="connsiteX10" fmla="*/ 202551 w 588445"/>
              <a:gd name="connsiteY10" fmla="*/ 41945 h 637563"/>
              <a:gd name="connsiteX11" fmla="*/ 185773 w 588445"/>
              <a:gd name="connsiteY11" fmla="*/ 83890 h 637563"/>
              <a:gd name="connsiteX12" fmla="*/ 210940 w 588445"/>
              <a:gd name="connsiteY12" fmla="*/ 218114 h 637563"/>
              <a:gd name="connsiteX13" fmla="*/ 219329 w 588445"/>
              <a:gd name="connsiteY13" fmla="*/ 243281 h 637563"/>
              <a:gd name="connsiteX14" fmla="*/ 252885 w 588445"/>
              <a:gd name="connsiteY14" fmla="*/ 276837 h 637563"/>
              <a:gd name="connsiteX15" fmla="*/ 303219 w 588445"/>
              <a:gd name="connsiteY15" fmla="*/ 293615 h 637563"/>
              <a:gd name="connsiteX16" fmla="*/ 361942 w 588445"/>
              <a:gd name="connsiteY16" fmla="*/ 352338 h 637563"/>
              <a:gd name="connsiteX17" fmla="*/ 370331 w 588445"/>
              <a:gd name="connsiteY17" fmla="*/ 394283 h 637563"/>
              <a:gd name="connsiteX18" fmla="*/ 361942 w 588445"/>
              <a:gd name="connsiteY18" fmla="*/ 427839 h 637563"/>
              <a:gd name="connsiteX19" fmla="*/ 244496 w 588445"/>
              <a:gd name="connsiteY19" fmla="*/ 436228 h 637563"/>
              <a:gd name="connsiteX20" fmla="*/ 194162 w 588445"/>
              <a:gd name="connsiteY20" fmla="*/ 394283 h 637563"/>
              <a:gd name="connsiteX21" fmla="*/ 168995 w 588445"/>
              <a:gd name="connsiteY21" fmla="*/ 377505 h 637563"/>
              <a:gd name="connsiteX22" fmla="*/ 76716 w 588445"/>
              <a:gd name="connsiteY22" fmla="*/ 302004 h 637563"/>
              <a:gd name="connsiteX23" fmla="*/ 26382 w 588445"/>
              <a:gd name="connsiteY23" fmla="*/ 327171 h 637563"/>
              <a:gd name="connsiteX24" fmla="*/ 17993 w 588445"/>
              <a:gd name="connsiteY24" fmla="*/ 469784 h 637563"/>
              <a:gd name="connsiteX25" fmla="*/ 26382 w 588445"/>
              <a:gd name="connsiteY25" fmla="*/ 494951 h 637563"/>
              <a:gd name="connsiteX26" fmla="*/ 43160 w 588445"/>
              <a:gd name="connsiteY26" fmla="*/ 528507 h 637563"/>
              <a:gd name="connsiteX27" fmla="*/ 51549 w 588445"/>
              <a:gd name="connsiteY27" fmla="*/ 553674 h 637563"/>
              <a:gd name="connsiteX28" fmla="*/ 110272 w 588445"/>
              <a:gd name="connsiteY28" fmla="*/ 604007 h 637563"/>
              <a:gd name="connsiteX29" fmla="*/ 135439 w 588445"/>
              <a:gd name="connsiteY29" fmla="*/ 620785 h 637563"/>
              <a:gd name="connsiteX30" fmla="*/ 185773 w 588445"/>
              <a:gd name="connsiteY30" fmla="*/ 637563 h 637563"/>
              <a:gd name="connsiteX31" fmla="*/ 345164 w 588445"/>
              <a:gd name="connsiteY31" fmla="*/ 629174 h 637563"/>
              <a:gd name="connsiteX32" fmla="*/ 370331 w 588445"/>
              <a:gd name="connsiteY32" fmla="*/ 612396 h 637563"/>
              <a:gd name="connsiteX33" fmla="*/ 395498 w 588445"/>
              <a:gd name="connsiteY33" fmla="*/ 604007 h 637563"/>
              <a:gd name="connsiteX34" fmla="*/ 412276 w 588445"/>
              <a:gd name="connsiteY34" fmla="*/ 578841 h 637563"/>
              <a:gd name="connsiteX35" fmla="*/ 437443 w 588445"/>
              <a:gd name="connsiteY35" fmla="*/ 562063 h 637563"/>
              <a:gd name="connsiteX36" fmla="*/ 470999 w 588445"/>
              <a:gd name="connsiteY36" fmla="*/ 528507 h 637563"/>
              <a:gd name="connsiteX37" fmla="*/ 504555 w 588445"/>
              <a:gd name="connsiteY37" fmla="*/ 478173 h 637563"/>
              <a:gd name="connsiteX38" fmla="*/ 521333 w 588445"/>
              <a:gd name="connsiteY38" fmla="*/ 427839 h 637563"/>
              <a:gd name="connsiteX39" fmla="*/ 529722 w 588445"/>
              <a:gd name="connsiteY39" fmla="*/ 402672 h 637563"/>
              <a:gd name="connsiteX40" fmla="*/ 538111 w 588445"/>
              <a:gd name="connsiteY40" fmla="*/ 377505 h 637563"/>
              <a:gd name="connsiteX41" fmla="*/ 554889 w 588445"/>
              <a:gd name="connsiteY41" fmla="*/ 352338 h 637563"/>
              <a:gd name="connsiteX42" fmla="*/ 571667 w 588445"/>
              <a:gd name="connsiteY42" fmla="*/ 318782 h 637563"/>
              <a:gd name="connsiteX43" fmla="*/ 588445 w 588445"/>
              <a:gd name="connsiteY43" fmla="*/ 268448 h 637563"/>
              <a:gd name="connsiteX44" fmla="*/ 571667 w 588445"/>
              <a:gd name="connsiteY44" fmla="*/ 226503 h 637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88445" h="637563">
                <a:moveTo>
                  <a:pt x="571667" y="226503"/>
                </a:moveTo>
                <a:cubicBezTo>
                  <a:pt x="557685" y="229299"/>
                  <a:pt x="543981" y="234892"/>
                  <a:pt x="529722" y="234892"/>
                </a:cubicBezTo>
                <a:cubicBezTo>
                  <a:pt x="509949" y="234892"/>
                  <a:pt x="489358" y="233847"/>
                  <a:pt x="470999" y="226503"/>
                </a:cubicBezTo>
                <a:cubicBezTo>
                  <a:pt x="459984" y="222097"/>
                  <a:pt x="453427" y="210450"/>
                  <a:pt x="445832" y="201336"/>
                </a:cubicBezTo>
                <a:cubicBezTo>
                  <a:pt x="423675" y="174748"/>
                  <a:pt x="424469" y="162415"/>
                  <a:pt x="412276" y="125835"/>
                </a:cubicBezTo>
                <a:cubicBezTo>
                  <a:pt x="409480" y="117446"/>
                  <a:pt x="411245" y="105573"/>
                  <a:pt x="403887" y="100668"/>
                </a:cubicBezTo>
                <a:lnTo>
                  <a:pt x="378720" y="83890"/>
                </a:lnTo>
                <a:cubicBezTo>
                  <a:pt x="368586" y="63622"/>
                  <a:pt x="359448" y="36504"/>
                  <a:pt x="336775" y="25167"/>
                </a:cubicBezTo>
                <a:cubicBezTo>
                  <a:pt x="313047" y="13303"/>
                  <a:pt x="261274" y="0"/>
                  <a:pt x="261274" y="0"/>
                </a:cubicBezTo>
                <a:cubicBezTo>
                  <a:pt x="244496" y="5593"/>
                  <a:pt x="225331" y="6498"/>
                  <a:pt x="210940" y="16778"/>
                </a:cubicBezTo>
                <a:cubicBezTo>
                  <a:pt x="203744" y="21918"/>
                  <a:pt x="205656" y="33665"/>
                  <a:pt x="202551" y="41945"/>
                </a:cubicBezTo>
                <a:cubicBezTo>
                  <a:pt x="197264" y="56045"/>
                  <a:pt x="191366" y="69908"/>
                  <a:pt x="185773" y="83890"/>
                </a:cubicBezTo>
                <a:cubicBezTo>
                  <a:pt x="196684" y="203913"/>
                  <a:pt x="182126" y="141277"/>
                  <a:pt x="210940" y="218114"/>
                </a:cubicBezTo>
                <a:cubicBezTo>
                  <a:pt x="214045" y="226394"/>
                  <a:pt x="214189" y="236085"/>
                  <a:pt x="219329" y="243281"/>
                </a:cubicBezTo>
                <a:cubicBezTo>
                  <a:pt x="228523" y="256153"/>
                  <a:pt x="239321" y="268698"/>
                  <a:pt x="252885" y="276837"/>
                </a:cubicBezTo>
                <a:cubicBezTo>
                  <a:pt x="268050" y="285936"/>
                  <a:pt x="303219" y="293615"/>
                  <a:pt x="303219" y="293615"/>
                </a:cubicBezTo>
                <a:cubicBezTo>
                  <a:pt x="327454" y="311791"/>
                  <a:pt x="348892" y="322976"/>
                  <a:pt x="361942" y="352338"/>
                </a:cubicBezTo>
                <a:cubicBezTo>
                  <a:pt x="367733" y="365368"/>
                  <a:pt x="367535" y="380301"/>
                  <a:pt x="370331" y="394283"/>
                </a:cubicBezTo>
                <a:cubicBezTo>
                  <a:pt x="367535" y="405468"/>
                  <a:pt x="369323" y="418982"/>
                  <a:pt x="361942" y="427839"/>
                </a:cubicBezTo>
                <a:cubicBezTo>
                  <a:pt x="334853" y="460345"/>
                  <a:pt x="269810" y="438759"/>
                  <a:pt x="244496" y="436228"/>
                </a:cubicBezTo>
                <a:cubicBezTo>
                  <a:pt x="196429" y="420206"/>
                  <a:pt x="239871" y="439992"/>
                  <a:pt x="194162" y="394283"/>
                </a:cubicBezTo>
                <a:cubicBezTo>
                  <a:pt x="187033" y="387154"/>
                  <a:pt x="176531" y="384203"/>
                  <a:pt x="168995" y="377505"/>
                </a:cubicBezTo>
                <a:cubicBezTo>
                  <a:pt x="83338" y="301365"/>
                  <a:pt x="155358" y="349189"/>
                  <a:pt x="76716" y="302004"/>
                </a:cubicBezTo>
                <a:cubicBezTo>
                  <a:pt x="59938" y="310393"/>
                  <a:pt x="40402" y="314709"/>
                  <a:pt x="26382" y="327171"/>
                </a:cubicBezTo>
                <a:cubicBezTo>
                  <a:pt x="-20339" y="368701"/>
                  <a:pt x="6988" y="414759"/>
                  <a:pt x="17993" y="469784"/>
                </a:cubicBezTo>
                <a:cubicBezTo>
                  <a:pt x="19727" y="478455"/>
                  <a:pt x="22899" y="486823"/>
                  <a:pt x="26382" y="494951"/>
                </a:cubicBezTo>
                <a:cubicBezTo>
                  <a:pt x="31308" y="506445"/>
                  <a:pt x="38234" y="517013"/>
                  <a:pt x="43160" y="528507"/>
                </a:cubicBezTo>
                <a:cubicBezTo>
                  <a:pt x="46643" y="536635"/>
                  <a:pt x="46644" y="546316"/>
                  <a:pt x="51549" y="553674"/>
                </a:cubicBezTo>
                <a:cubicBezTo>
                  <a:pt x="62636" y="570305"/>
                  <a:pt x="95468" y="593433"/>
                  <a:pt x="110272" y="604007"/>
                </a:cubicBezTo>
                <a:cubicBezTo>
                  <a:pt x="118476" y="609867"/>
                  <a:pt x="126226" y="616690"/>
                  <a:pt x="135439" y="620785"/>
                </a:cubicBezTo>
                <a:cubicBezTo>
                  <a:pt x="151600" y="627968"/>
                  <a:pt x="185773" y="637563"/>
                  <a:pt x="185773" y="637563"/>
                </a:cubicBezTo>
                <a:cubicBezTo>
                  <a:pt x="238903" y="634767"/>
                  <a:pt x="292448" y="636363"/>
                  <a:pt x="345164" y="629174"/>
                </a:cubicBezTo>
                <a:cubicBezTo>
                  <a:pt x="355154" y="627812"/>
                  <a:pt x="361313" y="616905"/>
                  <a:pt x="370331" y="612396"/>
                </a:cubicBezTo>
                <a:cubicBezTo>
                  <a:pt x="378240" y="608441"/>
                  <a:pt x="387109" y="606803"/>
                  <a:pt x="395498" y="604007"/>
                </a:cubicBezTo>
                <a:cubicBezTo>
                  <a:pt x="401091" y="595618"/>
                  <a:pt x="405147" y="585970"/>
                  <a:pt x="412276" y="578841"/>
                </a:cubicBezTo>
                <a:cubicBezTo>
                  <a:pt x="419405" y="571712"/>
                  <a:pt x="431145" y="569936"/>
                  <a:pt x="437443" y="562063"/>
                </a:cubicBezTo>
                <a:cubicBezTo>
                  <a:pt x="469982" y="521389"/>
                  <a:pt x="416089" y="546810"/>
                  <a:pt x="470999" y="528507"/>
                </a:cubicBezTo>
                <a:cubicBezTo>
                  <a:pt x="498752" y="445247"/>
                  <a:pt x="452189" y="572432"/>
                  <a:pt x="504555" y="478173"/>
                </a:cubicBezTo>
                <a:cubicBezTo>
                  <a:pt x="513144" y="462713"/>
                  <a:pt x="515740" y="444617"/>
                  <a:pt x="521333" y="427839"/>
                </a:cubicBezTo>
                <a:lnTo>
                  <a:pt x="529722" y="402672"/>
                </a:lnTo>
                <a:cubicBezTo>
                  <a:pt x="532518" y="394283"/>
                  <a:pt x="533206" y="384863"/>
                  <a:pt x="538111" y="377505"/>
                </a:cubicBezTo>
                <a:cubicBezTo>
                  <a:pt x="543704" y="369116"/>
                  <a:pt x="549887" y="361092"/>
                  <a:pt x="554889" y="352338"/>
                </a:cubicBezTo>
                <a:cubicBezTo>
                  <a:pt x="561094" y="341480"/>
                  <a:pt x="567023" y="330393"/>
                  <a:pt x="571667" y="318782"/>
                </a:cubicBezTo>
                <a:cubicBezTo>
                  <a:pt x="578235" y="302361"/>
                  <a:pt x="588445" y="268448"/>
                  <a:pt x="588445" y="268448"/>
                </a:cubicBezTo>
                <a:lnTo>
                  <a:pt x="571667" y="22650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6F3E707E-2553-04A1-59D0-840406A980E5}"/>
              </a:ext>
            </a:extLst>
          </p:cNvPr>
          <p:cNvSpPr/>
          <p:nvPr/>
        </p:nvSpPr>
        <p:spPr>
          <a:xfrm rot="367926" flipH="1">
            <a:off x="6436562" y="6284580"/>
            <a:ext cx="588445" cy="637563"/>
          </a:xfrm>
          <a:custGeom>
            <a:avLst/>
            <a:gdLst>
              <a:gd name="connsiteX0" fmla="*/ 571667 w 588445"/>
              <a:gd name="connsiteY0" fmla="*/ 226503 h 637563"/>
              <a:gd name="connsiteX1" fmla="*/ 529722 w 588445"/>
              <a:gd name="connsiteY1" fmla="*/ 234892 h 637563"/>
              <a:gd name="connsiteX2" fmla="*/ 470999 w 588445"/>
              <a:gd name="connsiteY2" fmla="*/ 226503 h 637563"/>
              <a:gd name="connsiteX3" fmla="*/ 445832 w 588445"/>
              <a:gd name="connsiteY3" fmla="*/ 201336 h 637563"/>
              <a:gd name="connsiteX4" fmla="*/ 412276 w 588445"/>
              <a:gd name="connsiteY4" fmla="*/ 125835 h 637563"/>
              <a:gd name="connsiteX5" fmla="*/ 403887 w 588445"/>
              <a:gd name="connsiteY5" fmla="*/ 100668 h 637563"/>
              <a:gd name="connsiteX6" fmla="*/ 378720 w 588445"/>
              <a:gd name="connsiteY6" fmla="*/ 83890 h 637563"/>
              <a:gd name="connsiteX7" fmla="*/ 336775 w 588445"/>
              <a:gd name="connsiteY7" fmla="*/ 25167 h 637563"/>
              <a:gd name="connsiteX8" fmla="*/ 261274 w 588445"/>
              <a:gd name="connsiteY8" fmla="*/ 0 h 637563"/>
              <a:gd name="connsiteX9" fmla="*/ 210940 w 588445"/>
              <a:gd name="connsiteY9" fmla="*/ 16778 h 637563"/>
              <a:gd name="connsiteX10" fmla="*/ 202551 w 588445"/>
              <a:gd name="connsiteY10" fmla="*/ 41945 h 637563"/>
              <a:gd name="connsiteX11" fmla="*/ 185773 w 588445"/>
              <a:gd name="connsiteY11" fmla="*/ 83890 h 637563"/>
              <a:gd name="connsiteX12" fmla="*/ 210940 w 588445"/>
              <a:gd name="connsiteY12" fmla="*/ 218114 h 637563"/>
              <a:gd name="connsiteX13" fmla="*/ 219329 w 588445"/>
              <a:gd name="connsiteY13" fmla="*/ 243281 h 637563"/>
              <a:gd name="connsiteX14" fmla="*/ 252885 w 588445"/>
              <a:gd name="connsiteY14" fmla="*/ 276837 h 637563"/>
              <a:gd name="connsiteX15" fmla="*/ 303219 w 588445"/>
              <a:gd name="connsiteY15" fmla="*/ 293615 h 637563"/>
              <a:gd name="connsiteX16" fmla="*/ 361942 w 588445"/>
              <a:gd name="connsiteY16" fmla="*/ 352338 h 637563"/>
              <a:gd name="connsiteX17" fmla="*/ 370331 w 588445"/>
              <a:gd name="connsiteY17" fmla="*/ 394283 h 637563"/>
              <a:gd name="connsiteX18" fmla="*/ 361942 w 588445"/>
              <a:gd name="connsiteY18" fmla="*/ 427839 h 637563"/>
              <a:gd name="connsiteX19" fmla="*/ 244496 w 588445"/>
              <a:gd name="connsiteY19" fmla="*/ 436228 h 637563"/>
              <a:gd name="connsiteX20" fmla="*/ 194162 w 588445"/>
              <a:gd name="connsiteY20" fmla="*/ 394283 h 637563"/>
              <a:gd name="connsiteX21" fmla="*/ 168995 w 588445"/>
              <a:gd name="connsiteY21" fmla="*/ 377505 h 637563"/>
              <a:gd name="connsiteX22" fmla="*/ 76716 w 588445"/>
              <a:gd name="connsiteY22" fmla="*/ 302004 h 637563"/>
              <a:gd name="connsiteX23" fmla="*/ 26382 w 588445"/>
              <a:gd name="connsiteY23" fmla="*/ 327171 h 637563"/>
              <a:gd name="connsiteX24" fmla="*/ 17993 w 588445"/>
              <a:gd name="connsiteY24" fmla="*/ 469784 h 637563"/>
              <a:gd name="connsiteX25" fmla="*/ 26382 w 588445"/>
              <a:gd name="connsiteY25" fmla="*/ 494951 h 637563"/>
              <a:gd name="connsiteX26" fmla="*/ 43160 w 588445"/>
              <a:gd name="connsiteY26" fmla="*/ 528507 h 637563"/>
              <a:gd name="connsiteX27" fmla="*/ 51549 w 588445"/>
              <a:gd name="connsiteY27" fmla="*/ 553674 h 637563"/>
              <a:gd name="connsiteX28" fmla="*/ 110272 w 588445"/>
              <a:gd name="connsiteY28" fmla="*/ 604007 h 637563"/>
              <a:gd name="connsiteX29" fmla="*/ 135439 w 588445"/>
              <a:gd name="connsiteY29" fmla="*/ 620785 h 637563"/>
              <a:gd name="connsiteX30" fmla="*/ 185773 w 588445"/>
              <a:gd name="connsiteY30" fmla="*/ 637563 h 637563"/>
              <a:gd name="connsiteX31" fmla="*/ 345164 w 588445"/>
              <a:gd name="connsiteY31" fmla="*/ 629174 h 637563"/>
              <a:gd name="connsiteX32" fmla="*/ 370331 w 588445"/>
              <a:gd name="connsiteY32" fmla="*/ 612396 h 637563"/>
              <a:gd name="connsiteX33" fmla="*/ 395498 w 588445"/>
              <a:gd name="connsiteY33" fmla="*/ 604007 h 637563"/>
              <a:gd name="connsiteX34" fmla="*/ 412276 w 588445"/>
              <a:gd name="connsiteY34" fmla="*/ 578841 h 637563"/>
              <a:gd name="connsiteX35" fmla="*/ 437443 w 588445"/>
              <a:gd name="connsiteY35" fmla="*/ 562063 h 637563"/>
              <a:gd name="connsiteX36" fmla="*/ 470999 w 588445"/>
              <a:gd name="connsiteY36" fmla="*/ 528507 h 637563"/>
              <a:gd name="connsiteX37" fmla="*/ 504555 w 588445"/>
              <a:gd name="connsiteY37" fmla="*/ 478173 h 637563"/>
              <a:gd name="connsiteX38" fmla="*/ 521333 w 588445"/>
              <a:gd name="connsiteY38" fmla="*/ 427839 h 637563"/>
              <a:gd name="connsiteX39" fmla="*/ 529722 w 588445"/>
              <a:gd name="connsiteY39" fmla="*/ 402672 h 637563"/>
              <a:gd name="connsiteX40" fmla="*/ 538111 w 588445"/>
              <a:gd name="connsiteY40" fmla="*/ 377505 h 637563"/>
              <a:gd name="connsiteX41" fmla="*/ 554889 w 588445"/>
              <a:gd name="connsiteY41" fmla="*/ 352338 h 637563"/>
              <a:gd name="connsiteX42" fmla="*/ 571667 w 588445"/>
              <a:gd name="connsiteY42" fmla="*/ 318782 h 637563"/>
              <a:gd name="connsiteX43" fmla="*/ 588445 w 588445"/>
              <a:gd name="connsiteY43" fmla="*/ 268448 h 637563"/>
              <a:gd name="connsiteX44" fmla="*/ 571667 w 588445"/>
              <a:gd name="connsiteY44" fmla="*/ 226503 h 637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88445" h="637563">
                <a:moveTo>
                  <a:pt x="571667" y="226503"/>
                </a:moveTo>
                <a:cubicBezTo>
                  <a:pt x="557685" y="229299"/>
                  <a:pt x="543981" y="234892"/>
                  <a:pt x="529722" y="234892"/>
                </a:cubicBezTo>
                <a:cubicBezTo>
                  <a:pt x="509949" y="234892"/>
                  <a:pt x="489358" y="233847"/>
                  <a:pt x="470999" y="226503"/>
                </a:cubicBezTo>
                <a:cubicBezTo>
                  <a:pt x="459984" y="222097"/>
                  <a:pt x="453427" y="210450"/>
                  <a:pt x="445832" y="201336"/>
                </a:cubicBezTo>
                <a:cubicBezTo>
                  <a:pt x="423675" y="174748"/>
                  <a:pt x="424469" y="162415"/>
                  <a:pt x="412276" y="125835"/>
                </a:cubicBezTo>
                <a:cubicBezTo>
                  <a:pt x="409480" y="117446"/>
                  <a:pt x="411245" y="105573"/>
                  <a:pt x="403887" y="100668"/>
                </a:cubicBezTo>
                <a:lnTo>
                  <a:pt x="378720" y="83890"/>
                </a:lnTo>
                <a:cubicBezTo>
                  <a:pt x="368586" y="63622"/>
                  <a:pt x="359448" y="36504"/>
                  <a:pt x="336775" y="25167"/>
                </a:cubicBezTo>
                <a:cubicBezTo>
                  <a:pt x="313047" y="13303"/>
                  <a:pt x="261274" y="0"/>
                  <a:pt x="261274" y="0"/>
                </a:cubicBezTo>
                <a:cubicBezTo>
                  <a:pt x="244496" y="5593"/>
                  <a:pt x="225331" y="6498"/>
                  <a:pt x="210940" y="16778"/>
                </a:cubicBezTo>
                <a:cubicBezTo>
                  <a:pt x="203744" y="21918"/>
                  <a:pt x="205656" y="33665"/>
                  <a:pt x="202551" y="41945"/>
                </a:cubicBezTo>
                <a:cubicBezTo>
                  <a:pt x="197264" y="56045"/>
                  <a:pt x="191366" y="69908"/>
                  <a:pt x="185773" y="83890"/>
                </a:cubicBezTo>
                <a:cubicBezTo>
                  <a:pt x="196684" y="203913"/>
                  <a:pt x="182126" y="141277"/>
                  <a:pt x="210940" y="218114"/>
                </a:cubicBezTo>
                <a:cubicBezTo>
                  <a:pt x="214045" y="226394"/>
                  <a:pt x="214189" y="236085"/>
                  <a:pt x="219329" y="243281"/>
                </a:cubicBezTo>
                <a:cubicBezTo>
                  <a:pt x="228523" y="256153"/>
                  <a:pt x="239321" y="268698"/>
                  <a:pt x="252885" y="276837"/>
                </a:cubicBezTo>
                <a:cubicBezTo>
                  <a:pt x="268050" y="285936"/>
                  <a:pt x="303219" y="293615"/>
                  <a:pt x="303219" y="293615"/>
                </a:cubicBezTo>
                <a:cubicBezTo>
                  <a:pt x="327454" y="311791"/>
                  <a:pt x="348892" y="322976"/>
                  <a:pt x="361942" y="352338"/>
                </a:cubicBezTo>
                <a:cubicBezTo>
                  <a:pt x="367733" y="365368"/>
                  <a:pt x="367535" y="380301"/>
                  <a:pt x="370331" y="394283"/>
                </a:cubicBezTo>
                <a:cubicBezTo>
                  <a:pt x="367535" y="405468"/>
                  <a:pt x="369323" y="418982"/>
                  <a:pt x="361942" y="427839"/>
                </a:cubicBezTo>
                <a:cubicBezTo>
                  <a:pt x="334853" y="460345"/>
                  <a:pt x="269810" y="438759"/>
                  <a:pt x="244496" y="436228"/>
                </a:cubicBezTo>
                <a:cubicBezTo>
                  <a:pt x="196429" y="420206"/>
                  <a:pt x="239871" y="439992"/>
                  <a:pt x="194162" y="394283"/>
                </a:cubicBezTo>
                <a:cubicBezTo>
                  <a:pt x="187033" y="387154"/>
                  <a:pt x="176531" y="384203"/>
                  <a:pt x="168995" y="377505"/>
                </a:cubicBezTo>
                <a:cubicBezTo>
                  <a:pt x="83338" y="301365"/>
                  <a:pt x="155358" y="349189"/>
                  <a:pt x="76716" y="302004"/>
                </a:cubicBezTo>
                <a:cubicBezTo>
                  <a:pt x="59938" y="310393"/>
                  <a:pt x="40402" y="314709"/>
                  <a:pt x="26382" y="327171"/>
                </a:cubicBezTo>
                <a:cubicBezTo>
                  <a:pt x="-20339" y="368701"/>
                  <a:pt x="6988" y="414759"/>
                  <a:pt x="17993" y="469784"/>
                </a:cubicBezTo>
                <a:cubicBezTo>
                  <a:pt x="19727" y="478455"/>
                  <a:pt x="22899" y="486823"/>
                  <a:pt x="26382" y="494951"/>
                </a:cubicBezTo>
                <a:cubicBezTo>
                  <a:pt x="31308" y="506445"/>
                  <a:pt x="38234" y="517013"/>
                  <a:pt x="43160" y="528507"/>
                </a:cubicBezTo>
                <a:cubicBezTo>
                  <a:pt x="46643" y="536635"/>
                  <a:pt x="46644" y="546316"/>
                  <a:pt x="51549" y="553674"/>
                </a:cubicBezTo>
                <a:cubicBezTo>
                  <a:pt x="62636" y="570305"/>
                  <a:pt x="95468" y="593433"/>
                  <a:pt x="110272" y="604007"/>
                </a:cubicBezTo>
                <a:cubicBezTo>
                  <a:pt x="118476" y="609867"/>
                  <a:pt x="126226" y="616690"/>
                  <a:pt x="135439" y="620785"/>
                </a:cubicBezTo>
                <a:cubicBezTo>
                  <a:pt x="151600" y="627968"/>
                  <a:pt x="185773" y="637563"/>
                  <a:pt x="185773" y="637563"/>
                </a:cubicBezTo>
                <a:cubicBezTo>
                  <a:pt x="238903" y="634767"/>
                  <a:pt x="292448" y="636363"/>
                  <a:pt x="345164" y="629174"/>
                </a:cubicBezTo>
                <a:cubicBezTo>
                  <a:pt x="355154" y="627812"/>
                  <a:pt x="361313" y="616905"/>
                  <a:pt x="370331" y="612396"/>
                </a:cubicBezTo>
                <a:cubicBezTo>
                  <a:pt x="378240" y="608441"/>
                  <a:pt x="387109" y="606803"/>
                  <a:pt x="395498" y="604007"/>
                </a:cubicBezTo>
                <a:cubicBezTo>
                  <a:pt x="401091" y="595618"/>
                  <a:pt x="405147" y="585970"/>
                  <a:pt x="412276" y="578841"/>
                </a:cubicBezTo>
                <a:cubicBezTo>
                  <a:pt x="419405" y="571712"/>
                  <a:pt x="431145" y="569936"/>
                  <a:pt x="437443" y="562063"/>
                </a:cubicBezTo>
                <a:cubicBezTo>
                  <a:pt x="469982" y="521389"/>
                  <a:pt x="416089" y="546810"/>
                  <a:pt x="470999" y="528507"/>
                </a:cubicBezTo>
                <a:cubicBezTo>
                  <a:pt x="498752" y="445247"/>
                  <a:pt x="452189" y="572432"/>
                  <a:pt x="504555" y="478173"/>
                </a:cubicBezTo>
                <a:cubicBezTo>
                  <a:pt x="513144" y="462713"/>
                  <a:pt x="515740" y="444617"/>
                  <a:pt x="521333" y="427839"/>
                </a:cubicBezTo>
                <a:lnTo>
                  <a:pt x="529722" y="402672"/>
                </a:lnTo>
                <a:cubicBezTo>
                  <a:pt x="532518" y="394283"/>
                  <a:pt x="533206" y="384863"/>
                  <a:pt x="538111" y="377505"/>
                </a:cubicBezTo>
                <a:cubicBezTo>
                  <a:pt x="543704" y="369116"/>
                  <a:pt x="549887" y="361092"/>
                  <a:pt x="554889" y="352338"/>
                </a:cubicBezTo>
                <a:cubicBezTo>
                  <a:pt x="561094" y="341480"/>
                  <a:pt x="567023" y="330393"/>
                  <a:pt x="571667" y="318782"/>
                </a:cubicBezTo>
                <a:cubicBezTo>
                  <a:pt x="578235" y="302361"/>
                  <a:pt x="588445" y="268448"/>
                  <a:pt x="588445" y="268448"/>
                </a:cubicBezTo>
                <a:lnTo>
                  <a:pt x="571667" y="22650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9A9D691-BFCF-8014-623C-B791D3C33774}"/>
              </a:ext>
            </a:extLst>
          </p:cNvPr>
          <p:cNvSpPr/>
          <p:nvPr/>
        </p:nvSpPr>
        <p:spPr>
          <a:xfrm>
            <a:off x="6599976" y="5168038"/>
            <a:ext cx="1267485" cy="9883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 Black" panose="020B0A04020102020204" pitchFamily="34" charset="0"/>
              </a:rPr>
              <a:t>CORR 0,77</a:t>
            </a:r>
            <a:endParaRPr lang="es-V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pic>
        <p:nvPicPr>
          <p:cNvPr id="14" name="Imagen 13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EB8DA4A6-902F-F788-70AD-F944078050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" y="0"/>
            <a:ext cx="12192000" cy="477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271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Un horno de microondas&#10;&#10;Descripción generada automáticamente con confianza baja">
            <a:extLst>
              <a:ext uri="{FF2B5EF4-FFF2-40B4-BE49-F238E27FC236}">
                <a16:creationId xmlns:a16="http://schemas.microsoft.com/office/drawing/2014/main" id="{E9E29AB5-6420-93A8-8770-E9CDDC384A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8" name="Cuerda 7">
            <a:extLst>
              <a:ext uri="{FF2B5EF4-FFF2-40B4-BE49-F238E27FC236}">
                <a16:creationId xmlns:a16="http://schemas.microsoft.com/office/drawing/2014/main" id="{9D1C2715-9615-E031-6A80-C8D0D361FBA7}"/>
              </a:ext>
            </a:extLst>
          </p:cNvPr>
          <p:cNvSpPr/>
          <p:nvPr/>
        </p:nvSpPr>
        <p:spPr>
          <a:xfrm rot="6922686">
            <a:off x="5674581" y="5937297"/>
            <a:ext cx="967409" cy="808383"/>
          </a:xfrm>
          <a:prstGeom prst="chor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13C879FE-7890-6A7A-2F9F-BFE222E13422}"/>
                  </a:ext>
                </a:extLst>
              </p14:cNvPr>
              <p14:cNvContentPartPr/>
              <p14:nvPr/>
            </p14:nvContentPartPr>
            <p14:xfrm>
              <a:off x="5544750" y="6534634"/>
              <a:ext cx="360" cy="36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13C879FE-7890-6A7A-2F9F-BFE222E1342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36110" y="652599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321796EC-2D57-7785-3E0C-3C72B50DF883}"/>
                  </a:ext>
                </a:extLst>
              </p14:cNvPr>
              <p14:cNvContentPartPr/>
              <p14:nvPr/>
            </p14:nvContentPartPr>
            <p14:xfrm>
              <a:off x="-310650" y="502834"/>
              <a:ext cx="360" cy="36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321796EC-2D57-7785-3E0C-3C72B50DF8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19650" y="49419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86821983-D53D-2CE7-8109-4C7E7F19941D}"/>
                  </a:ext>
                </a:extLst>
              </p14:cNvPr>
              <p14:cNvContentPartPr/>
              <p14:nvPr/>
            </p14:nvContentPartPr>
            <p14:xfrm>
              <a:off x="-310650" y="502834"/>
              <a:ext cx="360" cy="360"/>
            </p14:xfrm>
          </p:contentPart>
        </mc:Choice>
        <mc:Fallback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86821983-D53D-2CE7-8109-4C7E7F1994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19650" y="49419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Entrada de lápiz 11">
                <a:extLst>
                  <a:ext uri="{FF2B5EF4-FFF2-40B4-BE49-F238E27FC236}">
                    <a16:creationId xmlns:a16="http://schemas.microsoft.com/office/drawing/2014/main" id="{91A59852-135C-7F1C-5D2C-E53E158A28E3}"/>
                  </a:ext>
                </a:extLst>
              </p14:cNvPr>
              <p14:cNvContentPartPr/>
              <p14:nvPr/>
            </p14:nvContentPartPr>
            <p14:xfrm>
              <a:off x="-310650" y="502834"/>
              <a:ext cx="360" cy="360"/>
            </p14:xfrm>
          </p:contentPart>
        </mc:Choice>
        <mc:Fallback>
          <p:pic>
            <p:nvPicPr>
              <p:cNvPr id="12" name="Entrada de lápiz 11">
                <a:extLst>
                  <a:ext uri="{FF2B5EF4-FFF2-40B4-BE49-F238E27FC236}">
                    <a16:creationId xmlns:a16="http://schemas.microsoft.com/office/drawing/2014/main" id="{91A59852-135C-7F1C-5D2C-E53E158A28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19650" y="49419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8D8BED2F-14F6-0FF0-EAE6-E4FB2EF57F71}"/>
              </a:ext>
            </a:extLst>
          </p:cNvPr>
          <p:cNvSpPr/>
          <p:nvPr/>
        </p:nvSpPr>
        <p:spPr>
          <a:xfrm>
            <a:off x="5166403" y="6266576"/>
            <a:ext cx="588445" cy="637563"/>
          </a:xfrm>
          <a:custGeom>
            <a:avLst/>
            <a:gdLst>
              <a:gd name="connsiteX0" fmla="*/ 571667 w 588445"/>
              <a:gd name="connsiteY0" fmla="*/ 226503 h 637563"/>
              <a:gd name="connsiteX1" fmla="*/ 529722 w 588445"/>
              <a:gd name="connsiteY1" fmla="*/ 234892 h 637563"/>
              <a:gd name="connsiteX2" fmla="*/ 470999 w 588445"/>
              <a:gd name="connsiteY2" fmla="*/ 226503 h 637563"/>
              <a:gd name="connsiteX3" fmla="*/ 445832 w 588445"/>
              <a:gd name="connsiteY3" fmla="*/ 201336 h 637563"/>
              <a:gd name="connsiteX4" fmla="*/ 412276 w 588445"/>
              <a:gd name="connsiteY4" fmla="*/ 125835 h 637563"/>
              <a:gd name="connsiteX5" fmla="*/ 403887 w 588445"/>
              <a:gd name="connsiteY5" fmla="*/ 100668 h 637563"/>
              <a:gd name="connsiteX6" fmla="*/ 378720 w 588445"/>
              <a:gd name="connsiteY6" fmla="*/ 83890 h 637563"/>
              <a:gd name="connsiteX7" fmla="*/ 336775 w 588445"/>
              <a:gd name="connsiteY7" fmla="*/ 25167 h 637563"/>
              <a:gd name="connsiteX8" fmla="*/ 261274 w 588445"/>
              <a:gd name="connsiteY8" fmla="*/ 0 h 637563"/>
              <a:gd name="connsiteX9" fmla="*/ 210940 w 588445"/>
              <a:gd name="connsiteY9" fmla="*/ 16778 h 637563"/>
              <a:gd name="connsiteX10" fmla="*/ 202551 w 588445"/>
              <a:gd name="connsiteY10" fmla="*/ 41945 h 637563"/>
              <a:gd name="connsiteX11" fmla="*/ 185773 w 588445"/>
              <a:gd name="connsiteY11" fmla="*/ 83890 h 637563"/>
              <a:gd name="connsiteX12" fmla="*/ 210940 w 588445"/>
              <a:gd name="connsiteY12" fmla="*/ 218114 h 637563"/>
              <a:gd name="connsiteX13" fmla="*/ 219329 w 588445"/>
              <a:gd name="connsiteY13" fmla="*/ 243281 h 637563"/>
              <a:gd name="connsiteX14" fmla="*/ 252885 w 588445"/>
              <a:gd name="connsiteY14" fmla="*/ 276837 h 637563"/>
              <a:gd name="connsiteX15" fmla="*/ 303219 w 588445"/>
              <a:gd name="connsiteY15" fmla="*/ 293615 h 637563"/>
              <a:gd name="connsiteX16" fmla="*/ 361942 w 588445"/>
              <a:gd name="connsiteY16" fmla="*/ 352338 h 637563"/>
              <a:gd name="connsiteX17" fmla="*/ 370331 w 588445"/>
              <a:gd name="connsiteY17" fmla="*/ 394283 h 637563"/>
              <a:gd name="connsiteX18" fmla="*/ 361942 w 588445"/>
              <a:gd name="connsiteY18" fmla="*/ 427839 h 637563"/>
              <a:gd name="connsiteX19" fmla="*/ 244496 w 588445"/>
              <a:gd name="connsiteY19" fmla="*/ 436228 h 637563"/>
              <a:gd name="connsiteX20" fmla="*/ 194162 w 588445"/>
              <a:gd name="connsiteY20" fmla="*/ 394283 h 637563"/>
              <a:gd name="connsiteX21" fmla="*/ 168995 w 588445"/>
              <a:gd name="connsiteY21" fmla="*/ 377505 h 637563"/>
              <a:gd name="connsiteX22" fmla="*/ 76716 w 588445"/>
              <a:gd name="connsiteY22" fmla="*/ 302004 h 637563"/>
              <a:gd name="connsiteX23" fmla="*/ 26382 w 588445"/>
              <a:gd name="connsiteY23" fmla="*/ 327171 h 637563"/>
              <a:gd name="connsiteX24" fmla="*/ 17993 w 588445"/>
              <a:gd name="connsiteY24" fmla="*/ 469784 h 637563"/>
              <a:gd name="connsiteX25" fmla="*/ 26382 w 588445"/>
              <a:gd name="connsiteY25" fmla="*/ 494951 h 637563"/>
              <a:gd name="connsiteX26" fmla="*/ 43160 w 588445"/>
              <a:gd name="connsiteY26" fmla="*/ 528507 h 637563"/>
              <a:gd name="connsiteX27" fmla="*/ 51549 w 588445"/>
              <a:gd name="connsiteY27" fmla="*/ 553674 h 637563"/>
              <a:gd name="connsiteX28" fmla="*/ 110272 w 588445"/>
              <a:gd name="connsiteY28" fmla="*/ 604007 h 637563"/>
              <a:gd name="connsiteX29" fmla="*/ 135439 w 588445"/>
              <a:gd name="connsiteY29" fmla="*/ 620785 h 637563"/>
              <a:gd name="connsiteX30" fmla="*/ 185773 w 588445"/>
              <a:gd name="connsiteY30" fmla="*/ 637563 h 637563"/>
              <a:gd name="connsiteX31" fmla="*/ 345164 w 588445"/>
              <a:gd name="connsiteY31" fmla="*/ 629174 h 637563"/>
              <a:gd name="connsiteX32" fmla="*/ 370331 w 588445"/>
              <a:gd name="connsiteY32" fmla="*/ 612396 h 637563"/>
              <a:gd name="connsiteX33" fmla="*/ 395498 w 588445"/>
              <a:gd name="connsiteY33" fmla="*/ 604007 h 637563"/>
              <a:gd name="connsiteX34" fmla="*/ 412276 w 588445"/>
              <a:gd name="connsiteY34" fmla="*/ 578841 h 637563"/>
              <a:gd name="connsiteX35" fmla="*/ 437443 w 588445"/>
              <a:gd name="connsiteY35" fmla="*/ 562063 h 637563"/>
              <a:gd name="connsiteX36" fmla="*/ 470999 w 588445"/>
              <a:gd name="connsiteY36" fmla="*/ 528507 h 637563"/>
              <a:gd name="connsiteX37" fmla="*/ 504555 w 588445"/>
              <a:gd name="connsiteY37" fmla="*/ 478173 h 637563"/>
              <a:gd name="connsiteX38" fmla="*/ 521333 w 588445"/>
              <a:gd name="connsiteY38" fmla="*/ 427839 h 637563"/>
              <a:gd name="connsiteX39" fmla="*/ 529722 w 588445"/>
              <a:gd name="connsiteY39" fmla="*/ 402672 h 637563"/>
              <a:gd name="connsiteX40" fmla="*/ 538111 w 588445"/>
              <a:gd name="connsiteY40" fmla="*/ 377505 h 637563"/>
              <a:gd name="connsiteX41" fmla="*/ 554889 w 588445"/>
              <a:gd name="connsiteY41" fmla="*/ 352338 h 637563"/>
              <a:gd name="connsiteX42" fmla="*/ 571667 w 588445"/>
              <a:gd name="connsiteY42" fmla="*/ 318782 h 637563"/>
              <a:gd name="connsiteX43" fmla="*/ 588445 w 588445"/>
              <a:gd name="connsiteY43" fmla="*/ 268448 h 637563"/>
              <a:gd name="connsiteX44" fmla="*/ 571667 w 588445"/>
              <a:gd name="connsiteY44" fmla="*/ 226503 h 637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88445" h="637563">
                <a:moveTo>
                  <a:pt x="571667" y="226503"/>
                </a:moveTo>
                <a:cubicBezTo>
                  <a:pt x="557685" y="229299"/>
                  <a:pt x="543981" y="234892"/>
                  <a:pt x="529722" y="234892"/>
                </a:cubicBezTo>
                <a:cubicBezTo>
                  <a:pt x="509949" y="234892"/>
                  <a:pt x="489358" y="233847"/>
                  <a:pt x="470999" y="226503"/>
                </a:cubicBezTo>
                <a:cubicBezTo>
                  <a:pt x="459984" y="222097"/>
                  <a:pt x="453427" y="210450"/>
                  <a:pt x="445832" y="201336"/>
                </a:cubicBezTo>
                <a:cubicBezTo>
                  <a:pt x="423675" y="174748"/>
                  <a:pt x="424469" y="162415"/>
                  <a:pt x="412276" y="125835"/>
                </a:cubicBezTo>
                <a:cubicBezTo>
                  <a:pt x="409480" y="117446"/>
                  <a:pt x="411245" y="105573"/>
                  <a:pt x="403887" y="100668"/>
                </a:cubicBezTo>
                <a:lnTo>
                  <a:pt x="378720" y="83890"/>
                </a:lnTo>
                <a:cubicBezTo>
                  <a:pt x="368586" y="63622"/>
                  <a:pt x="359448" y="36504"/>
                  <a:pt x="336775" y="25167"/>
                </a:cubicBezTo>
                <a:cubicBezTo>
                  <a:pt x="313047" y="13303"/>
                  <a:pt x="261274" y="0"/>
                  <a:pt x="261274" y="0"/>
                </a:cubicBezTo>
                <a:cubicBezTo>
                  <a:pt x="244496" y="5593"/>
                  <a:pt x="225331" y="6498"/>
                  <a:pt x="210940" y="16778"/>
                </a:cubicBezTo>
                <a:cubicBezTo>
                  <a:pt x="203744" y="21918"/>
                  <a:pt x="205656" y="33665"/>
                  <a:pt x="202551" y="41945"/>
                </a:cubicBezTo>
                <a:cubicBezTo>
                  <a:pt x="197264" y="56045"/>
                  <a:pt x="191366" y="69908"/>
                  <a:pt x="185773" y="83890"/>
                </a:cubicBezTo>
                <a:cubicBezTo>
                  <a:pt x="196684" y="203913"/>
                  <a:pt x="182126" y="141277"/>
                  <a:pt x="210940" y="218114"/>
                </a:cubicBezTo>
                <a:cubicBezTo>
                  <a:pt x="214045" y="226394"/>
                  <a:pt x="214189" y="236085"/>
                  <a:pt x="219329" y="243281"/>
                </a:cubicBezTo>
                <a:cubicBezTo>
                  <a:pt x="228523" y="256153"/>
                  <a:pt x="239321" y="268698"/>
                  <a:pt x="252885" y="276837"/>
                </a:cubicBezTo>
                <a:cubicBezTo>
                  <a:pt x="268050" y="285936"/>
                  <a:pt x="303219" y="293615"/>
                  <a:pt x="303219" y="293615"/>
                </a:cubicBezTo>
                <a:cubicBezTo>
                  <a:pt x="327454" y="311791"/>
                  <a:pt x="348892" y="322976"/>
                  <a:pt x="361942" y="352338"/>
                </a:cubicBezTo>
                <a:cubicBezTo>
                  <a:pt x="367733" y="365368"/>
                  <a:pt x="367535" y="380301"/>
                  <a:pt x="370331" y="394283"/>
                </a:cubicBezTo>
                <a:cubicBezTo>
                  <a:pt x="367535" y="405468"/>
                  <a:pt x="369323" y="418982"/>
                  <a:pt x="361942" y="427839"/>
                </a:cubicBezTo>
                <a:cubicBezTo>
                  <a:pt x="334853" y="460345"/>
                  <a:pt x="269810" y="438759"/>
                  <a:pt x="244496" y="436228"/>
                </a:cubicBezTo>
                <a:cubicBezTo>
                  <a:pt x="196429" y="420206"/>
                  <a:pt x="239871" y="439992"/>
                  <a:pt x="194162" y="394283"/>
                </a:cubicBezTo>
                <a:cubicBezTo>
                  <a:pt x="187033" y="387154"/>
                  <a:pt x="176531" y="384203"/>
                  <a:pt x="168995" y="377505"/>
                </a:cubicBezTo>
                <a:cubicBezTo>
                  <a:pt x="83338" y="301365"/>
                  <a:pt x="155358" y="349189"/>
                  <a:pt x="76716" y="302004"/>
                </a:cubicBezTo>
                <a:cubicBezTo>
                  <a:pt x="59938" y="310393"/>
                  <a:pt x="40402" y="314709"/>
                  <a:pt x="26382" y="327171"/>
                </a:cubicBezTo>
                <a:cubicBezTo>
                  <a:pt x="-20339" y="368701"/>
                  <a:pt x="6988" y="414759"/>
                  <a:pt x="17993" y="469784"/>
                </a:cubicBezTo>
                <a:cubicBezTo>
                  <a:pt x="19727" y="478455"/>
                  <a:pt x="22899" y="486823"/>
                  <a:pt x="26382" y="494951"/>
                </a:cubicBezTo>
                <a:cubicBezTo>
                  <a:pt x="31308" y="506445"/>
                  <a:pt x="38234" y="517013"/>
                  <a:pt x="43160" y="528507"/>
                </a:cubicBezTo>
                <a:cubicBezTo>
                  <a:pt x="46643" y="536635"/>
                  <a:pt x="46644" y="546316"/>
                  <a:pt x="51549" y="553674"/>
                </a:cubicBezTo>
                <a:cubicBezTo>
                  <a:pt x="62636" y="570305"/>
                  <a:pt x="95468" y="593433"/>
                  <a:pt x="110272" y="604007"/>
                </a:cubicBezTo>
                <a:cubicBezTo>
                  <a:pt x="118476" y="609867"/>
                  <a:pt x="126226" y="616690"/>
                  <a:pt x="135439" y="620785"/>
                </a:cubicBezTo>
                <a:cubicBezTo>
                  <a:pt x="151600" y="627968"/>
                  <a:pt x="185773" y="637563"/>
                  <a:pt x="185773" y="637563"/>
                </a:cubicBezTo>
                <a:cubicBezTo>
                  <a:pt x="238903" y="634767"/>
                  <a:pt x="292448" y="636363"/>
                  <a:pt x="345164" y="629174"/>
                </a:cubicBezTo>
                <a:cubicBezTo>
                  <a:pt x="355154" y="627812"/>
                  <a:pt x="361313" y="616905"/>
                  <a:pt x="370331" y="612396"/>
                </a:cubicBezTo>
                <a:cubicBezTo>
                  <a:pt x="378240" y="608441"/>
                  <a:pt x="387109" y="606803"/>
                  <a:pt x="395498" y="604007"/>
                </a:cubicBezTo>
                <a:cubicBezTo>
                  <a:pt x="401091" y="595618"/>
                  <a:pt x="405147" y="585970"/>
                  <a:pt x="412276" y="578841"/>
                </a:cubicBezTo>
                <a:cubicBezTo>
                  <a:pt x="419405" y="571712"/>
                  <a:pt x="431145" y="569936"/>
                  <a:pt x="437443" y="562063"/>
                </a:cubicBezTo>
                <a:cubicBezTo>
                  <a:pt x="469982" y="521389"/>
                  <a:pt x="416089" y="546810"/>
                  <a:pt x="470999" y="528507"/>
                </a:cubicBezTo>
                <a:cubicBezTo>
                  <a:pt x="498752" y="445247"/>
                  <a:pt x="452189" y="572432"/>
                  <a:pt x="504555" y="478173"/>
                </a:cubicBezTo>
                <a:cubicBezTo>
                  <a:pt x="513144" y="462713"/>
                  <a:pt x="515740" y="444617"/>
                  <a:pt x="521333" y="427839"/>
                </a:cubicBezTo>
                <a:lnTo>
                  <a:pt x="529722" y="402672"/>
                </a:lnTo>
                <a:cubicBezTo>
                  <a:pt x="532518" y="394283"/>
                  <a:pt x="533206" y="384863"/>
                  <a:pt x="538111" y="377505"/>
                </a:cubicBezTo>
                <a:cubicBezTo>
                  <a:pt x="543704" y="369116"/>
                  <a:pt x="549887" y="361092"/>
                  <a:pt x="554889" y="352338"/>
                </a:cubicBezTo>
                <a:cubicBezTo>
                  <a:pt x="561094" y="341480"/>
                  <a:pt x="567023" y="330393"/>
                  <a:pt x="571667" y="318782"/>
                </a:cubicBezTo>
                <a:cubicBezTo>
                  <a:pt x="578235" y="302361"/>
                  <a:pt x="588445" y="268448"/>
                  <a:pt x="588445" y="268448"/>
                </a:cubicBezTo>
                <a:lnTo>
                  <a:pt x="571667" y="22650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6F3E707E-2553-04A1-59D0-840406A980E5}"/>
              </a:ext>
            </a:extLst>
          </p:cNvPr>
          <p:cNvSpPr/>
          <p:nvPr/>
        </p:nvSpPr>
        <p:spPr>
          <a:xfrm rot="367926" flipH="1">
            <a:off x="6436562" y="6284580"/>
            <a:ext cx="588445" cy="637563"/>
          </a:xfrm>
          <a:custGeom>
            <a:avLst/>
            <a:gdLst>
              <a:gd name="connsiteX0" fmla="*/ 571667 w 588445"/>
              <a:gd name="connsiteY0" fmla="*/ 226503 h 637563"/>
              <a:gd name="connsiteX1" fmla="*/ 529722 w 588445"/>
              <a:gd name="connsiteY1" fmla="*/ 234892 h 637563"/>
              <a:gd name="connsiteX2" fmla="*/ 470999 w 588445"/>
              <a:gd name="connsiteY2" fmla="*/ 226503 h 637563"/>
              <a:gd name="connsiteX3" fmla="*/ 445832 w 588445"/>
              <a:gd name="connsiteY3" fmla="*/ 201336 h 637563"/>
              <a:gd name="connsiteX4" fmla="*/ 412276 w 588445"/>
              <a:gd name="connsiteY4" fmla="*/ 125835 h 637563"/>
              <a:gd name="connsiteX5" fmla="*/ 403887 w 588445"/>
              <a:gd name="connsiteY5" fmla="*/ 100668 h 637563"/>
              <a:gd name="connsiteX6" fmla="*/ 378720 w 588445"/>
              <a:gd name="connsiteY6" fmla="*/ 83890 h 637563"/>
              <a:gd name="connsiteX7" fmla="*/ 336775 w 588445"/>
              <a:gd name="connsiteY7" fmla="*/ 25167 h 637563"/>
              <a:gd name="connsiteX8" fmla="*/ 261274 w 588445"/>
              <a:gd name="connsiteY8" fmla="*/ 0 h 637563"/>
              <a:gd name="connsiteX9" fmla="*/ 210940 w 588445"/>
              <a:gd name="connsiteY9" fmla="*/ 16778 h 637563"/>
              <a:gd name="connsiteX10" fmla="*/ 202551 w 588445"/>
              <a:gd name="connsiteY10" fmla="*/ 41945 h 637563"/>
              <a:gd name="connsiteX11" fmla="*/ 185773 w 588445"/>
              <a:gd name="connsiteY11" fmla="*/ 83890 h 637563"/>
              <a:gd name="connsiteX12" fmla="*/ 210940 w 588445"/>
              <a:gd name="connsiteY12" fmla="*/ 218114 h 637563"/>
              <a:gd name="connsiteX13" fmla="*/ 219329 w 588445"/>
              <a:gd name="connsiteY13" fmla="*/ 243281 h 637563"/>
              <a:gd name="connsiteX14" fmla="*/ 252885 w 588445"/>
              <a:gd name="connsiteY14" fmla="*/ 276837 h 637563"/>
              <a:gd name="connsiteX15" fmla="*/ 303219 w 588445"/>
              <a:gd name="connsiteY15" fmla="*/ 293615 h 637563"/>
              <a:gd name="connsiteX16" fmla="*/ 361942 w 588445"/>
              <a:gd name="connsiteY16" fmla="*/ 352338 h 637563"/>
              <a:gd name="connsiteX17" fmla="*/ 370331 w 588445"/>
              <a:gd name="connsiteY17" fmla="*/ 394283 h 637563"/>
              <a:gd name="connsiteX18" fmla="*/ 361942 w 588445"/>
              <a:gd name="connsiteY18" fmla="*/ 427839 h 637563"/>
              <a:gd name="connsiteX19" fmla="*/ 244496 w 588445"/>
              <a:gd name="connsiteY19" fmla="*/ 436228 h 637563"/>
              <a:gd name="connsiteX20" fmla="*/ 194162 w 588445"/>
              <a:gd name="connsiteY20" fmla="*/ 394283 h 637563"/>
              <a:gd name="connsiteX21" fmla="*/ 168995 w 588445"/>
              <a:gd name="connsiteY21" fmla="*/ 377505 h 637563"/>
              <a:gd name="connsiteX22" fmla="*/ 76716 w 588445"/>
              <a:gd name="connsiteY22" fmla="*/ 302004 h 637563"/>
              <a:gd name="connsiteX23" fmla="*/ 26382 w 588445"/>
              <a:gd name="connsiteY23" fmla="*/ 327171 h 637563"/>
              <a:gd name="connsiteX24" fmla="*/ 17993 w 588445"/>
              <a:gd name="connsiteY24" fmla="*/ 469784 h 637563"/>
              <a:gd name="connsiteX25" fmla="*/ 26382 w 588445"/>
              <a:gd name="connsiteY25" fmla="*/ 494951 h 637563"/>
              <a:gd name="connsiteX26" fmla="*/ 43160 w 588445"/>
              <a:gd name="connsiteY26" fmla="*/ 528507 h 637563"/>
              <a:gd name="connsiteX27" fmla="*/ 51549 w 588445"/>
              <a:gd name="connsiteY27" fmla="*/ 553674 h 637563"/>
              <a:gd name="connsiteX28" fmla="*/ 110272 w 588445"/>
              <a:gd name="connsiteY28" fmla="*/ 604007 h 637563"/>
              <a:gd name="connsiteX29" fmla="*/ 135439 w 588445"/>
              <a:gd name="connsiteY29" fmla="*/ 620785 h 637563"/>
              <a:gd name="connsiteX30" fmla="*/ 185773 w 588445"/>
              <a:gd name="connsiteY30" fmla="*/ 637563 h 637563"/>
              <a:gd name="connsiteX31" fmla="*/ 345164 w 588445"/>
              <a:gd name="connsiteY31" fmla="*/ 629174 h 637563"/>
              <a:gd name="connsiteX32" fmla="*/ 370331 w 588445"/>
              <a:gd name="connsiteY32" fmla="*/ 612396 h 637563"/>
              <a:gd name="connsiteX33" fmla="*/ 395498 w 588445"/>
              <a:gd name="connsiteY33" fmla="*/ 604007 h 637563"/>
              <a:gd name="connsiteX34" fmla="*/ 412276 w 588445"/>
              <a:gd name="connsiteY34" fmla="*/ 578841 h 637563"/>
              <a:gd name="connsiteX35" fmla="*/ 437443 w 588445"/>
              <a:gd name="connsiteY35" fmla="*/ 562063 h 637563"/>
              <a:gd name="connsiteX36" fmla="*/ 470999 w 588445"/>
              <a:gd name="connsiteY36" fmla="*/ 528507 h 637563"/>
              <a:gd name="connsiteX37" fmla="*/ 504555 w 588445"/>
              <a:gd name="connsiteY37" fmla="*/ 478173 h 637563"/>
              <a:gd name="connsiteX38" fmla="*/ 521333 w 588445"/>
              <a:gd name="connsiteY38" fmla="*/ 427839 h 637563"/>
              <a:gd name="connsiteX39" fmla="*/ 529722 w 588445"/>
              <a:gd name="connsiteY39" fmla="*/ 402672 h 637563"/>
              <a:gd name="connsiteX40" fmla="*/ 538111 w 588445"/>
              <a:gd name="connsiteY40" fmla="*/ 377505 h 637563"/>
              <a:gd name="connsiteX41" fmla="*/ 554889 w 588445"/>
              <a:gd name="connsiteY41" fmla="*/ 352338 h 637563"/>
              <a:gd name="connsiteX42" fmla="*/ 571667 w 588445"/>
              <a:gd name="connsiteY42" fmla="*/ 318782 h 637563"/>
              <a:gd name="connsiteX43" fmla="*/ 588445 w 588445"/>
              <a:gd name="connsiteY43" fmla="*/ 268448 h 637563"/>
              <a:gd name="connsiteX44" fmla="*/ 571667 w 588445"/>
              <a:gd name="connsiteY44" fmla="*/ 226503 h 637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88445" h="637563">
                <a:moveTo>
                  <a:pt x="571667" y="226503"/>
                </a:moveTo>
                <a:cubicBezTo>
                  <a:pt x="557685" y="229299"/>
                  <a:pt x="543981" y="234892"/>
                  <a:pt x="529722" y="234892"/>
                </a:cubicBezTo>
                <a:cubicBezTo>
                  <a:pt x="509949" y="234892"/>
                  <a:pt x="489358" y="233847"/>
                  <a:pt x="470999" y="226503"/>
                </a:cubicBezTo>
                <a:cubicBezTo>
                  <a:pt x="459984" y="222097"/>
                  <a:pt x="453427" y="210450"/>
                  <a:pt x="445832" y="201336"/>
                </a:cubicBezTo>
                <a:cubicBezTo>
                  <a:pt x="423675" y="174748"/>
                  <a:pt x="424469" y="162415"/>
                  <a:pt x="412276" y="125835"/>
                </a:cubicBezTo>
                <a:cubicBezTo>
                  <a:pt x="409480" y="117446"/>
                  <a:pt x="411245" y="105573"/>
                  <a:pt x="403887" y="100668"/>
                </a:cubicBezTo>
                <a:lnTo>
                  <a:pt x="378720" y="83890"/>
                </a:lnTo>
                <a:cubicBezTo>
                  <a:pt x="368586" y="63622"/>
                  <a:pt x="359448" y="36504"/>
                  <a:pt x="336775" y="25167"/>
                </a:cubicBezTo>
                <a:cubicBezTo>
                  <a:pt x="313047" y="13303"/>
                  <a:pt x="261274" y="0"/>
                  <a:pt x="261274" y="0"/>
                </a:cubicBezTo>
                <a:cubicBezTo>
                  <a:pt x="244496" y="5593"/>
                  <a:pt x="225331" y="6498"/>
                  <a:pt x="210940" y="16778"/>
                </a:cubicBezTo>
                <a:cubicBezTo>
                  <a:pt x="203744" y="21918"/>
                  <a:pt x="205656" y="33665"/>
                  <a:pt x="202551" y="41945"/>
                </a:cubicBezTo>
                <a:cubicBezTo>
                  <a:pt x="197264" y="56045"/>
                  <a:pt x="191366" y="69908"/>
                  <a:pt x="185773" y="83890"/>
                </a:cubicBezTo>
                <a:cubicBezTo>
                  <a:pt x="196684" y="203913"/>
                  <a:pt x="182126" y="141277"/>
                  <a:pt x="210940" y="218114"/>
                </a:cubicBezTo>
                <a:cubicBezTo>
                  <a:pt x="214045" y="226394"/>
                  <a:pt x="214189" y="236085"/>
                  <a:pt x="219329" y="243281"/>
                </a:cubicBezTo>
                <a:cubicBezTo>
                  <a:pt x="228523" y="256153"/>
                  <a:pt x="239321" y="268698"/>
                  <a:pt x="252885" y="276837"/>
                </a:cubicBezTo>
                <a:cubicBezTo>
                  <a:pt x="268050" y="285936"/>
                  <a:pt x="303219" y="293615"/>
                  <a:pt x="303219" y="293615"/>
                </a:cubicBezTo>
                <a:cubicBezTo>
                  <a:pt x="327454" y="311791"/>
                  <a:pt x="348892" y="322976"/>
                  <a:pt x="361942" y="352338"/>
                </a:cubicBezTo>
                <a:cubicBezTo>
                  <a:pt x="367733" y="365368"/>
                  <a:pt x="367535" y="380301"/>
                  <a:pt x="370331" y="394283"/>
                </a:cubicBezTo>
                <a:cubicBezTo>
                  <a:pt x="367535" y="405468"/>
                  <a:pt x="369323" y="418982"/>
                  <a:pt x="361942" y="427839"/>
                </a:cubicBezTo>
                <a:cubicBezTo>
                  <a:pt x="334853" y="460345"/>
                  <a:pt x="269810" y="438759"/>
                  <a:pt x="244496" y="436228"/>
                </a:cubicBezTo>
                <a:cubicBezTo>
                  <a:pt x="196429" y="420206"/>
                  <a:pt x="239871" y="439992"/>
                  <a:pt x="194162" y="394283"/>
                </a:cubicBezTo>
                <a:cubicBezTo>
                  <a:pt x="187033" y="387154"/>
                  <a:pt x="176531" y="384203"/>
                  <a:pt x="168995" y="377505"/>
                </a:cubicBezTo>
                <a:cubicBezTo>
                  <a:pt x="83338" y="301365"/>
                  <a:pt x="155358" y="349189"/>
                  <a:pt x="76716" y="302004"/>
                </a:cubicBezTo>
                <a:cubicBezTo>
                  <a:pt x="59938" y="310393"/>
                  <a:pt x="40402" y="314709"/>
                  <a:pt x="26382" y="327171"/>
                </a:cubicBezTo>
                <a:cubicBezTo>
                  <a:pt x="-20339" y="368701"/>
                  <a:pt x="6988" y="414759"/>
                  <a:pt x="17993" y="469784"/>
                </a:cubicBezTo>
                <a:cubicBezTo>
                  <a:pt x="19727" y="478455"/>
                  <a:pt x="22899" y="486823"/>
                  <a:pt x="26382" y="494951"/>
                </a:cubicBezTo>
                <a:cubicBezTo>
                  <a:pt x="31308" y="506445"/>
                  <a:pt x="38234" y="517013"/>
                  <a:pt x="43160" y="528507"/>
                </a:cubicBezTo>
                <a:cubicBezTo>
                  <a:pt x="46643" y="536635"/>
                  <a:pt x="46644" y="546316"/>
                  <a:pt x="51549" y="553674"/>
                </a:cubicBezTo>
                <a:cubicBezTo>
                  <a:pt x="62636" y="570305"/>
                  <a:pt x="95468" y="593433"/>
                  <a:pt x="110272" y="604007"/>
                </a:cubicBezTo>
                <a:cubicBezTo>
                  <a:pt x="118476" y="609867"/>
                  <a:pt x="126226" y="616690"/>
                  <a:pt x="135439" y="620785"/>
                </a:cubicBezTo>
                <a:cubicBezTo>
                  <a:pt x="151600" y="627968"/>
                  <a:pt x="185773" y="637563"/>
                  <a:pt x="185773" y="637563"/>
                </a:cubicBezTo>
                <a:cubicBezTo>
                  <a:pt x="238903" y="634767"/>
                  <a:pt x="292448" y="636363"/>
                  <a:pt x="345164" y="629174"/>
                </a:cubicBezTo>
                <a:cubicBezTo>
                  <a:pt x="355154" y="627812"/>
                  <a:pt x="361313" y="616905"/>
                  <a:pt x="370331" y="612396"/>
                </a:cubicBezTo>
                <a:cubicBezTo>
                  <a:pt x="378240" y="608441"/>
                  <a:pt x="387109" y="606803"/>
                  <a:pt x="395498" y="604007"/>
                </a:cubicBezTo>
                <a:cubicBezTo>
                  <a:pt x="401091" y="595618"/>
                  <a:pt x="405147" y="585970"/>
                  <a:pt x="412276" y="578841"/>
                </a:cubicBezTo>
                <a:cubicBezTo>
                  <a:pt x="419405" y="571712"/>
                  <a:pt x="431145" y="569936"/>
                  <a:pt x="437443" y="562063"/>
                </a:cubicBezTo>
                <a:cubicBezTo>
                  <a:pt x="469982" y="521389"/>
                  <a:pt x="416089" y="546810"/>
                  <a:pt x="470999" y="528507"/>
                </a:cubicBezTo>
                <a:cubicBezTo>
                  <a:pt x="498752" y="445247"/>
                  <a:pt x="452189" y="572432"/>
                  <a:pt x="504555" y="478173"/>
                </a:cubicBezTo>
                <a:cubicBezTo>
                  <a:pt x="513144" y="462713"/>
                  <a:pt x="515740" y="444617"/>
                  <a:pt x="521333" y="427839"/>
                </a:cubicBezTo>
                <a:lnTo>
                  <a:pt x="529722" y="402672"/>
                </a:lnTo>
                <a:cubicBezTo>
                  <a:pt x="532518" y="394283"/>
                  <a:pt x="533206" y="384863"/>
                  <a:pt x="538111" y="377505"/>
                </a:cubicBezTo>
                <a:cubicBezTo>
                  <a:pt x="543704" y="369116"/>
                  <a:pt x="549887" y="361092"/>
                  <a:pt x="554889" y="352338"/>
                </a:cubicBezTo>
                <a:cubicBezTo>
                  <a:pt x="561094" y="341480"/>
                  <a:pt x="567023" y="330393"/>
                  <a:pt x="571667" y="318782"/>
                </a:cubicBezTo>
                <a:cubicBezTo>
                  <a:pt x="578235" y="302361"/>
                  <a:pt x="588445" y="268448"/>
                  <a:pt x="588445" y="268448"/>
                </a:cubicBezTo>
                <a:lnTo>
                  <a:pt x="571667" y="22650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88A3956-AFFD-C05E-2C14-F68DF071D919}"/>
              </a:ext>
            </a:extLst>
          </p:cNvPr>
          <p:cNvSpPr/>
          <p:nvPr/>
        </p:nvSpPr>
        <p:spPr>
          <a:xfrm>
            <a:off x="6609030" y="5168038"/>
            <a:ext cx="1258431" cy="9883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 Black" panose="020B0A04020102020204" pitchFamily="34" charset="0"/>
              </a:rPr>
              <a:t>CORR 0,75</a:t>
            </a:r>
            <a:endParaRPr lang="es-V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pic>
        <p:nvPicPr>
          <p:cNvPr id="18" name="Imagen 17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A6F93C52-8DDB-82CE-45B2-5C7C865824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77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934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Imagen que contiene estrella, cielo">
            <a:extLst>
              <a:ext uri="{FF2B5EF4-FFF2-40B4-BE49-F238E27FC236}">
                <a16:creationId xmlns:a16="http://schemas.microsoft.com/office/drawing/2014/main" id="{72D2A86A-813A-44F8-D5D4-0C977DECC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n 3" descr="Forma, Círculo&#10;&#10;Descripción generada automáticamente">
            <a:extLst>
              <a:ext uri="{FF2B5EF4-FFF2-40B4-BE49-F238E27FC236}">
                <a16:creationId xmlns:a16="http://schemas.microsoft.com/office/drawing/2014/main" id="{54E03166-4C05-B92F-2A7A-D275EDF9E7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8244">
            <a:off x="2998118" y="5488350"/>
            <a:ext cx="1497952" cy="1497952"/>
          </a:xfrm>
          <a:prstGeom prst="rect">
            <a:avLst/>
          </a:prstGeom>
        </p:spPr>
      </p:pic>
      <p:sp>
        <p:nvSpPr>
          <p:cNvPr id="5" name="Bocadillo nube: nube 4">
            <a:extLst>
              <a:ext uri="{FF2B5EF4-FFF2-40B4-BE49-F238E27FC236}">
                <a16:creationId xmlns:a16="http://schemas.microsoft.com/office/drawing/2014/main" id="{B3093BD4-6861-10B9-26AE-1DFD66851382}"/>
              </a:ext>
            </a:extLst>
          </p:cNvPr>
          <p:cNvSpPr/>
          <p:nvPr/>
        </p:nvSpPr>
        <p:spPr>
          <a:xfrm>
            <a:off x="1459684" y="100837"/>
            <a:ext cx="10216012" cy="5105840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7" name="Imagen 6" descr="Imagen que contiene lego, dibujo&#10;&#10;Descripción generada automáticamente">
            <a:extLst>
              <a:ext uri="{FF2B5EF4-FFF2-40B4-BE49-F238E27FC236}">
                <a16:creationId xmlns:a16="http://schemas.microsoft.com/office/drawing/2014/main" id="{4A98698C-C844-F523-506B-485C8BF3CF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020" y="272507"/>
            <a:ext cx="4762500" cy="4762500"/>
          </a:xfrm>
          <a:prstGeom prst="rect">
            <a:avLst/>
          </a:prstGeom>
        </p:spPr>
      </p:pic>
      <p:sp>
        <p:nvSpPr>
          <p:cNvPr id="8" name="Bocadillo: ovalado 7">
            <a:extLst>
              <a:ext uri="{FF2B5EF4-FFF2-40B4-BE49-F238E27FC236}">
                <a16:creationId xmlns:a16="http://schemas.microsoft.com/office/drawing/2014/main" id="{EFE54DD6-3F3D-6DF7-9659-B76509B2430B}"/>
              </a:ext>
            </a:extLst>
          </p:cNvPr>
          <p:cNvSpPr/>
          <p:nvPr/>
        </p:nvSpPr>
        <p:spPr>
          <a:xfrm>
            <a:off x="6635692" y="704675"/>
            <a:ext cx="2441196" cy="116607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/>
              <a:t>El dinero no compra la felicidad</a:t>
            </a:r>
          </a:p>
        </p:txBody>
      </p:sp>
    </p:spTree>
    <p:extLst>
      <p:ext uri="{BB962C8B-B14F-4D97-AF65-F5344CB8AC3E}">
        <p14:creationId xmlns:p14="http://schemas.microsoft.com/office/powerpoint/2010/main" val="24438826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7472</TotalTime>
  <Words>12</Words>
  <Application>Microsoft Office PowerPoint</Application>
  <PresentationFormat>Panorámica</PresentationFormat>
  <Paragraphs>4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Humberto Caballero hernández</dc:creator>
  <cp:lastModifiedBy>Humberto Caballero hernández</cp:lastModifiedBy>
  <cp:revision>15</cp:revision>
  <dcterms:created xsi:type="dcterms:W3CDTF">2023-01-11T15:43:54Z</dcterms:created>
  <dcterms:modified xsi:type="dcterms:W3CDTF">2023-01-18T00:54:36Z</dcterms:modified>
</cp:coreProperties>
</file>