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5C2-4FC6-442F-AB02-418C2D168FB3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780B-61E0-4FC1-A478-8F1E035257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1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5C2-4FC6-442F-AB02-418C2D168FB3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780B-61E0-4FC1-A478-8F1E03525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51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5C2-4FC6-442F-AB02-418C2D168FB3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780B-61E0-4FC1-A478-8F1E03525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7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5C2-4FC6-442F-AB02-418C2D168FB3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780B-61E0-4FC1-A478-8F1E03525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4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5C2-4FC6-442F-AB02-418C2D168FB3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780B-61E0-4FC1-A478-8F1E035257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68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5C2-4FC6-442F-AB02-418C2D168FB3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780B-61E0-4FC1-A478-8F1E03525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2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5C2-4FC6-442F-AB02-418C2D168FB3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780B-61E0-4FC1-A478-8F1E03525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00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5C2-4FC6-442F-AB02-418C2D168FB3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780B-61E0-4FC1-A478-8F1E03525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57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5C2-4FC6-442F-AB02-418C2D168FB3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780B-61E0-4FC1-A478-8F1E03525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98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C165C2-4FC6-442F-AB02-418C2D168FB3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04780B-61E0-4FC1-A478-8F1E03525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3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65C2-4FC6-442F-AB02-418C2D168FB3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780B-61E0-4FC1-A478-8F1E0352572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29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C165C2-4FC6-442F-AB02-418C2D168FB3}" type="datetimeFigureOut">
              <a:rPr lang="es-MX" smtClean="0"/>
              <a:t>13/05/2020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04780B-61E0-4FC1-A478-8F1E0352572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9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DAC5E-524B-4945-BC9F-1DCEB24DA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Crypto</a:t>
            </a:r>
            <a:r>
              <a:rPr lang="es-MX" dirty="0"/>
              <a:t> </a:t>
            </a:r>
            <a:r>
              <a:rPr lang="es-MX" dirty="0" err="1"/>
              <a:t>Comparison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E026F-3A82-4313-9A10-76CCC7F85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Joaquin Villamil</a:t>
            </a:r>
          </a:p>
        </p:txBody>
      </p:sp>
    </p:spTree>
    <p:extLst>
      <p:ext uri="{BB962C8B-B14F-4D97-AF65-F5344CB8AC3E}">
        <p14:creationId xmlns:p14="http://schemas.microsoft.com/office/powerpoint/2010/main" val="118324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3CED5-83C9-4AE3-BCA8-79EC3CC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Next </a:t>
            </a:r>
            <a:r>
              <a:rPr lang="es-MX" dirty="0" err="1"/>
              <a:t>updates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CA24C-7391-4B9E-82D6-F1C47CAA7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661" y="721131"/>
            <a:ext cx="10113264" cy="380647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</a:rPr>
              <a:t>Total USD in </a:t>
            </a:r>
            <a:r>
              <a:rPr lang="es-MX" sz="2000" dirty="0" err="1">
                <a:solidFill>
                  <a:schemeClr val="tx1"/>
                </a:solidFill>
              </a:rPr>
              <a:t>circulation</a:t>
            </a:r>
            <a:r>
              <a:rPr lang="es-MX" sz="2000" dirty="0">
                <a:solidFill>
                  <a:schemeClr val="tx1"/>
                </a:solidFill>
              </a:rPr>
              <a:t> (2000 – 2020)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/>
                </a:solidFill>
              </a:rPr>
              <a:t>Include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market</a:t>
            </a:r>
            <a:r>
              <a:rPr lang="es-MX" sz="2000" dirty="0">
                <a:solidFill>
                  <a:schemeClr val="tx1"/>
                </a:solidFill>
              </a:rPr>
              <a:t> Indexes </a:t>
            </a:r>
            <a:r>
              <a:rPr lang="es-MX" sz="2000" dirty="0" err="1">
                <a:solidFill>
                  <a:schemeClr val="tx1"/>
                </a:solidFill>
              </a:rPr>
              <a:t>worldwide</a:t>
            </a:r>
            <a:endParaRPr lang="es-MX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</a:rPr>
              <a:t>Cross </a:t>
            </a:r>
            <a:r>
              <a:rPr lang="en-US" sz="2000" dirty="0">
                <a:solidFill>
                  <a:schemeClr val="tx1"/>
                </a:solidFill>
              </a:rPr>
              <a:t>comparison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between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currency</a:t>
            </a:r>
            <a:r>
              <a:rPr lang="es-MX" sz="2000" dirty="0">
                <a:solidFill>
                  <a:schemeClr val="tx1"/>
                </a:solidFill>
              </a:rPr>
              <a:t> volumen and </a:t>
            </a:r>
            <a:r>
              <a:rPr lang="es-MX" sz="2000" dirty="0" err="1">
                <a:solidFill>
                  <a:schemeClr val="tx1"/>
                </a:solidFill>
              </a:rPr>
              <a:t>crypto</a:t>
            </a:r>
            <a:endParaRPr lang="es-MX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/>
                </a:solidFill>
              </a:rPr>
              <a:t>Cross </a:t>
            </a:r>
            <a:r>
              <a:rPr lang="en-US" sz="2000" dirty="0">
                <a:solidFill>
                  <a:schemeClr val="tx1"/>
                </a:solidFill>
              </a:rPr>
              <a:t>comparison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between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market</a:t>
            </a:r>
            <a:r>
              <a:rPr lang="es-MX" sz="2000" dirty="0">
                <a:solidFill>
                  <a:schemeClr val="tx1"/>
                </a:solidFill>
              </a:rPr>
              <a:t> indexes and </a:t>
            </a:r>
            <a:r>
              <a:rPr lang="es-MX" sz="2000" dirty="0" err="1">
                <a:solidFill>
                  <a:schemeClr val="tx1"/>
                </a:solidFill>
              </a:rPr>
              <a:t>crypto</a:t>
            </a:r>
            <a:endParaRPr lang="es-MX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/>
                </a:solidFill>
              </a:rPr>
              <a:t>Economic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news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feeling</a:t>
            </a:r>
            <a:r>
              <a:rPr lang="es-MX" sz="2000" dirty="0">
                <a:solidFill>
                  <a:schemeClr val="tx1"/>
                </a:solidFill>
              </a:rPr>
              <a:t> data 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/>
                </a:solidFill>
              </a:rPr>
              <a:t>Co-relate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public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feeling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with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the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impact</a:t>
            </a:r>
            <a:r>
              <a:rPr lang="es-MX" sz="2000" dirty="0">
                <a:solidFill>
                  <a:schemeClr val="tx1"/>
                </a:solidFill>
              </a:rPr>
              <a:t> in </a:t>
            </a:r>
            <a:r>
              <a:rPr lang="es-MX" sz="2000" dirty="0" err="1">
                <a:solidFill>
                  <a:schemeClr val="tx1"/>
                </a:solidFill>
              </a:rPr>
              <a:t>crypto</a:t>
            </a:r>
            <a:endParaRPr lang="es-MX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/>
                </a:solidFill>
              </a:rPr>
              <a:t>Predection</a:t>
            </a:r>
            <a:r>
              <a:rPr lang="es-MX" sz="2000" dirty="0">
                <a:solidFill>
                  <a:schemeClr val="tx1"/>
                </a:solidFill>
              </a:rPr>
              <a:t> module </a:t>
            </a:r>
            <a:r>
              <a:rPr lang="es-MX" sz="2000" dirty="0" err="1">
                <a:solidFill>
                  <a:schemeClr val="tx1"/>
                </a:solidFill>
              </a:rPr>
              <a:t>for</a:t>
            </a:r>
            <a:r>
              <a:rPr lang="es-MX" sz="2000" dirty="0">
                <a:solidFill>
                  <a:schemeClr val="tx1"/>
                </a:solidFill>
              </a:rPr>
              <a:t> top </a:t>
            </a:r>
            <a:r>
              <a:rPr lang="es-MX" sz="2000" dirty="0" err="1">
                <a:solidFill>
                  <a:schemeClr val="tx1"/>
                </a:solidFill>
              </a:rPr>
              <a:t>cryto-currencies</a:t>
            </a:r>
            <a:endParaRPr lang="es-MX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/>
                </a:solidFill>
              </a:rPr>
              <a:t>Basics</a:t>
            </a:r>
            <a:r>
              <a:rPr lang="es-MX" sz="2000" dirty="0">
                <a:solidFill>
                  <a:schemeClr val="tx1"/>
                </a:solidFill>
              </a:rPr>
              <a:t>: ¿</a:t>
            </a:r>
            <a:r>
              <a:rPr lang="es-MX" sz="2000" dirty="0" err="1">
                <a:solidFill>
                  <a:schemeClr val="tx1"/>
                </a:solidFill>
              </a:rPr>
              <a:t>How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to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include</a:t>
            </a:r>
            <a:r>
              <a:rPr lang="es-MX" sz="2000" dirty="0">
                <a:solidFill>
                  <a:schemeClr val="tx1"/>
                </a:solidFill>
              </a:rPr>
              <a:t> ML </a:t>
            </a:r>
            <a:r>
              <a:rPr lang="es-MX" sz="2000" dirty="0" err="1">
                <a:solidFill>
                  <a:schemeClr val="tx1"/>
                </a:solidFill>
              </a:rPr>
              <a:t>into</a:t>
            </a:r>
            <a:r>
              <a:rPr lang="es-MX" sz="2000" dirty="0">
                <a:solidFill>
                  <a:schemeClr val="tx1"/>
                </a:solidFill>
              </a:rPr>
              <a:t> a data </a:t>
            </a:r>
            <a:r>
              <a:rPr lang="es-MX" sz="2000" dirty="0" err="1">
                <a:solidFill>
                  <a:schemeClr val="tx1"/>
                </a:solidFill>
              </a:rPr>
              <a:t>modeling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for</a:t>
            </a:r>
            <a:r>
              <a:rPr lang="es-MX" sz="2000" dirty="0">
                <a:solidFill>
                  <a:schemeClr val="tx1"/>
                </a:solidFill>
              </a:rPr>
              <a:t> </a:t>
            </a:r>
            <a:r>
              <a:rPr lang="es-MX" sz="2000" dirty="0" err="1">
                <a:solidFill>
                  <a:schemeClr val="tx1"/>
                </a:solidFill>
              </a:rPr>
              <a:t>prediction</a:t>
            </a:r>
            <a:r>
              <a:rPr lang="es-MX" sz="20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478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19F277C-0178-46E9-8F3B-79DC30820383}"/>
              </a:ext>
            </a:extLst>
          </p:cNvPr>
          <p:cNvSpPr/>
          <p:nvPr/>
        </p:nvSpPr>
        <p:spPr>
          <a:xfrm>
            <a:off x="0" y="1128587"/>
            <a:ext cx="12192000" cy="7165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4ECFF6-C1F9-4FA2-B167-4FD41C53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6574"/>
          </a:xfrm>
        </p:spPr>
        <p:txBody>
          <a:bodyPr>
            <a:normAutofit fontScale="90000"/>
          </a:bodyPr>
          <a:lstStyle/>
          <a:p>
            <a:r>
              <a:rPr lang="es-MX" dirty="0"/>
              <a:t>Data </a:t>
            </a:r>
            <a:r>
              <a:rPr lang="es-MX" dirty="0" err="1"/>
              <a:t>gathering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63EA80-B7FA-4E4D-B39A-F92A081DB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988" y="1119709"/>
            <a:ext cx="3566469" cy="24690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2D52B8-79AE-4115-9680-8B1420F63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29" y="1067622"/>
            <a:ext cx="3711262" cy="25300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863C13-B576-4F38-A6C2-920EE445C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29" y="3664449"/>
            <a:ext cx="3741744" cy="26291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D7E98D-E26F-4CB2-AC2B-59527916A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470" y="3664449"/>
            <a:ext cx="3635055" cy="25376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AF4E706-563D-490B-A4E9-248E2AC779FB}"/>
              </a:ext>
            </a:extLst>
          </p:cNvPr>
          <p:cNvSpPr txBox="1"/>
          <p:nvPr/>
        </p:nvSpPr>
        <p:spPr>
          <a:xfrm>
            <a:off x="10238568" y="2555030"/>
            <a:ext cx="177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API </a:t>
            </a:r>
            <a:r>
              <a:rPr lang="es-MX" sz="1200" dirty="0"/>
              <a:t>(Python </a:t>
            </a:r>
            <a:r>
              <a:rPr lang="es-MX" sz="1200" dirty="0" err="1"/>
              <a:t>wrapper</a:t>
            </a:r>
            <a:r>
              <a:rPr lang="es-MX" sz="1200" dirty="0"/>
              <a:t>)</a:t>
            </a:r>
            <a:endParaRPr lang="es-MX" sz="2400" dirty="0"/>
          </a:p>
          <a:p>
            <a:r>
              <a:rPr lang="es-MX" sz="1600" i="1" dirty="0">
                <a:solidFill>
                  <a:schemeClr val="accent1">
                    <a:lumMod val="75000"/>
                  </a:schemeClr>
                </a:solidFill>
              </a:rPr>
              <a:t>Alpha </a:t>
            </a:r>
            <a:r>
              <a:rPr lang="es-MX" sz="1600" i="1" dirty="0" err="1">
                <a:solidFill>
                  <a:schemeClr val="accent1">
                    <a:lumMod val="75000"/>
                  </a:schemeClr>
                </a:solidFill>
              </a:rPr>
              <a:t>Vantage</a:t>
            </a:r>
            <a:endParaRPr lang="es-MX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FA1D53-EFAD-4090-93DB-2F3B036E13AC}"/>
              </a:ext>
            </a:extLst>
          </p:cNvPr>
          <p:cNvSpPr txBox="1"/>
          <p:nvPr/>
        </p:nvSpPr>
        <p:spPr>
          <a:xfrm>
            <a:off x="4341873" y="5336004"/>
            <a:ext cx="165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API</a:t>
            </a:r>
          </a:p>
          <a:p>
            <a:r>
              <a:rPr lang="es-MX" sz="1600" i="1" dirty="0">
                <a:solidFill>
                  <a:schemeClr val="accent1">
                    <a:lumMod val="75000"/>
                  </a:schemeClr>
                </a:solidFill>
              </a:rPr>
              <a:t>Alpha </a:t>
            </a:r>
            <a:r>
              <a:rPr lang="es-MX" sz="1600" i="1" dirty="0" err="1">
                <a:solidFill>
                  <a:schemeClr val="accent1">
                    <a:lumMod val="75000"/>
                  </a:schemeClr>
                </a:solidFill>
              </a:rPr>
              <a:t>Vantage</a:t>
            </a:r>
            <a:endParaRPr lang="es-MX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AC9CC3-D4A4-453F-8508-D8CD34EEE770}"/>
              </a:ext>
            </a:extLst>
          </p:cNvPr>
          <p:cNvSpPr txBox="1"/>
          <p:nvPr/>
        </p:nvSpPr>
        <p:spPr>
          <a:xfrm>
            <a:off x="10238568" y="5336005"/>
            <a:ext cx="177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Web </a:t>
            </a:r>
            <a:r>
              <a:rPr lang="es-MX" sz="2000" dirty="0" err="1"/>
              <a:t>Scrapping</a:t>
            </a:r>
            <a:endParaRPr lang="es-MX" sz="2000" dirty="0"/>
          </a:p>
          <a:p>
            <a:r>
              <a:rPr lang="es-MX" sz="1600" i="1" dirty="0">
                <a:solidFill>
                  <a:schemeClr val="accent1">
                    <a:lumMod val="75000"/>
                  </a:schemeClr>
                </a:solidFill>
              </a:rPr>
              <a:t>Federal Reserve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50A64F-E037-4F05-A2B0-EBE99B300A67}"/>
              </a:ext>
            </a:extLst>
          </p:cNvPr>
          <p:cNvSpPr txBox="1"/>
          <p:nvPr/>
        </p:nvSpPr>
        <p:spPr>
          <a:xfrm>
            <a:off x="4341873" y="2555030"/>
            <a:ext cx="177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API </a:t>
            </a:r>
            <a:r>
              <a:rPr lang="es-MX" sz="1200" dirty="0"/>
              <a:t>(Python </a:t>
            </a:r>
            <a:r>
              <a:rPr lang="es-MX" sz="1200" dirty="0" err="1"/>
              <a:t>wrapper</a:t>
            </a:r>
            <a:r>
              <a:rPr lang="es-MX" sz="1200" dirty="0"/>
              <a:t>)</a:t>
            </a:r>
            <a:endParaRPr lang="es-MX" sz="2400" dirty="0"/>
          </a:p>
          <a:p>
            <a:r>
              <a:rPr lang="es-MX" sz="1600" i="1" dirty="0">
                <a:solidFill>
                  <a:schemeClr val="accent1">
                    <a:lumMod val="75000"/>
                  </a:schemeClr>
                </a:solidFill>
              </a:rPr>
              <a:t>Alpha </a:t>
            </a:r>
            <a:r>
              <a:rPr lang="es-MX" sz="1600" i="1" dirty="0" err="1">
                <a:solidFill>
                  <a:schemeClr val="accent1">
                    <a:lumMod val="75000"/>
                  </a:schemeClr>
                </a:solidFill>
              </a:rPr>
              <a:t>Vantage</a:t>
            </a:r>
            <a:endParaRPr lang="es-MX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3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7D09-6E53-4396-8340-9CA1AE4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1647"/>
          </a:xfrm>
        </p:spPr>
        <p:txBody>
          <a:bodyPr/>
          <a:lstStyle/>
          <a:p>
            <a:r>
              <a:rPr lang="es-MX" dirty="0" err="1"/>
              <a:t>Tech</a:t>
            </a:r>
            <a:r>
              <a:rPr lang="es-MX" dirty="0"/>
              <a:t> &amp; Banks Stocks vs BTC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7D3035-F81D-49DE-9A22-5EB672949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885" y="2122056"/>
            <a:ext cx="3680779" cy="25986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D026E5A-A4E9-40AB-9661-DC2345B7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8" y="2122055"/>
            <a:ext cx="3817951" cy="25986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B787900-1F01-4CAF-BE15-25E1F0F7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664" y="2122055"/>
            <a:ext cx="3734124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2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7D09-6E53-4396-8340-9CA1AE4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1647"/>
          </a:xfrm>
        </p:spPr>
        <p:txBody>
          <a:bodyPr/>
          <a:lstStyle/>
          <a:p>
            <a:r>
              <a:rPr lang="es-MX" dirty="0" err="1"/>
              <a:t>Tech</a:t>
            </a:r>
            <a:r>
              <a:rPr lang="es-MX" dirty="0"/>
              <a:t> &amp; Banks Stocks vs ETC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7D3035-F81D-49DE-9A22-5EB672949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885" y="2122056"/>
            <a:ext cx="3680779" cy="25986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D026E5A-A4E9-40AB-9661-DC2345B7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8" y="2122055"/>
            <a:ext cx="3817951" cy="25986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9604EF-9571-4DBC-8F04-F1C26462E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230" y="2096677"/>
            <a:ext cx="3520745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4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7D09-6E53-4396-8340-9CA1AE4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1647"/>
          </a:xfrm>
        </p:spPr>
        <p:txBody>
          <a:bodyPr/>
          <a:lstStyle/>
          <a:p>
            <a:r>
              <a:rPr lang="es-MX" dirty="0" err="1"/>
              <a:t>Tech</a:t>
            </a:r>
            <a:r>
              <a:rPr lang="es-MX" dirty="0"/>
              <a:t> &amp; Banks Stocks vs ETH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7D3035-F81D-49DE-9A22-5EB672949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885" y="2122056"/>
            <a:ext cx="3680779" cy="25986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D026E5A-A4E9-40AB-9661-DC2345B7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8" y="2122055"/>
            <a:ext cx="3817951" cy="25986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D400FD6-1319-4CBB-987D-81F9A4818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230" y="2095384"/>
            <a:ext cx="3612193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3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7D09-6E53-4396-8340-9CA1AE4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1647"/>
          </a:xfrm>
        </p:spPr>
        <p:txBody>
          <a:bodyPr/>
          <a:lstStyle/>
          <a:p>
            <a:r>
              <a:rPr lang="es-MX" dirty="0" err="1"/>
              <a:t>Tech</a:t>
            </a:r>
            <a:r>
              <a:rPr lang="es-MX" dirty="0"/>
              <a:t> &amp; Banks Stocks vs TRX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7D3035-F81D-49DE-9A22-5EB672949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885" y="2122056"/>
            <a:ext cx="3680779" cy="25986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D026E5A-A4E9-40AB-9661-DC2345B7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8" y="2122055"/>
            <a:ext cx="3817951" cy="25986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4C5491B-3B69-40D7-816C-DCA9900FC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664" y="2122055"/>
            <a:ext cx="3635055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3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7D09-6E53-4396-8340-9CA1AE4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1647"/>
          </a:xfrm>
        </p:spPr>
        <p:txBody>
          <a:bodyPr/>
          <a:lstStyle/>
          <a:p>
            <a:r>
              <a:rPr lang="es-MX" dirty="0" err="1"/>
              <a:t>Tech</a:t>
            </a:r>
            <a:r>
              <a:rPr lang="es-MX" dirty="0"/>
              <a:t> &amp; Banks Stocks vs XRP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7D3035-F81D-49DE-9A22-5EB672949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885" y="2122056"/>
            <a:ext cx="3680779" cy="25986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D026E5A-A4E9-40AB-9661-DC2345B7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8" y="2122055"/>
            <a:ext cx="3817951" cy="25986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4C907A8-C18C-49C6-92D2-4D2C2F0C3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230" y="2122054"/>
            <a:ext cx="3566469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7D09-6E53-4396-8340-9CA1AE41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1647"/>
          </a:xfrm>
        </p:spPr>
        <p:txBody>
          <a:bodyPr/>
          <a:lstStyle/>
          <a:p>
            <a:r>
              <a:rPr lang="es-MX" dirty="0" err="1"/>
              <a:t>Tech</a:t>
            </a:r>
            <a:r>
              <a:rPr lang="es-MX" dirty="0"/>
              <a:t> &amp; Banks Stocks vs XLM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7D3035-F81D-49DE-9A22-5EB672949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885" y="2122056"/>
            <a:ext cx="3680779" cy="25986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D026E5A-A4E9-40AB-9661-DC2345B7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8" y="2122055"/>
            <a:ext cx="3817951" cy="25986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AE9C2E-AC90-473E-890D-610104D92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230" y="2122055"/>
            <a:ext cx="355122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42F1B-76C2-48B8-A8DC-F1A21DB9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CSV Files </a:t>
            </a:r>
            <a:r>
              <a:rPr lang="es-MX" dirty="0" err="1"/>
              <a:t>generated</a:t>
            </a:r>
            <a:r>
              <a:rPr lang="es-MX" dirty="0"/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A15BFE-F13B-4AC8-BBB7-239B9355B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5 </a:t>
            </a:r>
            <a:r>
              <a:rPr lang="es-MX" sz="1600" dirty="0" err="1"/>
              <a:t>databases</a:t>
            </a:r>
            <a:r>
              <a:rPr lang="es-MX" sz="1600" dirty="0"/>
              <a:t> </a:t>
            </a:r>
            <a:r>
              <a:rPr lang="es-MX" sz="1600" dirty="0" err="1"/>
              <a:t>generated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4 </a:t>
            </a:r>
            <a:r>
              <a:rPr lang="es-MX" sz="1600" dirty="0" err="1"/>
              <a:t>types</a:t>
            </a:r>
            <a:r>
              <a:rPr lang="es-MX" sz="1600" dirty="0"/>
              <a:t> </a:t>
            </a:r>
            <a:r>
              <a:rPr lang="es-MX" sz="1600" dirty="0" err="1"/>
              <a:t>of</a:t>
            </a:r>
            <a:r>
              <a:rPr lang="es-MX" sz="1600" dirty="0"/>
              <a:t> data </a:t>
            </a:r>
            <a:r>
              <a:rPr lang="es-MX" sz="1600" dirty="0" err="1"/>
              <a:t>for</a:t>
            </a:r>
            <a:r>
              <a:rPr lang="es-MX" sz="1600" dirty="0"/>
              <a:t> </a:t>
            </a:r>
            <a:r>
              <a:rPr lang="es-MX" sz="1600" dirty="0" err="1"/>
              <a:t>comparison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3 </a:t>
            </a:r>
            <a:r>
              <a:rPr lang="es-MX" sz="1600" dirty="0" err="1"/>
              <a:t>types</a:t>
            </a:r>
            <a:r>
              <a:rPr lang="es-MX" sz="1600" dirty="0"/>
              <a:t> </a:t>
            </a:r>
            <a:r>
              <a:rPr lang="es-MX" sz="1600" dirty="0" err="1"/>
              <a:t>of</a:t>
            </a:r>
            <a:r>
              <a:rPr lang="es-MX" sz="1600" dirty="0"/>
              <a:t> data </a:t>
            </a:r>
            <a:r>
              <a:rPr lang="es-MX" sz="1600" dirty="0" err="1"/>
              <a:t>gathering</a:t>
            </a:r>
            <a:endParaRPr lang="es-MX" sz="1600" dirty="0"/>
          </a:p>
          <a:p>
            <a:endParaRPr lang="es-MX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A9CD2D-BCE0-4DDD-9788-B41EADD7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90" y="2142444"/>
            <a:ext cx="4474264" cy="25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831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141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Retrospección</vt:lpstr>
      <vt:lpstr>Crypto Comparison</vt:lpstr>
      <vt:lpstr>Data gathering</vt:lpstr>
      <vt:lpstr>Tech &amp; Banks Stocks vs BTC</vt:lpstr>
      <vt:lpstr>Tech &amp; Banks Stocks vs ETC</vt:lpstr>
      <vt:lpstr>Tech &amp; Banks Stocks vs ETH</vt:lpstr>
      <vt:lpstr>Tech &amp; Banks Stocks vs TRX</vt:lpstr>
      <vt:lpstr>Tech &amp; Banks Stocks vs XRP</vt:lpstr>
      <vt:lpstr>Tech &amp; Banks Stocks vs XLM</vt:lpstr>
      <vt:lpstr>CSV Files generated </vt:lpstr>
      <vt:lpstr>Next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comparison</dc:title>
  <dc:creator>Joaquin Villamil</dc:creator>
  <cp:lastModifiedBy>Joaquin Villamil</cp:lastModifiedBy>
  <cp:revision>8</cp:revision>
  <dcterms:created xsi:type="dcterms:W3CDTF">2020-05-13T13:16:22Z</dcterms:created>
  <dcterms:modified xsi:type="dcterms:W3CDTF">2020-05-13T14:53:56Z</dcterms:modified>
</cp:coreProperties>
</file>