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F263-96B6-43C9-8A79-161AF0A4D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3872" y="898902"/>
            <a:ext cx="2084522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Dublin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70122" y="898902"/>
            <a:ext cx="29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Ciudad de </a:t>
            </a:r>
            <a:r>
              <a:rPr lang="en-US" dirty="0" err="1" smtClean="0"/>
              <a:t>origen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70122" y="1423261"/>
            <a:ext cx="29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Ciudad de </a:t>
            </a:r>
            <a:r>
              <a:rPr lang="en-US" dirty="0" err="1" smtClean="0"/>
              <a:t>destino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463872" y="1423261"/>
            <a:ext cx="2084522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Madrid</a:t>
            </a:r>
            <a:endParaRPr lang="en-U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35447"/>
              </p:ext>
            </p:extLst>
          </p:nvPr>
        </p:nvGraphicFramePr>
        <p:xfrm>
          <a:off x="2634712" y="2108994"/>
          <a:ext cx="5920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58">
                  <a:extLst>
                    <a:ext uri="{9D8B030D-6E8A-4147-A177-3AD203B41FA5}">
                      <a16:colId xmlns:a16="http://schemas.microsoft.com/office/drawing/2014/main" val="174722484"/>
                    </a:ext>
                  </a:extLst>
                </a:gridCol>
                <a:gridCol w="1480089">
                  <a:extLst>
                    <a:ext uri="{9D8B030D-6E8A-4147-A177-3AD203B41FA5}">
                      <a16:colId xmlns:a16="http://schemas.microsoft.com/office/drawing/2014/main" val="3955922445"/>
                    </a:ext>
                  </a:extLst>
                </a:gridCol>
                <a:gridCol w="1101161">
                  <a:extLst>
                    <a:ext uri="{9D8B030D-6E8A-4147-A177-3AD203B41FA5}">
                      <a16:colId xmlns:a16="http://schemas.microsoft.com/office/drawing/2014/main" val="1127094864"/>
                    </a:ext>
                  </a:extLst>
                </a:gridCol>
                <a:gridCol w="682346">
                  <a:extLst>
                    <a:ext uri="{9D8B030D-6E8A-4147-A177-3AD203B41FA5}">
                      <a16:colId xmlns:a16="http://schemas.microsoft.com/office/drawing/2014/main" val="692213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Dublin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Madrid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1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Salario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7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contaminacion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inmueble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overall_aqi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66901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80955"/>
              </p:ext>
            </p:extLst>
          </p:nvPr>
        </p:nvGraphicFramePr>
        <p:xfrm>
          <a:off x="1673816" y="4279595"/>
          <a:ext cx="7377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72">
                  <a:extLst>
                    <a:ext uri="{9D8B030D-6E8A-4147-A177-3AD203B41FA5}">
                      <a16:colId xmlns:a16="http://schemas.microsoft.com/office/drawing/2014/main" val="174722484"/>
                    </a:ext>
                  </a:extLst>
                </a:gridCol>
                <a:gridCol w="1604074">
                  <a:extLst>
                    <a:ext uri="{9D8B030D-6E8A-4147-A177-3AD203B41FA5}">
                      <a16:colId xmlns:a16="http://schemas.microsoft.com/office/drawing/2014/main" val="3955922445"/>
                    </a:ext>
                  </a:extLst>
                </a:gridCol>
                <a:gridCol w="1588577">
                  <a:extLst>
                    <a:ext uri="{9D8B030D-6E8A-4147-A177-3AD203B41FA5}">
                      <a16:colId xmlns:a16="http://schemas.microsoft.com/office/drawing/2014/main" val="1127094864"/>
                    </a:ext>
                  </a:extLst>
                </a:gridCol>
                <a:gridCol w="2549471">
                  <a:extLst>
                    <a:ext uri="{9D8B030D-6E8A-4147-A177-3AD203B41FA5}">
                      <a16:colId xmlns:a16="http://schemas.microsoft.com/office/drawing/2014/main" val="692213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Empresa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1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www.sknfdkgneoig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7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66901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6121830" y="1083568"/>
            <a:ext cx="29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Posicion</a:t>
            </a:r>
            <a:r>
              <a:rPr lang="en-US" dirty="0" smtClean="0"/>
              <a:t>: Data ……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8857129" y="1013012"/>
            <a:ext cx="2375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Considerar</a:t>
            </a:r>
            <a:r>
              <a:rPr lang="en-US" dirty="0" smtClean="0"/>
              <a:t> 2 </a:t>
            </a:r>
            <a:r>
              <a:rPr lang="en-US" dirty="0" err="1" smtClean="0"/>
              <a:t>ejemplos</a:t>
            </a:r>
            <a:endParaRPr lang="en-US" dirty="0" smtClean="0"/>
          </a:p>
          <a:p>
            <a:r>
              <a:rPr lang="en-US" dirty="0" smtClean="0"/>
              <a:t>Meter imagines de </a:t>
            </a:r>
            <a:r>
              <a:rPr lang="en-US" dirty="0" err="1" smtClean="0"/>
              <a:t>NinJa</a:t>
            </a:r>
            <a:r>
              <a:rPr lang="en-US" dirty="0" smtClean="0"/>
              <a:t>, logo </a:t>
            </a:r>
            <a:r>
              <a:rPr lang="en-US" dirty="0" err="1" smtClean="0"/>
              <a:t>glassdoor</a:t>
            </a:r>
            <a:endParaRPr lang="en-US" dirty="0" smtClean="0"/>
          </a:p>
          <a:p>
            <a:r>
              <a:rPr lang="en-US" dirty="0" smtClean="0"/>
              <a:t>NUMBEO</a:t>
            </a:r>
          </a:p>
          <a:p>
            <a:endParaRPr lang="en-US" dirty="0"/>
          </a:p>
          <a:p>
            <a:r>
              <a:rPr lang="en-US" dirty="0" err="1" smtClean="0"/>
              <a:t>Presentar</a:t>
            </a:r>
            <a:r>
              <a:rPr lang="en-US" dirty="0" smtClean="0"/>
              <a:t>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3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1647" y="896471"/>
            <a:ext cx="6499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</a:t>
            </a:r>
          </a:p>
          <a:p>
            <a:endParaRPr lang="en-US" dirty="0"/>
          </a:p>
          <a:p>
            <a:r>
              <a:rPr lang="en-US" dirty="0" smtClean="0"/>
              <a:t>Air quality by API Ninja *Mostar indices y comparer 2 personas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12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Manzano</dc:creator>
  <cp:lastModifiedBy>Sergio Manzano</cp:lastModifiedBy>
  <cp:revision>5</cp:revision>
  <dcterms:created xsi:type="dcterms:W3CDTF">2022-04-30T13:56:14Z</dcterms:created>
  <dcterms:modified xsi:type="dcterms:W3CDTF">2022-05-03T19:55:39Z</dcterms:modified>
</cp:coreProperties>
</file>