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75" autoAdjust="0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lak k" userId="626fcb0af5d197d9" providerId="LiveId" clId="{0839DAE3-F09C-453C-B1A5-1011A8810289}"/>
    <pc:docChg chg="custSel delSld modSld">
      <pc:chgData name="yilak k" userId="626fcb0af5d197d9" providerId="LiveId" clId="{0839DAE3-F09C-453C-B1A5-1011A8810289}" dt="2024-04-22T09:43:33.438" v="77" actId="1076"/>
      <pc:docMkLst>
        <pc:docMk/>
      </pc:docMkLst>
      <pc:sldChg chg="del">
        <pc:chgData name="yilak k" userId="626fcb0af5d197d9" providerId="LiveId" clId="{0839DAE3-F09C-453C-B1A5-1011A8810289}" dt="2024-04-22T09:34:54.772" v="60" actId="47"/>
        <pc:sldMkLst>
          <pc:docMk/>
          <pc:sldMk cId="0" sldId="258"/>
        </pc:sldMkLst>
      </pc:sldChg>
      <pc:sldChg chg="del">
        <pc:chgData name="yilak k" userId="626fcb0af5d197d9" providerId="LiveId" clId="{0839DAE3-F09C-453C-B1A5-1011A8810289}" dt="2024-04-22T09:34:54.772" v="60" actId="47"/>
        <pc:sldMkLst>
          <pc:docMk/>
          <pc:sldMk cId="0" sldId="259"/>
        </pc:sldMkLst>
      </pc:sldChg>
      <pc:sldChg chg="addSp delSp modSp del mod">
        <pc:chgData name="yilak k" userId="626fcb0af5d197d9" providerId="LiveId" clId="{0839DAE3-F09C-453C-B1A5-1011A8810289}" dt="2024-04-22T09:34:54.772" v="60" actId="47"/>
        <pc:sldMkLst>
          <pc:docMk/>
          <pc:sldMk cId="0" sldId="260"/>
        </pc:sldMkLst>
        <pc:graphicFrameChg chg="add del modGraphic">
          <ac:chgData name="yilak k" userId="626fcb0af5d197d9" providerId="LiveId" clId="{0839DAE3-F09C-453C-B1A5-1011A8810289}" dt="2024-04-22T09:33:06.441" v="41" actId="478"/>
          <ac:graphicFrameMkLst>
            <pc:docMk/>
            <pc:sldMk cId="0" sldId="260"/>
            <ac:graphicFrameMk id="5" creationId="{84086106-005A-C71F-ED61-C8BC94FD01B1}"/>
          </ac:graphicFrameMkLst>
        </pc:graphicFrameChg>
      </pc:sldChg>
      <pc:sldChg chg="modSp mod">
        <pc:chgData name="yilak k" userId="626fcb0af5d197d9" providerId="LiveId" clId="{0839DAE3-F09C-453C-B1A5-1011A8810289}" dt="2024-04-22T09:30:52.552" v="37" actId="108"/>
        <pc:sldMkLst>
          <pc:docMk/>
          <pc:sldMk cId="3729616838" sldId="261"/>
        </pc:sldMkLst>
        <pc:spChg chg="mod">
          <ac:chgData name="yilak k" userId="626fcb0af5d197d9" providerId="LiveId" clId="{0839DAE3-F09C-453C-B1A5-1011A8810289}" dt="2024-04-22T09:27:09.426" v="7" actId="207"/>
          <ac:spMkLst>
            <pc:docMk/>
            <pc:sldMk cId="3729616838" sldId="261"/>
            <ac:spMk id="5" creationId="{D90EFAA7-19EB-7A18-0F65-AB11B5794F1E}"/>
          </ac:spMkLst>
        </pc:spChg>
        <pc:spChg chg="mod">
          <ac:chgData name="yilak k" userId="626fcb0af5d197d9" providerId="LiveId" clId="{0839DAE3-F09C-453C-B1A5-1011A8810289}" dt="2024-04-22T09:27:37.292" v="11" actId="14100"/>
          <ac:spMkLst>
            <pc:docMk/>
            <pc:sldMk cId="3729616838" sldId="261"/>
            <ac:spMk id="15" creationId="{CA289F16-587B-78D3-7D75-9FE21C4D4808}"/>
          </ac:spMkLst>
        </pc:spChg>
        <pc:spChg chg="mod">
          <ac:chgData name="yilak k" userId="626fcb0af5d197d9" providerId="LiveId" clId="{0839DAE3-F09C-453C-B1A5-1011A8810289}" dt="2024-04-22T09:27:29.945" v="10" actId="14100"/>
          <ac:spMkLst>
            <pc:docMk/>
            <pc:sldMk cId="3729616838" sldId="261"/>
            <ac:spMk id="25" creationId="{FABCA891-BCB3-C6C5-371E-C779199341C4}"/>
          </ac:spMkLst>
        </pc:spChg>
        <pc:spChg chg="mod">
          <ac:chgData name="yilak k" userId="626fcb0af5d197d9" providerId="LiveId" clId="{0839DAE3-F09C-453C-B1A5-1011A8810289}" dt="2024-04-22T09:30:30.758" v="34" actId="1076"/>
          <ac:spMkLst>
            <pc:docMk/>
            <pc:sldMk cId="3729616838" sldId="261"/>
            <ac:spMk id="33" creationId="{A446A036-4E90-1671-747E-017835D98DD3}"/>
          </ac:spMkLst>
        </pc:spChg>
        <pc:cxnChg chg="mod">
          <ac:chgData name="yilak k" userId="626fcb0af5d197d9" providerId="LiveId" clId="{0839DAE3-F09C-453C-B1A5-1011A8810289}" dt="2024-04-22T09:26:36.866" v="3" actId="108"/>
          <ac:cxnSpMkLst>
            <pc:docMk/>
            <pc:sldMk cId="3729616838" sldId="261"/>
            <ac:cxnSpMk id="7" creationId="{EE8FBD6A-141B-084E-1E0A-A106774ADA11}"/>
          </ac:cxnSpMkLst>
        </pc:cxnChg>
        <pc:cxnChg chg="mod">
          <ac:chgData name="yilak k" userId="626fcb0af5d197d9" providerId="LiveId" clId="{0839DAE3-F09C-453C-B1A5-1011A8810289}" dt="2024-04-22T09:26:22.637" v="1" actId="693"/>
          <ac:cxnSpMkLst>
            <pc:docMk/>
            <pc:sldMk cId="3729616838" sldId="261"/>
            <ac:cxnSpMk id="10" creationId="{1EA73344-7B5D-7C03-A7C1-DE177692CDFD}"/>
          </ac:cxnSpMkLst>
        </pc:cxnChg>
        <pc:cxnChg chg="mod">
          <ac:chgData name="yilak k" userId="626fcb0af5d197d9" providerId="LiveId" clId="{0839DAE3-F09C-453C-B1A5-1011A8810289}" dt="2024-04-22T09:26:50.167" v="6" actId="14100"/>
          <ac:cxnSpMkLst>
            <pc:docMk/>
            <pc:sldMk cId="3729616838" sldId="261"/>
            <ac:cxnSpMk id="12" creationId="{CF52B9FC-576E-1496-4520-750DB3593C73}"/>
          </ac:cxnSpMkLst>
        </pc:cxnChg>
        <pc:cxnChg chg="mod">
          <ac:chgData name="yilak k" userId="626fcb0af5d197d9" providerId="LiveId" clId="{0839DAE3-F09C-453C-B1A5-1011A8810289}" dt="2024-04-22T09:30:40.351" v="35" actId="208"/>
          <ac:cxnSpMkLst>
            <pc:docMk/>
            <pc:sldMk cId="3729616838" sldId="261"/>
            <ac:cxnSpMk id="17" creationId="{C89A55C8-CA00-F355-24E9-92249896C2B5}"/>
          </ac:cxnSpMkLst>
        </pc:cxnChg>
        <pc:cxnChg chg="mod">
          <ac:chgData name="yilak k" userId="626fcb0af5d197d9" providerId="LiveId" clId="{0839DAE3-F09C-453C-B1A5-1011A8810289}" dt="2024-04-22T09:30:52.552" v="37" actId="108"/>
          <ac:cxnSpMkLst>
            <pc:docMk/>
            <pc:sldMk cId="3729616838" sldId="261"/>
            <ac:cxnSpMk id="19" creationId="{0BB19AC3-8805-1000-8E2E-672738453327}"/>
          </ac:cxnSpMkLst>
        </pc:cxnChg>
        <pc:cxnChg chg="mod">
          <ac:chgData name="yilak k" userId="626fcb0af5d197d9" providerId="LiveId" clId="{0839DAE3-F09C-453C-B1A5-1011A8810289}" dt="2024-04-22T09:30:48.158" v="36" actId="108"/>
          <ac:cxnSpMkLst>
            <pc:docMk/>
            <pc:sldMk cId="3729616838" sldId="261"/>
            <ac:cxnSpMk id="21" creationId="{6153E96C-73D6-1654-D096-FAF40C9E7EE7}"/>
          </ac:cxnSpMkLst>
        </pc:cxnChg>
        <pc:cxnChg chg="mod">
          <ac:chgData name="yilak k" userId="626fcb0af5d197d9" providerId="LiveId" clId="{0839DAE3-F09C-453C-B1A5-1011A8810289}" dt="2024-04-22T09:30:06.191" v="28" actId="108"/>
          <ac:cxnSpMkLst>
            <pc:docMk/>
            <pc:sldMk cId="3729616838" sldId="261"/>
            <ac:cxnSpMk id="27" creationId="{4410F177-C327-CE1E-D616-32E9BEC09BE8}"/>
          </ac:cxnSpMkLst>
        </pc:cxnChg>
        <pc:cxnChg chg="mod">
          <ac:chgData name="yilak k" userId="626fcb0af5d197d9" providerId="LiveId" clId="{0839DAE3-F09C-453C-B1A5-1011A8810289}" dt="2024-04-22T09:30:02.145" v="27" actId="108"/>
          <ac:cxnSpMkLst>
            <pc:docMk/>
            <pc:sldMk cId="3729616838" sldId="261"/>
            <ac:cxnSpMk id="29" creationId="{AFCF67DD-8D0E-B8E5-A4F9-498C0945E2D6}"/>
          </ac:cxnSpMkLst>
        </pc:cxnChg>
        <pc:cxnChg chg="mod">
          <ac:chgData name="yilak k" userId="626fcb0af5d197d9" providerId="LiveId" clId="{0839DAE3-F09C-453C-B1A5-1011A8810289}" dt="2024-04-22T09:28:45.657" v="18" actId="108"/>
          <ac:cxnSpMkLst>
            <pc:docMk/>
            <pc:sldMk cId="3729616838" sldId="261"/>
            <ac:cxnSpMk id="31" creationId="{796A4D8E-55B7-D699-848C-64F6385DD8FA}"/>
          </ac:cxnSpMkLst>
        </pc:cxnChg>
        <pc:cxnChg chg="mod">
          <ac:chgData name="yilak k" userId="626fcb0af5d197d9" providerId="LiveId" clId="{0839DAE3-F09C-453C-B1A5-1011A8810289}" dt="2024-04-22T09:30:26.865" v="33" actId="14100"/>
          <ac:cxnSpMkLst>
            <pc:docMk/>
            <pc:sldMk cId="3729616838" sldId="261"/>
            <ac:cxnSpMk id="36" creationId="{FC47DEA4-9920-5AD2-0AE9-D3F68A87AFF4}"/>
          </ac:cxnSpMkLst>
        </pc:cxnChg>
      </pc:sldChg>
      <pc:sldChg chg="modSp mod">
        <pc:chgData name="yilak k" userId="626fcb0af5d197d9" providerId="LiveId" clId="{0839DAE3-F09C-453C-B1A5-1011A8810289}" dt="2024-04-22T09:34:24.329" v="59" actId="20577"/>
        <pc:sldMkLst>
          <pc:docMk/>
          <pc:sldMk cId="1556365878" sldId="262"/>
        </pc:sldMkLst>
        <pc:spChg chg="mod">
          <ac:chgData name="yilak k" userId="626fcb0af5d197d9" providerId="LiveId" clId="{0839DAE3-F09C-453C-B1A5-1011A8810289}" dt="2024-04-22T09:33:42.989" v="45" actId="20577"/>
          <ac:spMkLst>
            <pc:docMk/>
            <pc:sldMk cId="1556365878" sldId="262"/>
            <ac:spMk id="10" creationId="{87858B67-3583-DE7C-F0A8-EEF826629940}"/>
          </ac:spMkLst>
        </pc:spChg>
        <pc:spChg chg="mod">
          <ac:chgData name="yilak k" userId="626fcb0af5d197d9" providerId="LiveId" clId="{0839DAE3-F09C-453C-B1A5-1011A8810289}" dt="2024-04-22T09:33:40.576" v="44" actId="20577"/>
          <ac:spMkLst>
            <pc:docMk/>
            <pc:sldMk cId="1556365878" sldId="262"/>
            <ac:spMk id="18" creationId="{AF6F76C0-77FB-DC73-874E-1A5445A178BE}"/>
          </ac:spMkLst>
        </pc:spChg>
        <pc:spChg chg="mod">
          <ac:chgData name="yilak k" userId="626fcb0af5d197d9" providerId="LiveId" clId="{0839DAE3-F09C-453C-B1A5-1011A8810289}" dt="2024-04-22T09:34:24.329" v="59" actId="20577"/>
          <ac:spMkLst>
            <pc:docMk/>
            <pc:sldMk cId="1556365878" sldId="262"/>
            <ac:spMk id="19" creationId="{68CB6375-67E0-8E07-A193-87A26DE4F514}"/>
          </ac:spMkLst>
        </pc:spChg>
        <pc:spChg chg="mod">
          <ac:chgData name="yilak k" userId="626fcb0af5d197d9" providerId="LiveId" clId="{0839DAE3-F09C-453C-B1A5-1011A8810289}" dt="2024-04-22T09:33:55.885" v="55" actId="20577"/>
          <ac:spMkLst>
            <pc:docMk/>
            <pc:sldMk cId="1556365878" sldId="262"/>
            <ac:spMk id="20" creationId="{D710EC42-5580-682F-856F-4073D0B88272}"/>
          </ac:spMkLst>
        </pc:spChg>
      </pc:sldChg>
      <pc:sldChg chg="addSp modSp mod">
        <pc:chgData name="yilak k" userId="626fcb0af5d197d9" providerId="LiveId" clId="{0839DAE3-F09C-453C-B1A5-1011A8810289}" dt="2024-04-22T09:43:33.438" v="77" actId="1076"/>
        <pc:sldMkLst>
          <pc:docMk/>
          <pc:sldMk cId="3239549959" sldId="263"/>
        </pc:sldMkLst>
        <pc:spChg chg="mod">
          <ac:chgData name="yilak k" userId="626fcb0af5d197d9" providerId="LiveId" clId="{0839DAE3-F09C-453C-B1A5-1011A8810289}" dt="2024-04-22T09:42:34.546" v="70" actId="207"/>
          <ac:spMkLst>
            <pc:docMk/>
            <pc:sldMk cId="3239549959" sldId="263"/>
            <ac:spMk id="2" creationId="{2C376B66-9F4E-BE13-EA95-6278724E9B87}"/>
          </ac:spMkLst>
        </pc:spChg>
        <pc:spChg chg="mod">
          <ac:chgData name="yilak k" userId="626fcb0af5d197d9" providerId="LiveId" clId="{0839DAE3-F09C-453C-B1A5-1011A8810289}" dt="2024-04-22T09:43:29.491" v="76" actId="1076"/>
          <ac:spMkLst>
            <pc:docMk/>
            <pc:sldMk cId="3239549959" sldId="263"/>
            <ac:spMk id="6" creationId="{A4D95361-0DFC-9060-9260-AF8E4FC26412}"/>
          </ac:spMkLst>
        </pc:spChg>
        <pc:spChg chg="mod">
          <ac:chgData name="yilak k" userId="626fcb0af5d197d9" providerId="LiveId" clId="{0839DAE3-F09C-453C-B1A5-1011A8810289}" dt="2024-04-22T09:43:00.350" v="71" actId="1076"/>
          <ac:spMkLst>
            <pc:docMk/>
            <pc:sldMk cId="3239549959" sldId="263"/>
            <ac:spMk id="8" creationId="{DCB8A9A0-ED8B-02BA-A7C5-043DF4A11000}"/>
          </ac:spMkLst>
        </pc:spChg>
        <pc:spChg chg="mod">
          <ac:chgData name="yilak k" userId="626fcb0af5d197d9" providerId="LiveId" clId="{0839DAE3-F09C-453C-B1A5-1011A8810289}" dt="2024-04-22T09:43:33.438" v="77" actId="1076"/>
          <ac:spMkLst>
            <pc:docMk/>
            <pc:sldMk cId="3239549959" sldId="263"/>
            <ac:spMk id="11" creationId="{14E98F73-6A7E-2C1C-513B-5865E53EE7C5}"/>
          </ac:spMkLst>
        </pc:spChg>
        <pc:picChg chg="add mod modCrop">
          <ac:chgData name="yilak k" userId="626fcb0af5d197d9" providerId="LiveId" clId="{0839DAE3-F09C-453C-B1A5-1011A8810289}" dt="2024-04-22T09:43:16.971" v="75" actId="1076"/>
          <ac:picMkLst>
            <pc:docMk/>
            <pc:sldMk cId="3239549959" sldId="263"/>
            <ac:picMk id="3" creationId="{C4EF8420-30B5-8DEF-2505-41F6CFB0DB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F170E2A-2683-44F0-B4E4-9CFA4160FB9E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A741472-DC6A-4EEE-85AB-FF51957AA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2420888"/>
            <a:ext cx="6766520" cy="9361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Escape Room Python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3501008"/>
            <a:ext cx="5544616" cy="10801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 orange-group-project1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23/04/23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2513561-333D-2CB8-12C7-9DDF94046124}"/>
              </a:ext>
            </a:extLst>
          </p:cNvPr>
          <p:cNvGrpSpPr/>
          <p:nvPr/>
        </p:nvGrpSpPr>
        <p:grpSpPr>
          <a:xfrm>
            <a:off x="251520" y="620688"/>
            <a:ext cx="8530178" cy="6139434"/>
            <a:chOff x="251520" y="620688"/>
            <a:chExt cx="8530178" cy="61394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FFF471B-CFC3-AF1D-D817-A0BF1229E607}"/>
                </a:ext>
              </a:extLst>
            </p:cNvPr>
            <p:cNvGrpSpPr/>
            <p:nvPr/>
          </p:nvGrpSpPr>
          <p:grpSpPr>
            <a:xfrm>
              <a:off x="251520" y="620688"/>
              <a:ext cx="8530178" cy="5760640"/>
              <a:chOff x="251520" y="692696"/>
              <a:chExt cx="8530178" cy="5760640"/>
            </a:xfrm>
          </p:grpSpPr>
          <p:pic>
            <p:nvPicPr>
              <p:cNvPr id="4" name="Picture 3" descr="FloorPlan.jpg">
                <a:extLst>
                  <a:ext uri="{FF2B5EF4-FFF2-40B4-BE49-F238E27FC236}">
                    <a16:creationId xmlns:a16="http://schemas.microsoft.com/office/drawing/2014/main" id="{769412D6-BFD3-3482-C493-870E6033E7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/>
              <a:srcRect l="8097" t="7384" r="4221" b="5797"/>
              <a:stretch/>
            </p:blipFill>
            <p:spPr>
              <a:xfrm>
                <a:off x="251520" y="692696"/>
                <a:ext cx="8530178" cy="5760640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90EFAA7-19EB-7A18-0F65-AB11B5794F1E}"/>
                  </a:ext>
                </a:extLst>
              </p:cNvPr>
              <p:cNvSpPr/>
              <p:nvPr/>
            </p:nvSpPr>
            <p:spPr>
              <a:xfrm>
                <a:off x="467544" y="4221088"/>
                <a:ext cx="432048" cy="43204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EE8FBD6A-141B-084E-1E0A-A106774ADA11}"/>
                  </a:ext>
                </a:extLst>
              </p:cNvPr>
              <p:cNvCxnSpPr>
                <a:cxnSpLocks/>
                <a:stCxn id="5" idx="5"/>
              </p:cNvCxnSpPr>
              <p:nvPr/>
            </p:nvCxnSpPr>
            <p:spPr>
              <a:xfrm rot="16200000" flipH="1">
                <a:off x="1155988" y="4270196"/>
                <a:ext cx="751716" cy="1391052"/>
              </a:xfrm>
              <a:prstGeom prst="curvedConnector2">
                <a:avLst/>
              </a:prstGeom>
              <a:ln w="57150">
                <a:solidFill>
                  <a:srgbClr val="0070C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1EA73344-7B5D-7C03-A7C1-DE177692CDFD}"/>
                  </a:ext>
                </a:extLst>
              </p:cNvPr>
              <p:cNvCxnSpPr>
                <a:cxnSpLocks/>
                <a:stCxn id="5" idx="7"/>
              </p:cNvCxnSpPr>
              <p:nvPr/>
            </p:nvCxnSpPr>
            <p:spPr>
              <a:xfrm rot="5400000" flipH="1" flipV="1">
                <a:off x="440276" y="3248982"/>
                <a:ext cx="1431422" cy="639334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CF52B9FC-576E-1496-4520-750DB3593C73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899592" y="4437112"/>
                <a:ext cx="1512168" cy="72008"/>
              </a:xfrm>
              <a:prstGeom prst="curvedConnector3">
                <a:avLst>
                  <a:gd name="adj1" fmla="val 50000"/>
                </a:avLst>
              </a:prstGeom>
              <a:ln w="57150">
                <a:solidFill>
                  <a:srgbClr val="0070C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A289F16-587B-78D3-7D75-9FE21C4D4808}"/>
                  </a:ext>
                </a:extLst>
              </p:cNvPr>
              <p:cNvSpPr/>
              <p:nvPr/>
            </p:nvSpPr>
            <p:spPr>
              <a:xfrm>
                <a:off x="3419872" y="4293096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C89A55C8-CA00-F355-24E9-92249896C2B5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rot="5400000" flipH="1" flipV="1">
                <a:off x="3419872" y="3933056"/>
                <a:ext cx="504056" cy="216024"/>
              </a:xfrm>
              <a:prstGeom prst="curvedConnector3">
                <a:avLst/>
              </a:prstGeom>
              <a:ln w="38100">
                <a:solidFill>
                  <a:srgbClr val="92D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0BB19AC3-8805-1000-8E2E-672738453327}"/>
                  </a:ext>
                </a:extLst>
              </p:cNvPr>
              <p:cNvCxnSpPr>
                <a:cxnSpLocks/>
                <a:stCxn id="15" idx="5"/>
              </p:cNvCxnSpPr>
              <p:nvPr/>
            </p:nvCxnSpPr>
            <p:spPr>
              <a:xfrm rot="5400000" flipH="1" flipV="1">
                <a:off x="4139950" y="4034892"/>
                <a:ext cx="29827" cy="978283"/>
              </a:xfrm>
              <a:prstGeom prst="curvedConnector4">
                <a:avLst>
                  <a:gd name="adj1" fmla="val -766420"/>
                  <a:gd name="adj2" fmla="val 52156"/>
                </a:avLst>
              </a:prstGeom>
              <a:ln w="38100">
                <a:solidFill>
                  <a:srgbClr val="92D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6153E96C-73D6-1654-D096-FAF40C9E7EE7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rot="16200000" flipH="1" flipV="1">
                <a:off x="2489946" y="4833154"/>
                <a:ext cx="1469985" cy="474229"/>
              </a:xfrm>
              <a:prstGeom prst="curvedConnector3">
                <a:avLst>
                  <a:gd name="adj1" fmla="val 33857"/>
                </a:avLst>
              </a:prstGeom>
              <a:ln w="38100">
                <a:solidFill>
                  <a:srgbClr val="92D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8CD892-A820-C774-FEE2-DA2AD786342A}"/>
                  </a:ext>
                </a:extLst>
              </p:cNvPr>
              <p:cNvSpPr/>
              <p:nvPr/>
            </p:nvSpPr>
            <p:spPr>
              <a:xfrm>
                <a:off x="3635896" y="328498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BCA891-BCB3-C6C5-371E-C779199341C4}"/>
                  </a:ext>
                </a:extLst>
              </p:cNvPr>
              <p:cNvSpPr/>
              <p:nvPr/>
            </p:nvSpPr>
            <p:spPr>
              <a:xfrm>
                <a:off x="5148064" y="4149080"/>
                <a:ext cx="288032" cy="28803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27" name="Connector: Curved 26">
                <a:extLst>
                  <a:ext uri="{FF2B5EF4-FFF2-40B4-BE49-F238E27FC236}">
                    <a16:creationId xmlns:a16="http://schemas.microsoft.com/office/drawing/2014/main" id="{4410F177-C327-CE1E-D616-32E9BEC09BE8}"/>
                  </a:ext>
                </a:extLst>
              </p:cNvPr>
              <p:cNvCxnSpPr>
                <a:cxnSpLocks/>
                <a:stCxn id="25" idx="7"/>
              </p:cNvCxnSpPr>
              <p:nvPr/>
            </p:nvCxnSpPr>
            <p:spPr>
              <a:xfrm rot="5400000" flipH="1" flipV="1">
                <a:off x="5789959" y="3392997"/>
                <a:ext cx="402220" cy="1194308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AFCF67DD-8D0E-B8E5-A4F9-498C0945E2D6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rot="16200000" flipV="1">
                <a:off x="4644010" y="3645025"/>
                <a:ext cx="762261" cy="330211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796A4D8E-55B7-D699-848C-64F6385DD8FA}"/>
                  </a:ext>
                </a:extLst>
              </p:cNvPr>
              <p:cNvCxnSpPr>
                <a:stCxn id="24" idx="4"/>
              </p:cNvCxnSpPr>
              <p:nvPr/>
            </p:nvCxnSpPr>
            <p:spPr>
              <a:xfrm rot="5400000" flipH="1">
                <a:off x="2591780" y="2312876"/>
                <a:ext cx="1728192" cy="504056"/>
              </a:xfrm>
              <a:prstGeom prst="curvedConnector3">
                <a:avLst>
                  <a:gd name="adj1" fmla="val 32928"/>
                </a:avLst>
              </a:prstGeom>
              <a:ln w="38100"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46A036-4E90-1671-747E-017835D98DD3}"/>
                  </a:ext>
                </a:extLst>
              </p:cNvPr>
              <p:cNvSpPr/>
              <p:nvPr/>
            </p:nvSpPr>
            <p:spPr>
              <a:xfrm>
                <a:off x="5076056" y="1196752"/>
                <a:ext cx="216024" cy="2160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0DF385B-7C6B-A3B6-A4C3-E804CC9A797A}"/>
                  </a:ext>
                </a:extLst>
              </p:cNvPr>
              <p:cNvSpPr txBox="1"/>
              <p:nvPr/>
            </p:nvSpPr>
            <p:spPr>
              <a:xfrm>
                <a:off x="4932040" y="764704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Outside</a:t>
                </a:r>
                <a:endParaRPr lang="en-CA" dirty="0"/>
              </a:p>
            </p:txBody>
          </p: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FC47DEA4-9920-5AD2-0AE9-D3F68A87AFF4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rot="16200000" flipV="1">
                <a:off x="3851920" y="2708920"/>
                <a:ext cx="2736304" cy="14401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8F254AE-A308-B5BA-A5D3-C1E1D8664D0B}"/>
                </a:ext>
              </a:extLst>
            </p:cNvPr>
            <p:cNvSpPr txBox="1"/>
            <p:nvPr/>
          </p:nvSpPr>
          <p:spPr>
            <a:xfrm>
              <a:off x="1115616" y="630932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Play time = 3min</a:t>
              </a:r>
              <a:endParaRPr lang="en-CA" b="1" dirty="0"/>
            </a:p>
          </p:txBody>
        </p:sp>
        <p:sp>
          <p:nvSpPr>
            <p:cNvPr id="51" name="Action Button: Go Forward or Next 50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A0C86E81-D687-16BB-2CD2-EC148F63AF7C}"/>
                </a:ext>
              </a:extLst>
            </p:cNvPr>
            <p:cNvSpPr/>
            <p:nvPr/>
          </p:nvSpPr>
          <p:spPr>
            <a:xfrm>
              <a:off x="611560" y="6309320"/>
              <a:ext cx="576064" cy="432048"/>
            </a:xfrm>
            <a:prstGeom prst="actionButtonForwardNex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Action Button: Go Home 51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0E03570E-43ED-B635-7FED-854F1B80F914}"/>
                </a:ext>
              </a:extLst>
            </p:cNvPr>
            <p:cNvSpPr/>
            <p:nvPr/>
          </p:nvSpPr>
          <p:spPr>
            <a:xfrm>
              <a:off x="3419872" y="6309320"/>
              <a:ext cx="504056" cy="404664"/>
            </a:xfrm>
            <a:prstGeom prst="actionButtonHo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571211-C202-A3E3-8050-68CC3BF167D4}"/>
                </a:ext>
              </a:extLst>
            </p:cNvPr>
            <p:cNvSpPr txBox="1"/>
            <p:nvPr/>
          </p:nvSpPr>
          <p:spPr>
            <a:xfrm>
              <a:off x="3923928" y="63093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Play level = 3</a:t>
              </a:r>
              <a:endParaRPr lang="en-CA" b="1" dirty="0"/>
            </a:p>
          </p:txBody>
        </p:sp>
        <p:sp>
          <p:nvSpPr>
            <p:cNvPr id="54" name="Action Button: Return 53">
              <a:hlinkClick r:id="" action="ppaction://hlinkshowjump?jump=lastslideviewed" highlightClick="1"/>
              <a:extLst>
                <a:ext uri="{FF2B5EF4-FFF2-40B4-BE49-F238E27FC236}">
                  <a16:creationId xmlns:a16="http://schemas.microsoft.com/office/drawing/2014/main" id="{7414072D-BB93-1AB8-A1D5-039B7D76ED26}"/>
                </a:ext>
              </a:extLst>
            </p:cNvPr>
            <p:cNvSpPr/>
            <p:nvPr/>
          </p:nvSpPr>
          <p:spPr>
            <a:xfrm>
              <a:off x="5868144" y="6237312"/>
              <a:ext cx="504056" cy="522810"/>
            </a:xfrm>
            <a:prstGeom prst="actionButtonRetur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A53D7E7-FF21-EAAF-E9E8-75B7E2C3F73F}"/>
                </a:ext>
              </a:extLst>
            </p:cNvPr>
            <p:cNvSpPr txBox="1"/>
            <p:nvPr/>
          </p:nvSpPr>
          <p:spPr>
            <a:xfrm>
              <a:off x="6300192" y="63093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 Replayable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61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C38D-5522-D129-9019-A4CE5FDF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Development History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4C8456-0247-4BCA-AFB1-ED3F9197DAE1}"/>
              </a:ext>
            </a:extLst>
          </p:cNvPr>
          <p:cNvCxnSpPr>
            <a:cxnSpLocks/>
          </p:cNvCxnSpPr>
          <p:nvPr/>
        </p:nvCxnSpPr>
        <p:spPr>
          <a:xfrm>
            <a:off x="539552" y="3712964"/>
            <a:ext cx="7945633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37254-CDA1-D28A-6026-1C6C26366501}"/>
              </a:ext>
            </a:extLst>
          </p:cNvPr>
          <p:cNvSpPr txBox="1"/>
          <p:nvPr/>
        </p:nvSpPr>
        <p:spPr>
          <a:xfrm>
            <a:off x="1187624" y="3136900"/>
            <a:ext cx="118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Stage 1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58B67-3583-DE7C-F0A8-EEF826629940}"/>
              </a:ext>
            </a:extLst>
          </p:cNvPr>
          <p:cNvSpPr txBox="1"/>
          <p:nvPr/>
        </p:nvSpPr>
        <p:spPr>
          <a:xfrm>
            <a:off x="323528" y="4000996"/>
            <a:ext cx="2896072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Alpha Product Development</a:t>
            </a:r>
          </a:p>
          <a:p>
            <a:pPr lvl="0"/>
            <a:r>
              <a:rPr lang="en-US" b="1" dirty="0"/>
              <a:t>Objective:</a:t>
            </a:r>
            <a:r>
              <a:rPr lang="en-US" dirty="0"/>
              <a:t> Develop a functional alpha version of the project.</a:t>
            </a:r>
          </a:p>
          <a:p>
            <a:pPr lvl="0"/>
            <a:r>
              <a:rPr lang="en-US" b="1" dirty="0"/>
              <a:t>Focus:</a:t>
            </a:r>
            <a:r>
              <a:rPr lang="en-US" dirty="0"/>
              <a:t> Ensured basic functionality works as expected. Explored additional functionality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98E8AE-BD1B-C1C9-2700-E30F772713D5}"/>
              </a:ext>
            </a:extLst>
          </p:cNvPr>
          <p:cNvCxnSpPr>
            <a:cxnSpLocks/>
          </p:cNvCxnSpPr>
          <p:nvPr/>
        </p:nvCxnSpPr>
        <p:spPr>
          <a:xfrm>
            <a:off x="1763688" y="349694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3CC12F-85D2-4F65-9CD1-479B3EE4ECDB}"/>
              </a:ext>
            </a:extLst>
          </p:cNvPr>
          <p:cNvSpPr txBox="1"/>
          <p:nvPr/>
        </p:nvSpPr>
        <p:spPr>
          <a:xfrm>
            <a:off x="3851920" y="2344812"/>
            <a:ext cx="1039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Stage 2</a:t>
            </a:r>
            <a:endParaRPr lang="en-C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D247B-31F0-8A56-1BB5-4D37661C4F19}"/>
              </a:ext>
            </a:extLst>
          </p:cNvPr>
          <p:cNvCxnSpPr>
            <a:cxnSpLocks/>
          </p:cNvCxnSpPr>
          <p:nvPr/>
        </p:nvCxnSpPr>
        <p:spPr>
          <a:xfrm>
            <a:off x="4283968" y="270485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6F76C0-77FB-DC73-874E-1A5445A178BE}"/>
              </a:ext>
            </a:extLst>
          </p:cNvPr>
          <p:cNvSpPr txBox="1"/>
          <p:nvPr/>
        </p:nvSpPr>
        <p:spPr>
          <a:xfrm>
            <a:off x="3347864" y="4000996"/>
            <a:ext cx="2880320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Refinement Phase</a:t>
            </a:r>
            <a:endParaRPr lang="en-US" dirty="0"/>
          </a:p>
          <a:p>
            <a:pPr lvl="0"/>
            <a:r>
              <a:rPr lang="en-US" b="1" dirty="0"/>
              <a:t>Objective:</a:t>
            </a:r>
            <a:r>
              <a:rPr lang="en-US" dirty="0"/>
              <a:t> Improve existing features without adding new data types or functions.</a:t>
            </a:r>
          </a:p>
          <a:p>
            <a:pPr lvl="0"/>
            <a:r>
              <a:rPr lang="en-US" b="1" dirty="0"/>
              <a:t>Focus:</a:t>
            </a:r>
            <a:r>
              <a:rPr lang="en-US" dirty="0"/>
              <a:t> Enhancing user experience and addressing any bugs or issues.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B6375-67E0-8E07-A193-87A26DE4F514}"/>
              </a:ext>
            </a:extLst>
          </p:cNvPr>
          <p:cNvSpPr txBox="1"/>
          <p:nvPr/>
        </p:nvSpPr>
        <p:spPr>
          <a:xfrm>
            <a:off x="6372200" y="4000996"/>
            <a:ext cx="2376264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Future Adjustment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Incorporating images and 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room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Create puzzles and riddles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0EC42-5580-682F-856F-4073D0B88272}"/>
              </a:ext>
            </a:extLst>
          </p:cNvPr>
          <p:cNvSpPr txBox="1"/>
          <p:nvPr/>
        </p:nvSpPr>
        <p:spPr>
          <a:xfrm>
            <a:off x="6588224" y="1912764"/>
            <a:ext cx="14401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Discussed/Attempted/</a:t>
            </a:r>
          </a:p>
          <a:p>
            <a:r>
              <a:rPr lang="en-US" dirty="0"/>
              <a:t>Not </a:t>
            </a:r>
            <a:r>
              <a:rPr lang="en-US" dirty="0" err="1"/>
              <a:t>impl</a:t>
            </a:r>
            <a:r>
              <a:rPr lang="en-US" dirty="0"/>
              <a:t>.</a:t>
            </a:r>
            <a:endParaRPr lang="en-CA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6519B6-A50E-518A-5CAF-2430706BE0A5}"/>
              </a:ext>
            </a:extLst>
          </p:cNvPr>
          <p:cNvCxnSpPr>
            <a:cxnSpLocks/>
          </p:cNvCxnSpPr>
          <p:nvPr/>
        </p:nvCxnSpPr>
        <p:spPr>
          <a:xfrm>
            <a:off x="7524328" y="2272804"/>
            <a:ext cx="0" cy="1728192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6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4DA3-00F3-17CC-3110-6372D054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912B-0514-E9F4-B57E-B01C296F81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DE" dirty="0"/>
              <a:t>Why choose GIT?</a:t>
            </a:r>
          </a:p>
          <a:p>
            <a:r>
              <a:rPr lang="en-DE" dirty="0"/>
              <a:t>Timer</a:t>
            </a:r>
          </a:p>
          <a:p>
            <a:r>
              <a:rPr lang="en-DE" dirty="0"/>
              <a:t>Leaderboards</a:t>
            </a:r>
          </a:p>
          <a:p>
            <a:r>
              <a:rPr lang="en-DE" dirty="0"/>
              <a:t>CSV export</a:t>
            </a:r>
          </a:p>
          <a:p>
            <a:r>
              <a:rPr lang="en-DE" dirty="0"/>
              <a:t>Ease of use and readability</a:t>
            </a:r>
          </a:p>
          <a:p>
            <a:r>
              <a:rPr lang="en-DE" dirty="0"/>
              <a:t>Additional puzzles/riddles</a:t>
            </a:r>
          </a:p>
          <a:p>
            <a:r>
              <a:rPr lang="en-DE" dirty="0"/>
              <a:t>Additional Rooms</a:t>
            </a:r>
          </a:p>
          <a:p>
            <a:r>
              <a:rPr lang="en-DE" dirty="0"/>
              <a:t>Additional Items</a:t>
            </a:r>
          </a:p>
          <a:p>
            <a:endParaRPr lang="en-DE" dirty="0"/>
          </a:p>
          <a:p>
            <a:r>
              <a:rPr lang="en-GB" sz="1200" dirty="0"/>
              <a:t>E</a:t>
            </a:r>
            <a:r>
              <a:rPr lang="en-DE" sz="1200" dirty="0"/>
              <a:t>xamples: explore/examine. Superlative functions. </a:t>
            </a:r>
            <a:r>
              <a:rPr lang="en-DE" sz="1200"/>
              <a:t>Global counter</a:t>
            </a:r>
            <a:endParaRPr lang="en-DE" sz="1200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960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</TotalTime>
  <Words>137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Schoolbook</vt:lpstr>
      <vt:lpstr>Wingdings</vt:lpstr>
      <vt:lpstr>Wingdings 2</vt:lpstr>
      <vt:lpstr>Oriel</vt:lpstr>
      <vt:lpstr>Escape Room Python Game</vt:lpstr>
      <vt:lpstr>PowerPoint Presentation</vt:lpstr>
      <vt:lpstr>Development History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Review</dc:title>
  <dc:creator>Hilena Amare</dc:creator>
  <cp:lastModifiedBy>Alexander Groenert</cp:lastModifiedBy>
  <cp:revision>28</cp:revision>
  <dcterms:created xsi:type="dcterms:W3CDTF">2024-04-18T18:01:24Z</dcterms:created>
  <dcterms:modified xsi:type="dcterms:W3CDTF">2024-04-23T16:45:22Z</dcterms:modified>
</cp:coreProperties>
</file>