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648" r:id="rId2"/>
  </p:sldMasterIdLst>
  <p:sldIdLst>
    <p:sldId id="265" r:id="rId3"/>
    <p:sldId id="264" r:id="rId4"/>
    <p:sldId id="258" r:id="rId5"/>
    <p:sldId id="259" r:id="rId6"/>
    <p:sldId id="257" r:id="rId7"/>
    <p:sldId id="269" r:id="rId8"/>
    <p:sldId id="270" r:id="rId9"/>
    <p:sldId id="268" r:id="rId10"/>
    <p:sldId id="267" r:id="rId11"/>
    <p:sldId id="271" r:id="rId12"/>
    <p:sldId id="272" r:id="rId13"/>
    <p:sldId id="273" r:id="rId14"/>
    <p:sldId id="263" r:id="rId15"/>
    <p:sldId id="262" r:id="rId16"/>
    <p:sldId id="261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BFBE2-6AD8-474C-BC59-34F13B2FE17F}" v="1095" dt="2021-06-11T08:11:16.100"/>
    <p1510:client id="{BAE4C2F2-FFB9-4785-B6C0-C72BC856B734}" v="51" dt="2021-06-11T08:38:3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FA6-8D4F-4166-864E-F11AAEAE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11DA-6168-401D-96C4-90DC1BA9F158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83DA-1594-4CC9-A23D-05DD5048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2CF6-450A-453C-BEFA-A104389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B1D5-8005-4D80-A5C5-5EA8624235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2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280A-9706-4B63-A7F7-33AD4DD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5AA77-4D4E-430D-AD6B-3CB556D3704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BE58-1AB4-463A-B73C-ED2A787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B4DA-2D65-4ACF-9528-8AD527AB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F8636-5F70-4B3C-B7A1-BDE608E937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9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EF41-D8B6-4276-ADAB-0CBFA03D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30B2D-C0F2-4080-B151-0C85A9EC243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12C8-3097-4858-BF01-DAC9A069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B50B-6D53-4358-AD90-0F5C5A7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27E3-408C-4140-BA1F-392277F9A5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17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45E66E-6803-4E00-AB35-148CA7E5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F2A8A-64F3-439D-A585-DC0F4F0FA3CB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E717AE-D2C3-4329-9D8D-909BF6C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B53DDE-E444-40EC-9937-C4078E32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1E9B4-76F0-4361-B6B5-C64C4C9D8D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25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D8F24A-FCD1-4AE9-A77D-D559F569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CD72-E452-420E-8BCB-BCB8E2073CC8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52A1D8-3C45-4499-B11B-E95EB92F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36F584-1485-49F2-86AD-EABC381E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44B40-E1C7-485B-94A0-DE32F25BC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7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4BFDF1-9604-407D-A2F8-218EFE5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5889-1EF4-4D70-86F2-C52B278E45B4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9E214A-64D9-46D6-993E-B99B0E51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2F0C9-F0C8-4D92-8CD5-DCC64F1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206C-E21C-4263-8A11-D550A05755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13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0C80-FD57-498F-9E0C-54780039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830275-26DB-4E21-A597-077DC1AB145B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151C-2195-478B-8B8D-C88876F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FF9A-A519-41DD-A569-58BD249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0" y="338138"/>
            <a:ext cx="925513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0395EA6B-EBDE-4EA8-8CCC-57961D8460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75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B042-6C5E-48DB-835F-2F348520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3E0CE8-E7D4-4E28-B34D-00476582CB4A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3CC0A-B491-4C98-8F27-F8AA230C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551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1E93-FE88-4409-AE40-DD1DAE1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0E9B2-CEB2-44A4-82A7-A0B50B1697F1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E3F6-92A7-4ED7-A247-93BB789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EB91-0646-406B-A79A-C7CC063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6863" y="338138"/>
            <a:ext cx="950912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32BBD7E4-DC9D-4505-800B-0EE6622D4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20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B7505B-A1DA-42A3-897A-EC7C4E72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736F2-614B-4D85-B420-75B4C3F4980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E865A4-86EA-45A5-8E96-AED46A6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84DDA5-4EA7-4C98-8245-1CCB143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50B1-5373-4924-92CE-2E7EED2859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295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DBB319-BFA9-4BC0-AE16-9AFE943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924C1-ED54-4F78-850F-73BDCCA46051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3A82D-40DE-4BE7-8A33-612EF3B1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4DA2E-4EE1-4756-AB23-53B11DC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06077-6E3D-4873-9188-E9E8838C77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00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81E1-6EF9-4323-B4C4-76F4E678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089C-974C-45F7-B9FE-05B1F6DE7246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A4D2-C099-42F9-8112-B38433B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F27D-FB55-4A2D-AC82-BCEDF68E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E2F84-AF2F-43C5-AE90-5108648E4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822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2FA6-C994-40D8-BDE9-4E7E2EC7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B4DA6-2CF1-483A-8513-11E24E7AB2C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CF6D-FB53-4311-A554-13AC4848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7177-8B76-4BCE-B915-101D005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9715F-769A-43A7-B7EB-DB40C36A45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9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280B32B2-FA29-4CDA-96E5-CEC658B159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4D6B3A53-7EFE-4A85-9FF3-9F5608525D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447C-4C9C-4F63-91E5-E68E9766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8EC86E7-89D9-4ECD-824A-773BF204310B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0376-8E42-455D-BA92-F3A78466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0BE6-C538-4FF1-94B8-59C88353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82F2F12B-8936-400F-9173-985BBC0AF5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8" r:id="rId8"/>
    <p:sldLayoutId id="2147483709" r:id="rId9"/>
    <p:sldLayoutId id="2147483703" r:id="rId10"/>
    <p:sldLayoutId id="2147483704" r:id="rId11"/>
    <p:sldLayoutId id="2147483705" r:id="rId12"/>
    <p:sldLayoutId id="2147483706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note.com/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2B15BE6-787E-4846-806C-2C233AB0283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-1"/>
            <a:chExt cx="12192001" cy="6858001"/>
          </a:xfrm>
        </p:grpSpPr>
        <p:pic>
          <p:nvPicPr>
            <p:cNvPr id="82954" name="Picture 5">
              <a:extLst>
                <a:ext uri="{FF2B5EF4-FFF2-40B4-BE49-F238E27FC236}">
                  <a16:creationId xmlns:a16="http://schemas.microsoft.com/office/drawing/2014/main" id="{A1AD0F0F-61FF-43E0-8C3A-D593DA83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52" b="19048"/>
            <a:stretch>
              <a:fillRect/>
            </a:stretch>
          </p:blipFill>
          <p:spPr bwMode="auto">
            <a:xfrm>
              <a:off x="-1" y="-1"/>
              <a:ext cx="12192001" cy="6858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D19EB-DFE2-4786-BB96-E29932EC4A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84000">
                  <a:srgbClr val="FFFFFF">
                    <a:alpha val="85000"/>
                  </a:srgbClr>
                </a:gs>
                <a:gs pos="0">
                  <a:schemeClr val="bg1">
                    <a:alpha val="0"/>
                  </a:schemeClr>
                </a:gs>
                <a:gs pos="68000">
                  <a:schemeClr val="bg1">
                    <a:alpha val="76000"/>
                  </a:schemeClr>
                </a:gs>
                <a:gs pos="100000">
                  <a:schemeClr val="bg1"/>
                </a:gs>
              </a:gsLst>
              <a:lin ang="564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FA6970-D477-4601-8548-B89203B2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0" r="14622" b="45882"/>
          <a:stretch>
            <a:fillRect/>
          </a:stretch>
        </p:blipFill>
        <p:spPr bwMode="auto">
          <a:xfrm>
            <a:off x="2192338" y="0"/>
            <a:ext cx="77851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2E23D5-44A8-4A25-B7DA-EC4E4150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627188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18181A"/>
                </a:solidFill>
                <a:latin typeface="Montserrat Light"/>
              </a:rPr>
              <a:t>Project Week 2</a:t>
            </a:r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E9545-2301-4031-BFCD-5A1E6EF5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3375025"/>
            <a:ext cx="8058150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de-DE" altLang="en-US" b="1">
                <a:latin typeface="Poppins Light"/>
                <a:ea typeface="Open Sans"/>
                <a:cs typeface="Poppins Light" pitchFamily="2" charset="0"/>
              </a:rPr>
              <a:t>Most frequent baby names in Barcelona </a:t>
            </a:r>
            <a:endParaRPr lang="en-US" altLang="en-US" b="1"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22AE78-ABE0-41A5-8549-305C3926B59A}"/>
              </a:ext>
            </a:extLst>
          </p:cNvPr>
          <p:cNvSpPr/>
          <p:nvPr/>
        </p:nvSpPr>
        <p:spPr>
          <a:xfrm>
            <a:off x="4975225" y="4956175"/>
            <a:ext cx="2241550" cy="560388"/>
          </a:xfrm>
          <a:prstGeom prst="roundRect">
            <a:avLst>
              <a:gd name="adj" fmla="val 7109"/>
            </a:avLst>
          </a:prstGeom>
          <a:solidFill>
            <a:srgbClr val="18181A"/>
          </a:solidFill>
          <a:ln>
            <a:noFill/>
          </a:ln>
          <a:effectLst>
            <a:outerShdw blurRad="381000" dist="762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10A6-A5C4-4789-BC81-EC2601C29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5051425"/>
            <a:ext cx="280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  <a:latin typeface="Montserrat Light" pitchFamily="50" charset="0"/>
                <a:cs typeface="Arial" panose="020B0604020202020204" pitchFamily="34" charset="0"/>
              </a:rPr>
              <a:t>GET STARTED</a:t>
            </a:r>
          </a:p>
        </p:txBody>
      </p:sp>
      <p:sp>
        <p:nvSpPr>
          <p:cNvPr id="14" name="Freeform 98">
            <a:extLst>
              <a:ext uri="{FF2B5EF4-FFF2-40B4-BE49-F238E27FC236}">
                <a16:creationId xmlns:a16="http://schemas.microsoft.com/office/drawing/2014/main" id="{1B4247D6-5CD3-4570-A128-66693F16A98F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725738" y="3333750"/>
            <a:ext cx="234950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Freeform 98">
            <a:extLst>
              <a:ext uri="{FF2B5EF4-FFF2-40B4-BE49-F238E27FC236}">
                <a16:creationId xmlns:a16="http://schemas.microsoft.com/office/drawing/2014/main" id="{40B25B27-3752-4118-908D-E165496B3505}"/>
              </a:ext>
            </a:extLst>
          </p:cNvPr>
          <p:cNvSpPr>
            <a:spLocks noEditPoints="1"/>
          </p:cNvSpPr>
          <p:nvPr/>
        </p:nvSpPr>
        <p:spPr bwMode="auto">
          <a:xfrm>
            <a:off x="8707438" y="4022725"/>
            <a:ext cx="233362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3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11111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2" grpId="0" animBg="1"/>
      <p:bldP spid="13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591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Preferred shortest &amp; longest name - for male and female</a:t>
            </a:r>
            <a:endParaRPr lang="de-DE" dirty="0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Shortest names have 3 characters</a:t>
            </a: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0D1FBCD1-ADAF-4AC8-BF7F-3FD6B0E5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01E27-79B4-4695-B0FC-11AD52ACB4FB}"/>
              </a:ext>
            </a:extLst>
          </p:cNvPr>
          <p:cNvSpPr/>
          <p:nvPr/>
        </p:nvSpPr>
        <p:spPr>
          <a:xfrm>
            <a:off x="1435100" y="4438650"/>
            <a:ext cx="3038475" cy="33855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Maximum length is 9 characters</a:t>
            </a:r>
            <a:endParaRPr lang="de-DE" dirty="0"/>
          </a:p>
        </p:txBody>
      </p:sp>
      <p:pic>
        <p:nvPicPr>
          <p:cNvPr id="2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7608CB5F-CF76-4194-B7D7-A9635E32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8" y="2266336"/>
            <a:ext cx="5508522" cy="37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1" y="576928"/>
            <a:ext cx="4591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Find Spanish names occurring in our class are in the data set</a:t>
            </a:r>
            <a:endParaRPr lang="de-DE" dirty="0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Check for </a:t>
            </a:r>
            <a:r>
              <a:rPr lang="en-US" sz="1600" dirty="0">
                <a:ea typeface="+mn-lt"/>
                <a:cs typeface="+mn-lt"/>
              </a:rPr>
              <a:t>"Ignacio", "Raul", </a:t>
            </a:r>
            <a:endParaRPr lang="de-DE" dirty="0">
              <a:ea typeface="+mn-lt"/>
              <a:cs typeface="+mn-lt"/>
            </a:endParaRPr>
          </a:p>
          <a:p>
            <a:pPr>
              <a:defRPr/>
            </a:pPr>
            <a:r>
              <a:rPr lang="en-US" sz="1600" dirty="0">
                <a:ea typeface="+mn-lt"/>
                <a:cs typeface="+mn-lt"/>
              </a:rPr>
              <a:t>"Emmanuelle", "Laura"</a:t>
            </a:r>
            <a:endParaRPr lang="de-DE" dirty="0"/>
          </a:p>
          <a:p>
            <a:pPr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01E27-79B4-4695-B0FC-11AD52ACB4FB}"/>
              </a:ext>
            </a:extLst>
          </p:cNvPr>
          <p:cNvSpPr/>
          <p:nvPr/>
        </p:nvSpPr>
        <p:spPr>
          <a:xfrm>
            <a:off x="1435100" y="4438650"/>
            <a:ext cx="3038475" cy="33855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endParaRPr lang="en-US" sz="1600" dirty="0">
              <a:latin typeface="Montserra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1E77A-1A2C-4492-BDCD-89A598C870C9}"/>
              </a:ext>
            </a:extLst>
          </p:cNvPr>
          <p:cNvSpPr txBox="1"/>
          <p:nvPr/>
        </p:nvSpPr>
        <p:spPr>
          <a:xfrm>
            <a:off x="4724400" y="3200400"/>
            <a:ext cx="2743200" cy="402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18D87E-DC72-45EF-A207-3B9B2EFBC7D7}"/>
              </a:ext>
            </a:extLst>
          </p:cNvPr>
          <p:cNvSpPr txBox="1"/>
          <p:nvPr/>
        </p:nvSpPr>
        <p:spPr>
          <a:xfrm>
            <a:off x="4208206" y="4712110"/>
            <a:ext cx="2743200" cy="402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603F27EA-C425-41FB-8C01-80A4033E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61895"/>
            <a:ext cx="7106264" cy="19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8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1" y="576928"/>
            <a:ext cx="45910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Comparison of percentage share male and female during full period</a:t>
            </a:r>
            <a:endParaRPr lang="de-DE" dirty="0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Similar data for females and males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1E77A-1A2C-4492-BDCD-89A598C870C9}"/>
              </a:ext>
            </a:extLst>
          </p:cNvPr>
          <p:cNvSpPr txBox="1"/>
          <p:nvPr/>
        </p:nvSpPr>
        <p:spPr>
          <a:xfrm>
            <a:off x="4724400" y="3200400"/>
            <a:ext cx="2743200" cy="402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6925F58D-FE99-4637-A7D9-16CB5C88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16" y="267273"/>
            <a:ext cx="4709651" cy="3214002"/>
          </a:xfrm>
          <a:prstGeom prst="rect">
            <a:avLst/>
          </a:prstGeom>
        </p:spPr>
      </p:pic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32E69466-3A43-4E80-A3A1-DD91B91B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16" y="3478695"/>
            <a:ext cx="4746522" cy="33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2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>
            <a:extLst>
              <a:ext uri="{FF2B5EF4-FFF2-40B4-BE49-F238E27FC236}">
                <a16:creationId xmlns:a16="http://schemas.microsoft.com/office/drawing/2014/main" id="{822E5F0B-B587-4EAA-9F0C-301878B13745}"/>
              </a:ext>
            </a:extLst>
          </p:cNvPr>
          <p:cNvGrpSpPr/>
          <p:nvPr/>
        </p:nvGrpSpPr>
        <p:grpSpPr>
          <a:xfrm>
            <a:off x="6312524" y="4787055"/>
            <a:ext cx="424956" cy="594939"/>
            <a:chOff x="9510614" y="3845360"/>
            <a:chExt cx="294267" cy="411974"/>
          </a:xfrm>
          <a:solidFill>
            <a:srgbClr val="18181A"/>
          </a:solidFill>
        </p:grpSpPr>
        <p:sp>
          <p:nvSpPr>
            <p:cNvPr id="31" name="Freeform 881">
              <a:extLst>
                <a:ext uri="{FF2B5EF4-FFF2-40B4-BE49-F238E27FC236}">
                  <a16:creationId xmlns:a16="http://schemas.microsoft.com/office/drawing/2014/main" id="{24B3AE37-E37B-4C7D-8BC3-D1E46C337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0614" y="3845360"/>
              <a:ext cx="294267" cy="411974"/>
            </a:xfrm>
            <a:custGeom>
              <a:avLst/>
              <a:gdLst>
                <a:gd name="T0" fmla="*/ 179 w 180"/>
                <a:gd name="T1" fmla="*/ 35 h 252"/>
                <a:gd name="T2" fmla="*/ 145 w 180"/>
                <a:gd name="T3" fmla="*/ 1 h 252"/>
                <a:gd name="T4" fmla="*/ 142 w 180"/>
                <a:gd name="T5" fmla="*/ 0 h 252"/>
                <a:gd name="T6" fmla="*/ 3 w 180"/>
                <a:gd name="T7" fmla="*/ 0 h 252"/>
                <a:gd name="T8" fmla="*/ 0 w 180"/>
                <a:gd name="T9" fmla="*/ 3 h 252"/>
                <a:gd name="T10" fmla="*/ 0 w 180"/>
                <a:gd name="T11" fmla="*/ 211 h 252"/>
                <a:gd name="T12" fmla="*/ 3 w 180"/>
                <a:gd name="T13" fmla="*/ 215 h 252"/>
                <a:gd name="T14" fmla="*/ 104 w 180"/>
                <a:gd name="T15" fmla="*/ 215 h 252"/>
                <a:gd name="T16" fmla="*/ 104 w 180"/>
                <a:gd name="T17" fmla="*/ 252 h 252"/>
                <a:gd name="T18" fmla="*/ 125 w 180"/>
                <a:gd name="T19" fmla="*/ 240 h 252"/>
                <a:gd name="T20" fmla="*/ 146 w 180"/>
                <a:gd name="T21" fmla="*/ 252 h 252"/>
                <a:gd name="T22" fmla="*/ 146 w 180"/>
                <a:gd name="T23" fmla="*/ 215 h 252"/>
                <a:gd name="T24" fmla="*/ 177 w 180"/>
                <a:gd name="T25" fmla="*/ 215 h 252"/>
                <a:gd name="T26" fmla="*/ 180 w 180"/>
                <a:gd name="T27" fmla="*/ 211 h 252"/>
                <a:gd name="T28" fmla="*/ 180 w 180"/>
                <a:gd name="T29" fmla="*/ 38 h 252"/>
                <a:gd name="T30" fmla="*/ 179 w 180"/>
                <a:gd name="T31" fmla="*/ 35 h 252"/>
                <a:gd name="T32" fmla="*/ 146 w 180"/>
                <a:gd name="T33" fmla="*/ 12 h 252"/>
                <a:gd name="T34" fmla="*/ 168 w 180"/>
                <a:gd name="T35" fmla="*/ 34 h 252"/>
                <a:gd name="T36" fmla="*/ 146 w 180"/>
                <a:gd name="T37" fmla="*/ 34 h 252"/>
                <a:gd name="T38" fmla="*/ 146 w 180"/>
                <a:gd name="T39" fmla="*/ 12 h 252"/>
                <a:gd name="T40" fmla="*/ 125 w 180"/>
                <a:gd name="T41" fmla="*/ 200 h 252"/>
                <a:gd name="T42" fmla="*/ 94 w 180"/>
                <a:gd name="T43" fmla="*/ 168 h 252"/>
                <a:gd name="T44" fmla="*/ 125 w 180"/>
                <a:gd name="T45" fmla="*/ 137 h 252"/>
                <a:gd name="T46" fmla="*/ 156 w 180"/>
                <a:gd name="T47" fmla="*/ 168 h 252"/>
                <a:gd name="T48" fmla="*/ 125 w 180"/>
                <a:gd name="T49" fmla="*/ 200 h 252"/>
                <a:gd name="T50" fmla="*/ 125 w 180"/>
                <a:gd name="T51" fmla="*/ 232 h 252"/>
                <a:gd name="T52" fmla="*/ 111 w 180"/>
                <a:gd name="T53" fmla="*/ 240 h 252"/>
                <a:gd name="T54" fmla="*/ 111 w 180"/>
                <a:gd name="T55" fmla="*/ 204 h 252"/>
                <a:gd name="T56" fmla="*/ 125 w 180"/>
                <a:gd name="T57" fmla="*/ 207 h 252"/>
                <a:gd name="T58" fmla="*/ 139 w 180"/>
                <a:gd name="T59" fmla="*/ 204 h 252"/>
                <a:gd name="T60" fmla="*/ 139 w 180"/>
                <a:gd name="T61" fmla="*/ 240 h 252"/>
                <a:gd name="T62" fmla="*/ 125 w 180"/>
                <a:gd name="T63" fmla="*/ 232 h 252"/>
                <a:gd name="T64" fmla="*/ 173 w 180"/>
                <a:gd name="T65" fmla="*/ 208 h 252"/>
                <a:gd name="T66" fmla="*/ 146 w 180"/>
                <a:gd name="T67" fmla="*/ 208 h 252"/>
                <a:gd name="T68" fmla="*/ 146 w 180"/>
                <a:gd name="T69" fmla="*/ 200 h 252"/>
                <a:gd name="T70" fmla="*/ 163 w 180"/>
                <a:gd name="T71" fmla="*/ 168 h 252"/>
                <a:gd name="T72" fmla="*/ 125 w 180"/>
                <a:gd name="T73" fmla="*/ 130 h 252"/>
                <a:gd name="T74" fmla="*/ 87 w 180"/>
                <a:gd name="T75" fmla="*/ 168 h 252"/>
                <a:gd name="T76" fmla="*/ 104 w 180"/>
                <a:gd name="T77" fmla="*/ 200 h 252"/>
                <a:gd name="T78" fmla="*/ 104 w 180"/>
                <a:gd name="T79" fmla="*/ 208 h 252"/>
                <a:gd name="T80" fmla="*/ 7 w 180"/>
                <a:gd name="T81" fmla="*/ 208 h 252"/>
                <a:gd name="T82" fmla="*/ 7 w 180"/>
                <a:gd name="T83" fmla="*/ 7 h 252"/>
                <a:gd name="T84" fmla="*/ 139 w 180"/>
                <a:gd name="T85" fmla="*/ 7 h 252"/>
                <a:gd name="T86" fmla="*/ 139 w 180"/>
                <a:gd name="T87" fmla="*/ 38 h 252"/>
                <a:gd name="T88" fmla="*/ 142 w 180"/>
                <a:gd name="T89" fmla="*/ 41 h 252"/>
                <a:gd name="T90" fmla="*/ 173 w 180"/>
                <a:gd name="T91" fmla="*/ 41 h 252"/>
                <a:gd name="T92" fmla="*/ 173 w 180"/>
                <a:gd name="T93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2">
                  <a:moveTo>
                    <a:pt x="179" y="35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2" y="215"/>
                    <a:pt x="3" y="215"/>
                  </a:cubicBezTo>
                  <a:cubicBezTo>
                    <a:pt x="104" y="215"/>
                    <a:pt x="104" y="215"/>
                    <a:pt x="104" y="215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25" y="240"/>
                    <a:pt x="125" y="240"/>
                    <a:pt x="125" y="240"/>
                  </a:cubicBezTo>
                  <a:cubicBezTo>
                    <a:pt x="146" y="252"/>
                    <a:pt x="146" y="252"/>
                    <a:pt x="146" y="252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77" y="215"/>
                    <a:pt x="177" y="215"/>
                    <a:pt x="177" y="215"/>
                  </a:cubicBezTo>
                  <a:cubicBezTo>
                    <a:pt x="179" y="215"/>
                    <a:pt x="180" y="213"/>
                    <a:pt x="180" y="211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7"/>
                    <a:pt x="180" y="36"/>
                    <a:pt x="179" y="35"/>
                  </a:cubicBezTo>
                  <a:close/>
                  <a:moveTo>
                    <a:pt x="146" y="12"/>
                  </a:moveTo>
                  <a:cubicBezTo>
                    <a:pt x="168" y="34"/>
                    <a:pt x="168" y="34"/>
                    <a:pt x="168" y="34"/>
                  </a:cubicBezTo>
                  <a:cubicBezTo>
                    <a:pt x="146" y="34"/>
                    <a:pt x="146" y="34"/>
                    <a:pt x="146" y="34"/>
                  </a:cubicBezTo>
                  <a:lnTo>
                    <a:pt x="146" y="12"/>
                  </a:lnTo>
                  <a:close/>
                  <a:moveTo>
                    <a:pt x="125" y="200"/>
                  </a:moveTo>
                  <a:cubicBezTo>
                    <a:pt x="108" y="200"/>
                    <a:pt x="94" y="186"/>
                    <a:pt x="94" y="168"/>
                  </a:cubicBezTo>
                  <a:cubicBezTo>
                    <a:pt x="94" y="151"/>
                    <a:pt x="108" y="137"/>
                    <a:pt x="125" y="137"/>
                  </a:cubicBezTo>
                  <a:cubicBezTo>
                    <a:pt x="142" y="137"/>
                    <a:pt x="156" y="151"/>
                    <a:pt x="156" y="168"/>
                  </a:cubicBezTo>
                  <a:cubicBezTo>
                    <a:pt x="156" y="186"/>
                    <a:pt x="142" y="200"/>
                    <a:pt x="125" y="200"/>
                  </a:cubicBezTo>
                  <a:close/>
                  <a:moveTo>
                    <a:pt x="125" y="232"/>
                  </a:moveTo>
                  <a:cubicBezTo>
                    <a:pt x="111" y="240"/>
                    <a:pt x="111" y="240"/>
                    <a:pt x="111" y="240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6"/>
                    <a:pt x="120" y="207"/>
                    <a:pt x="125" y="207"/>
                  </a:cubicBezTo>
                  <a:cubicBezTo>
                    <a:pt x="130" y="207"/>
                    <a:pt x="134" y="206"/>
                    <a:pt x="139" y="204"/>
                  </a:cubicBezTo>
                  <a:cubicBezTo>
                    <a:pt x="139" y="240"/>
                    <a:pt x="139" y="240"/>
                    <a:pt x="139" y="240"/>
                  </a:cubicBezTo>
                  <a:lnTo>
                    <a:pt x="125" y="232"/>
                  </a:lnTo>
                  <a:close/>
                  <a:moveTo>
                    <a:pt x="173" y="208"/>
                  </a:moveTo>
                  <a:cubicBezTo>
                    <a:pt x="146" y="208"/>
                    <a:pt x="146" y="208"/>
                    <a:pt x="146" y="208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6" y="194"/>
                    <a:pt x="163" y="182"/>
                    <a:pt x="163" y="168"/>
                  </a:cubicBezTo>
                  <a:cubicBezTo>
                    <a:pt x="163" y="147"/>
                    <a:pt x="146" y="130"/>
                    <a:pt x="125" y="130"/>
                  </a:cubicBezTo>
                  <a:cubicBezTo>
                    <a:pt x="104" y="130"/>
                    <a:pt x="87" y="147"/>
                    <a:pt x="87" y="168"/>
                  </a:cubicBezTo>
                  <a:cubicBezTo>
                    <a:pt x="87" y="182"/>
                    <a:pt x="94" y="194"/>
                    <a:pt x="104" y="200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9" y="40"/>
                    <a:pt x="140" y="41"/>
                    <a:pt x="142" y="41"/>
                  </a:cubicBezTo>
                  <a:cubicBezTo>
                    <a:pt x="173" y="41"/>
                    <a:pt x="173" y="41"/>
                    <a:pt x="173" y="41"/>
                  </a:cubicBezTo>
                  <a:lnTo>
                    <a:pt x="173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2" name="Rectangle 882">
              <a:extLst>
                <a:ext uri="{FF2B5EF4-FFF2-40B4-BE49-F238E27FC236}">
                  <a16:creationId xmlns:a16="http://schemas.microsoft.com/office/drawing/2014/main" id="{E4FB0496-11B4-431B-9056-659B7EE27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3958220"/>
              <a:ext cx="170329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3" name="Rectangle 883">
              <a:extLst>
                <a:ext uri="{FF2B5EF4-FFF2-40B4-BE49-F238E27FC236}">
                  <a16:creationId xmlns:a16="http://schemas.microsoft.com/office/drawing/2014/main" id="{CC6B8F31-50C2-480D-8124-FD8C297F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4015688"/>
              <a:ext cx="112860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A30525-EF6E-40D2-98C2-BAF703E58248}"/>
              </a:ext>
            </a:extLst>
          </p:cNvPr>
          <p:cNvSpPr txBox="1"/>
          <p:nvPr/>
        </p:nvSpPr>
        <p:spPr>
          <a:xfrm>
            <a:off x="1130300" y="947738"/>
            <a:ext cx="3603625" cy="4962525"/>
          </a:xfrm>
          <a:custGeom>
            <a:avLst/>
            <a:gdLst/>
            <a:ahLst/>
            <a:cxnLst/>
            <a:rect l="l" t="t" r="r" b="b"/>
            <a:pathLst>
              <a:path w="1227230" h="1690335">
                <a:moveTo>
                  <a:pt x="912829" y="1591895"/>
                </a:moveTo>
                <a:lnTo>
                  <a:pt x="912462" y="1592254"/>
                </a:lnTo>
                <a:cubicBezTo>
                  <a:pt x="908384" y="1595806"/>
                  <a:pt x="904459" y="1598766"/>
                  <a:pt x="900688" y="1601135"/>
                </a:cubicBezTo>
                <a:lnTo>
                  <a:pt x="895074" y="1603891"/>
                </a:lnTo>
                <a:close/>
                <a:moveTo>
                  <a:pt x="224169" y="1570680"/>
                </a:moveTo>
                <a:lnTo>
                  <a:pt x="227343" y="1574559"/>
                </a:lnTo>
                <a:cubicBezTo>
                  <a:pt x="231553" y="1578769"/>
                  <a:pt x="232956" y="1582277"/>
                  <a:pt x="231553" y="1585084"/>
                </a:cubicBezTo>
                <a:close/>
                <a:moveTo>
                  <a:pt x="222487" y="1568411"/>
                </a:moveTo>
                <a:lnTo>
                  <a:pt x="223527" y="1569428"/>
                </a:lnTo>
                <a:lnTo>
                  <a:pt x="224169" y="1570680"/>
                </a:lnTo>
                <a:lnTo>
                  <a:pt x="222606" y="1568770"/>
                </a:lnTo>
                <a:close/>
                <a:moveTo>
                  <a:pt x="968312" y="1551404"/>
                </a:moveTo>
                <a:cubicBezTo>
                  <a:pt x="953401" y="1562981"/>
                  <a:pt x="938819" y="1573835"/>
                  <a:pt x="924566" y="1583966"/>
                </a:cubicBezTo>
                <a:lnTo>
                  <a:pt x="912829" y="1591895"/>
                </a:lnTo>
                <a:lnTo>
                  <a:pt x="925158" y="1579821"/>
                </a:lnTo>
                <a:cubicBezTo>
                  <a:pt x="942700" y="1560876"/>
                  <a:pt x="957085" y="1551404"/>
                  <a:pt x="968312" y="1551404"/>
                </a:cubicBezTo>
                <a:close/>
                <a:moveTo>
                  <a:pt x="517836" y="498891"/>
                </a:moveTo>
                <a:lnTo>
                  <a:pt x="522046" y="498891"/>
                </a:lnTo>
                <a:lnTo>
                  <a:pt x="522046" y="507311"/>
                </a:lnTo>
                <a:lnTo>
                  <a:pt x="517836" y="507311"/>
                </a:lnTo>
                <a:close/>
                <a:moveTo>
                  <a:pt x="776754" y="0"/>
                </a:moveTo>
                <a:cubicBezTo>
                  <a:pt x="860955" y="0"/>
                  <a:pt x="931123" y="16139"/>
                  <a:pt x="987257" y="48416"/>
                </a:cubicBezTo>
                <a:cubicBezTo>
                  <a:pt x="1018130" y="90516"/>
                  <a:pt x="1049706" y="133318"/>
                  <a:pt x="1081983" y="176822"/>
                </a:cubicBezTo>
                <a:cubicBezTo>
                  <a:pt x="1114260" y="225939"/>
                  <a:pt x="1134608" y="273653"/>
                  <a:pt x="1143028" y="319964"/>
                </a:cubicBezTo>
                <a:cubicBezTo>
                  <a:pt x="1141625" y="324174"/>
                  <a:pt x="1131802" y="326279"/>
                  <a:pt x="1113558" y="326279"/>
                </a:cubicBezTo>
                <a:cubicBezTo>
                  <a:pt x="1100928" y="310842"/>
                  <a:pt x="1090052" y="289792"/>
                  <a:pt x="1080930" y="263128"/>
                </a:cubicBezTo>
                <a:cubicBezTo>
                  <a:pt x="1071808" y="236464"/>
                  <a:pt x="1059529" y="215414"/>
                  <a:pt x="1044092" y="199977"/>
                </a:cubicBezTo>
                <a:cubicBezTo>
                  <a:pt x="1045496" y="208397"/>
                  <a:pt x="1053916" y="233658"/>
                  <a:pt x="1069353" y="275758"/>
                </a:cubicBezTo>
                <a:cubicBezTo>
                  <a:pt x="1056723" y="286985"/>
                  <a:pt x="1050407" y="300317"/>
                  <a:pt x="1050407" y="315754"/>
                </a:cubicBezTo>
                <a:cubicBezTo>
                  <a:pt x="1050407" y="326981"/>
                  <a:pt x="1055670" y="344522"/>
                  <a:pt x="1066195" y="368379"/>
                </a:cubicBezTo>
                <a:cubicBezTo>
                  <a:pt x="1076720" y="392236"/>
                  <a:pt x="1081281" y="411181"/>
                  <a:pt x="1079878" y="425215"/>
                </a:cubicBezTo>
                <a:cubicBezTo>
                  <a:pt x="1088298" y="429425"/>
                  <a:pt x="1092508" y="435039"/>
                  <a:pt x="1092508" y="442055"/>
                </a:cubicBezTo>
                <a:cubicBezTo>
                  <a:pt x="1092508" y="444862"/>
                  <a:pt x="1090403" y="451879"/>
                  <a:pt x="1086193" y="463105"/>
                </a:cubicBezTo>
                <a:cubicBezTo>
                  <a:pt x="1083386" y="470122"/>
                  <a:pt x="1083386" y="475034"/>
                  <a:pt x="1086193" y="477841"/>
                </a:cubicBezTo>
                <a:cubicBezTo>
                  <a:pt x="1079176" y="472227"/>
                  <a:pt x="1062336" y="461001"/>
                  <a:pt x="1035672" y="444160"/>
                </a:cubicBezTo>
                <a:cubicBezTo>
                  <a:pt x="1014622" y="432933"/>
                  <a:pt x="1000588" y="418900"/>
                  <a:pt x="993572" y="402060"/>
                </a:cubicBezTo>
                <a:cubicBezTo>
                  <a:pt x="980942" y="400656"/>
                  <a:pt x="971118" y="404165"/>
                  <a:pt x="964102" y="412585"/>
                </a:cubicBezTo>
                <a:lnTo>
                  <a:pt x="964102" y="425215"/>
                </a:lnTo>
                <a:cubicBezTo>
                  <a:pt x="958488" y="423812"/>
                  <a:pt x="950770" y="421707"/>
                  <a:pt x="940946" y="418900"/>
                </a:cubicBezTo>
                <a:cubicBezTo>
                  <a:pt x="924106" y="435740"/>
                  <a:pt x="919896" y="447669"/>
                  <a:pt x="928316" y="454685"/>
                </a:cubicBezTo>
                <a:cubicBezTo>
                  <a:pt x="925509" y="451879"/>
                  <a:pt x="915686" y="444160"/>
                  <a:pt x="898846" y="431530"/>
                </a:cubicBezTo>
                <a:cubicBezTo>
                  <a:pt x="886216" y="423110"/>
                  <a:pt x="874989" y="418900"/>
                  <a:pt x="865165" y="418900"/>
                </a:cubicBezTo>
                <a:cubicBezTo>
                  <a:pt x="856745" y="437144"/>
                  <a:pt x="844817" y="439249"/>
                  <a:pt x="829380" y="425215"/>
                </a:cubicBezTo>
                <a:cubicBezTo>
                  <a:pt x="815346" y="418198"/>
                  <a:pt x="806926" y="404866"/>
                  <a:pt x="804120" y="385220"/>
                </a:cubicBezTo>
                <a:cubicBezTo>
                  <a:pt x="799910" y="359959"/>
                  <a:pt x="794998" y="343821"/>
                  <a:pt x="789384" y="336804"/>
                </a:cubicBezTo>
                <a:cubicBezTo>
                  <a:pt x="785174" y="333997"/>
                  <a:pt x="763422" y="306632"/>
                  <a:pt x="724129" y="254708"/>
                </a:cubicBezTo>
                <a:cubicBezTo>
                  <a:pt x="698868" y="221028"/>
                  <a:pt x="672906" y="204187"/>
                  <a:pt x="646243" y="204187"/>
                </a:cubicBezTo>
                <a:lnTo>
                  <a:pt x="673608" y="221028"/>
                </a:lnTo>
                <a:cubicBezTo>
                  <a:pt x="644138" y="202784"/>
                  <a:pt x="622386" y="199276"/>
                  <a:pt x="608352" y="210502"/>
                </a:cubicBezTo>
                <a:cubicBezTo>
                  <a:pt x="595722" y="204889"/>
                  <a:pt x="582390" y="211906"/>
                  <a:pt x="568357" y="231553"/>
                </a:cubicBezTo>
                <a:cubicBezTo>
                  <a:pt x="554323" y="251200"/>
                  <a:pt x="543096" y="261725"/>
                  <a:pt x="534676" y="263128"/>
                </a:cubicBezTo>
                <a:lnTo>
                  <a:pt x="522046" y="345224"/>
                </a:lnTo>
                <a:cubicBezTo>
                  <a:pt x="519240" y="338207"/>
                  <a:pt x="520292" y="327331"/>
                  <a:pt x="525204" y="312596"/>
                </a:cubicBezTo>
                <a:cubicBezTo>
                  <a:pt x="530115" y="297861"/>
                  <a:pt x="531168" y="286985"/>
                  <a:pt x="528361" y="279968"/>
                </a:cubicBezTo>
                <a:cubicBezTo>
                  <a:pt x="508714" y="281372"/>
                  <a:pt x="483454" y="294704"/>
                  <a:pt x="452580" y="319964"/>
                </a:cubicBezTo>
                <a:cubicBezTo>
                  <a:pt x="430127" y="366274"/>
                  <a:pt x="418900" y="418198"/>
                  <a:pt x="418900" y="475736"/>
                </a:cubicBezTo>
                <a:cubicBezTo>
                  <a:pt x="418900" y="524853"/>
                  <a:pt x="426618" y="569760"/>
                  <a:pt x="442055" y="610457"/>
                </a:cubicBezTo>
                <a:cubicBezTo>
                  <a:pt x="491172" y="641331"/>
                  <a:pt x="564147" y="656768"/>
                  <a:pt x="660978" y="656768"/>
                </a:cubicBezTo>
                <a:cubicBezTo>
                  <a:pt x="675011" y="656768"/>
                  <a:pt x="696062" y="656768"/>
                  <a:pt x="724129" y="656768"/>
                </a:cubicBezTo>
                <a:cubicBezTo>
                  <a:pt x="753599" y="655364"/>
                  <a:pt x="775351" y="654663"/>
                  <a:pt x="789384" y="654663"/>
                </a:cubicBezTo>
                <a:cubicBezTo>
                  <a:pt x="893232" y="654663"/>
                  <a:pt x="971118" y="672906"/>
                  <a:pt x="1023042" y="709393"/>
                </a:cubicBezTo>
                <a:cubicBezTo>
                  <a:pt x="1159167" y="809031"/>
                  <a:pt x="1227230" y="931123"/>
                  <a:pt x="1227230" y="1075668"/>
                </a:cubicBezTo>
                <a:cubicBezTo>
                  <a:pt x="1227230" y="1109348"/>
                  <a:pt x="1223020" y="1142327"/>
                  <a:pt x="1214599" y="1174604"/>
                </a:cubicBezTo>
                <a:cubicBezTo>
                  <a:pt x="1168289" y="1331779"/>
                  <a:pt x="1092508" y="1453169"/>
                  <a:pt x="987257" y="1538773"/>
                </a:cubicBezTo>
                <a:cubicBezTo>
                  <a:pt x="966206" y="1538773"/>
                  <a:pt x="943753" y="1547193"/>
                  <a:pt x="919896" y="1564034"/>
                </a:cubicBezTo>
                <a:cubicBezTo>
                  <a:pt x="889022" y="1586487"/>
                  <a:pt x="868674" y="1599117"/>
                  <a:pt x="858850" y="1601924"/>
                </a:cubicBezTo>
                <a:cubicBezTo>
                  <a:pt x="865867" y="1606134"/>
                  <a:pt x="872884" y="1608239"/>
                  <a:pt x="879900" y="1608239"/>
                </a:cubicBezTo>
                <a:cubicBezTo>
                  <a:pt x="883058" y="1608239"/>
                  <a:pt x="886369" y="1607647"/>
                  <a:pt x="889834" y="1606463"/>
                </a:cubicBezTo>
                <a:lnTo>
                  <a:pt x="895074" y="1603891"/>
                </a:lnTo>
                <a:lnTo>
                  <a:pt x="882795" y="1612186"/>
                </a:lnTo>
                <a:cubicBezTo>
                  <a:pt x="801225" y="1664285"/>
                  <a:pt x="731496" y="1690335"/>
                  <a:pt x="673608" y="1690335"/>
                </a:cubicBezTo>
                <a:cubicBezTo>
                  <a:pt x="644138" y="1690335"/>
                  <a:pt x="615369" y="1684722"/>
                  <a:pt x="587302" y="1673495"/>
                </a:cubicBezTo>
                <a:cubicBezTo>
                  <a:pt x="587302" y="1677705"/>
                  <a:pt x="583092" y="1672092"/>
                  <a:pt x="574672" y="1656655"/>
                </a:cubicBezTo>
                <a:cubicBezTo>
                  <a:pt x="563445" y="1663672"/>
                  <a:pt x="551517" y="1667180"/>
                  <a:pt x="538886" y="1667180"/>
                </a:cubicBezTo>
                <a:cubicBezTo>
                  <a:pt x="523450" y="1667180"/>
                  <a:pt x="501698" y="1660514"/>
                  <a:pt x="473631" y="1647182"/>
                </a:cubicBezTo>
                <a:cubicBezTo>
                  <a:pt x="445564" y="1633850"/>
                  <a:pt x="425917" y="1627185"/>
                  <a:pt x="414690" y="1627185"/>
                </a:cubicBezTo>
                <a:cubicBezTo>
                  <a:pt x="406270" y="1627185"/>
                  <a:pt x="399253" y="1628588"/>
                  <a:pt x="393640" y="1631394"/>
                </a:cubicBezTo>
                <a:cubicBezTo>
                  <a:pt x="366976" y="1621571"/>
                  <a:pt x="326981" y="1602626"/>
                  <a:pt x="273653" y="1574559"/>
                </a:cubicBezTo>
                <a:cubicBezTo>
                  <a:pt x="252603" y="1580172"/>
                  <a:pt x="241376" y="1576664"/>
                  <a:pt x="239973" y="1564034"/>
                </a:cubicBezTo>
                <a:cubicBezTo>
                  <a:pt x="232956" y="1558420"/>
                  <a:pt x="228746" y="1555614"/>
                  <a:pt x="227343" y="1555614"/>
                </a:cubicBezTo>
                <a:cubicBezTo>
                  <a:pt x="223133" y="1558420"/>
                  <a:pt x="221028" y="1561227"/>
                  <a:pt x="221028" y="1564034"/>
                </a:cubicBezTo>
                <a:lnTo>
                  <a:pt x="222487" y="1568411"/>
                </a:lnTo>
                <a:lnTo>
                  <a:pt x="212081" y="1558245"/>
                </a:lnTo>
                <a:cubicBezTo>
                  <a:pt x="203310" y="1552280"/>
                  <a:pt x="192259" y="1549298"/>
                  <a:pt x="178927" y="1549298"/>
                </a:cubicBezTo>
                <a:cubicBezTo>
                  <a:pt x="176120" y="1549298"/>
                  <a:pt x="172612" y="1550000"/>
                  <a:pt x="168402" y="1551404"/>
                </a:cubicBezTo>
                <a:cubicBezTo>
                  <a:pt x="162789" y="1557017"/>
                  <a:pt x="160684" y="1561227"/>
                  <a:pt x="162087" y="1564034"/>
                </a:cubicBezTo>
                <a:lnTo>
                  <a:pt x="94726" y="1494568"/>
                </a:lnTo>
                <a:cubicBezTo>
                  <a:pt x="97533" y="1491761"/>
                  <a:pt x="102795" y="1492814"/>
                  <a:pt x="110514" y="1497725"/>
                </a:cubicBezTo>
                <a:cubicBezTo>
                  <a:pt x="118232" y="1502637"/>
                  <a:pt x="123495" y="1505093"/>
                  <a:pt x="126302" y="1505093"/>
                </a:cubicBezTo>
                <a:cubicBezTo>
                  <a:pt x="131915" y="1505093"/>
                  <a:pt x="136125" y="1501585"/>
                  <a:pt x="138932" y="1494568"/>
                </a:cubicBezTo>
                <a:cubicBezTo>
                  <a:pt x="141738" y="1487551"/>
                  <a:pt x="139984" y="1480885"/>
                  <a:pt x="133669" y="1474570"/>
                </a:cubicBezTo>
                <a:cubicBezTo>
                  <a:pt x="127354" y="1468255"/>
                  <a:pt x="123495" y="1465097"/>
                  <a:pt x="122091" y="1465097"/>
                </a:cubicBezTo>
                <a:cubicBezTo>
                  <a:pt x="74378" y="1459484"/>
                  <a:pt x="41399" y="1418085"/>
                  <a:pt x="23155" y="1340901"/>
                </a:cubicBezTo>
                <a:cubicBezTo>
                  <a:pt x="7718" y="1272137"/>
                  <a:pt x="0" y="1222318"/>
                  <a:pt x="0" y="1191444"/>
                </a:cubicBezTo>
                <a:cubicBezTo>
                  <a:pt x="0" y="1152150"/>
                  <a:pt x="7718" y="1119172"/>
                  <a:pt x="23155" y="1092508"/>
                </a:cubicBezTo>
                <a:lnTo>
                  <a:pt x="35785" y="1092508"/>
                </a:lnTo>
                <a:cubicBezTo>
                  <a:pt x="25962" y="1110752"/>
                  <a:pt x="21050" y="1132503"/>
                  <a:pt x="21050" y="1157764"/>
                </a:cubicBezTo>
                <a:cubicBezTo>
                  <a:pt x="21050" y="1180217"/>
                  <a:pt x="25962" y="1208986"/>
                  <a:pt x="35785" y="1244070"/>
                </a:cubicBezTo>
                <a:lnTo>
                  <a:pt x="39996" y="1237755"/>
                </a:lnTo>
                <a:cubicBezTo>
                  <a:pt x="28769" y="1255998"/>
                  <a:pt x="32979" y="1284767"/>
                  <a:pt x="52626" y="1324061"/>
                </a:cubicBezTo>
                <a:cubicBezTo>
                  <a:pt x="61046" y="1312834"/>
                  <a:pt x="63852" y="1293187"/>
                  <a:pt x="61046" y="1265120"/>
                </a:cubicBezTo>
                <a:cubicBezTo>
                  <a:pt x="58239" y="1242666"/>
                  <a:pt x="55432" y="1219511"/>
                  <a:pt x="52626" y="1195654"/>
                </a:cubicBezTo>
                <a:cubicBezTo>
                  <a:pt x="38592" y="1176007"/>
                  <a:pt x="42802" y="1149344"/>
                  <a:pt x="65256" y="1115663"/>
                </a:cubicBezTo>
                <a:cubicBezTo>
                  <a:pt x="65256" y="1129697"/>
                  <a:pt x="66659" y="1137415"/>
                  <a:pt x="69466" y="1138818"/>
                </a:cubicBezTo>
                <a:cubicBezTo>
                  <a:pt x="70869" y="1137415"/>
                  <a:pt x="79289" y="1123382"/>
                  <a:pt x="94726" y="1096718"/>
                </a:cubicBezTo>
                <a:cubicBezTo>
                  <a:pt x="104550" y="1077071"/>
                  <a:pt x="115776" y="1067248"/>
                  <a:pt x="128407" y="1067248"/>
                </a:cubicBezTo>
                <a:cubicBezTo>
                  <a:pt x="131213" y="1067248"/>
                  <a:pt x="134722" y="1068651"/>
                  <a:pt x="138932" y="1071458"/>
                </a:cubicBezTo>
                <a:lnTo>
                  <a:pt x="155772" y="1050407"/>
                </a:lnTo>
                <a:cubicBezTo>
                  <a:pt x="152965" y="1057424"/>
                  <a:pt x="154018" y="1062687"/>
                  <a:pt x="158929" y="1066195"/>
                </a:cubicBezTo>
                <a:cubicBezTo>
                  <a:pt x="163841" y="1069703"/>
                  <a:pt x="168402" y="1072861"/>
                  <a:pt x="172612" y="1075668"/>
                </a:cubicBezTo>
                <a:lnTo>
                  <a:pt x="202082" y="1041987"/>
                </a:lnTo>
                <a:lnTo>
                  <a:pt x="214713" y="1058828"/>
                </a:lnTo>
                <a:cubicBezTo>
                  <a:pt x="218923" y="1050407"/>
                  <a:pt x="232956" y="1041987"/>
                  <a:pt x="256813" y="1033567"/>
                </a:cubicBezTo>
                <a:cubicBezTo>
                  <a:pt x="252603" y="1040584"/>
                  <a:pt x="252954" y="1045847"/>
                  <a:pt x="257866" y="1049355"/>
                </a:cubicBezTo>
                <a:cubicBezTo>
                  <a:pt x="262777" y="1052863"/>
                  <a:pt x="268040" y="1056021"/>
                  <a:pt x="273653" y="1058828"/>
                </a:cubicBezTo>
                <a:cubicBezTo>
                  <a:pt x="287687" y="1061634"/>
                  <a:pt x="300317" y="1053214"/>
                  <a:pt x="311544" y="1033567"/>
                </a:cubicBezTo>
                <a:cubicBezTo>
                  <a:pt x="322770" y="1013920"/>
                  <a:pt x="331191" y="1004097"/>
                  <a:pt x="336804" y="1004097"/>
                </a:cubicBezTo>
                <a:cubicBezTo>
                  <a:pt x="342417" y="1004097"/>
                  <a:pt x="350136" y="1010412"/>
                  <a:pt x="359959" y="1023042"/>
                </a:cubicBezTo>
                <a:cubicBezTo>
                  <a:pt x="351539" y="1048302"/>
                  <a:pt x="347329" y="1075668"/>
                  <a:pt x="347329" y="1105138"/>
                </a:cubicBezTo>
                <a:cubicBezTo>
                  <a:pt x="347329" y="1178112"/>
                  <a:pt x="369081" y="1239860"/>
                  <a:pt x="412585" y="1290380"/>
                </a:cubicBezTo>
                <a:cubicBezTo>
                  <a:pt x="436442" y="1325464"/>
                  <a:pt x="470824" y="1358443"/>
                  <a:pt x="515731" y="1389317"/>
                </a:cubicBezTo>
                <a:cubicBezTo>
                  <a:pt x="555025" y="1414577"/>
                  <a:pt x="594319" y="1439837"/>
                  <a:pt x="633612" y="1465097"/>
                </a:cubicBezTo>
                <a:cubicBezTo>
                  <a:pt x="713604" y="1393527"/>
                  <a:pt x="759212" y="1350724"/>
                  <a:pt x="770439" y="1336691"/>
                </a:cubicBezTo>
                <a:cubicBezTo>
                  <a:pt x="820960" y="1281960"/>
                  <a:pt x="848325" y="1225125"/>
                  <a:pt x="852535" y="1166184"/>
                </a:cubicBezTo>
                <a:cubicBezTo>
                  <a:pt x="844115" y="1150747"/>
                  <a:pt x="840256" y="1124785"/>
                  <a:pt x="840957" y="1088298"/>
                </a:cubicBezTo>
                <a:cubicBezTo>
                  <a:pt x="841659" y="1051811"/>
                  <a:pt x="839905" y="1026550"/>
                  <a:pt x="835695" y="1012517"/>
                </a:cubicBezTo>
                <a:cubicBezTo>
                  <a:pt x="828678" y="973223"/>
                  <a:pt x="806575" y="936736"/>
                  <a:pt x="769387" y="903056"/>
                </a:cubicBezTo>
                <a:cubicBezTo>
                  <a:pt x="732198" y="869375"/>
                  <a:pt x="693255" y="852535"/>
                  <a:pt x="652558" y="852535"/>
                </a:cubicBezTo>
                <a:cubicBezTo>
                  <a:pt x="641331" y="852535"/>
                  <a:pt x="624491" y="853938"/>
                  <a:pt x="602037" y="856745"/>
                </a:cubicBezTo>
                <a:cubicBezTo>
                  <a:pt x="579584" y="859552"/>
                  <a:pt x="563445" y="860955"/>
                  <a:pt x="553622" y="860955"/>
                </a:cubicBezTo>
                <a:cubicBezTo>
                  <a:pt x="521344" y="860955"/>
                  <a:pt x="496786" y="849027"/>
                  <a:pt x="479946" y="825170"/>
                </a:cubicBezTo>
                <a:cubicBezTo>
                  <a:pt x="440652" y="820960"/>
                  <a:pt x="385220" y="818855"/>
                  <a:pt x="313649" y="818855"/>
                </a:cubicBezTo>
                <a:cubicBezTo>
                  <a:pt x="312245" y="818855"/>
                  <a:pt x="317859" y="815346"/>
                  <a:pt x="330489" y="808330"/>
                </a:cubicBezTo>
                <a:cubicBezTo>
                  <a:pt x="284178" y="792893"/>
                  <a:pt x="256813" y="783771"/>
                  <a:pt x="248393" y="780964"/>
                </a:cubicBezTo>
                <a:cubicBezTo>
                  <a:pt x="214713" y="766931"/>
                  <a:pt x="188049" y="750792"/>
                  <a:pt x="168402" y="732549"/>
                </a:cubicBezTo>
                <a:cubicBezTo>
                  <a:pt x="126302" y="732549"/>
                  <a:pt x="93323" y="705885"/>
                  <a:pt x="69466" y="652558"/>
                </a:cubicBezTo>
                <a:cubicBezTo>
                  <a:pt x="48416" y="590810"/>
                  <a:pt x="37890" y="524853"/>
                  <a:pt x="37890" y="454685"/>
                </a:cubicBezTo>
                <a:cubicBezTo>
                  <a:pt x="37890" y="367678"/>
                  <a:pt x="54029" y="288388"/>
                  <a:pt x="86306" y="216818"/>
                </a:cubicBezTo>
                <a:cubicBezTo>
                  <a:pt x="112970" y="190154"/>
                  <a:pt x="171209" y="157175"/>
                  <a:pt x="261023" y="117881"/>
                </a:cubicBezTo>
                <a:lnTo>
                  <a:pt x="261023" y="122091"/>
                </a:lnTo>
                <a:cubicBezTo>
                  <a:pt x="272250" y="124898"/>
                  <a:pt x="287687" y="121039"/>
                  <a:pt x="307334" y="110514"/>
                </a:cubicBezTo>
                <a:cubicBezTo>
                  <a:pt x="326981" y="99989"/>
                  <a:pt x="340312" y="94726"/>
                  <a:pt x="347329" y="94726"/>
                </a:cubicBezTo>
                <a:cubicBezTo>
                  <a:pt x="354346" y="94726"/>
                  <a:pt x="359959" y="96831"/>
                  <a:pt x="364169" y="101041"/>
                </a:cubicBezTo>
                <a:cubicBezTo>
                  <a:pt x="402060" y="88411"/>
                  <a:pt x="437845" y="70869"/>
                  <a:pt x="471526" y="48416"/>
                </a:cubicBezTo>
                <a:cubicBezTo>
                  <a:pt x="465912" y="54029"/>
                  <a:pt x="463106" y="57537"/>
                  <a:pt x="463106" y="58941"/>
                </a:cubicBezTo>
                <a:cubicBezTo>
                  <a:pt x="482752" y="47714"/>
                  <a:pt x="508013" y="42100"/>
                  <a:pt x="538886" y="42100"/>
                </a:cubicBezTo>
                <a:cubicBezTo>
                  <a:pt x="544500" y="42100"/>
                  <a:pt x="552569" y="42100"/>
                  <a:pt x="563094" y="42100"/>
                </a:cubicBezTo>
                <a:cubicBezTo>
                  <a:pt x="573619" y="42100"/>
                  <a:pt x="581689" y="42100"/>
                  <a:pt x="587302" y="42100"/>
                </a:cubicBezTo>
                <a:cubicBezTo>
                  <a:pt x="629402" y="42100"/>
                  <a:pt x="661680" y="30172"/>
                  <a:pt x="684133" y="6315"/>
                </a:cubicBezTo>
                <a:cubicBezTo>
                  <a:pt x="716410" y="2105"/>
                  <a:pt x="747284" y="0"/>
                  <a:pt x="7767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5FAA9-CD4F-43DC-BC02-74E9521C3C5B}"/>
              </a:ext>
            </a:extLst>
          </p:cNvPr>
          <p:cNvSpPr/>
          <p:nvPr/>
        </p:nvSpPr>
        <p:spPr>
          <a:xfrm>
            <a:off x="7023100" y="1909763"/>
            <a:ext cx="3796671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Poppins Light"/>
              </a:rPr>
              <a:t>Manage the underlying data source information </a:t>
            </a:r>
            <a:endParaRPr lang="de-DE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D1B422-5141-4167-B687-2DBF0AA5E9DA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410">
            <a:extLst>
              <a:ext uri="{FF2B5EF4-FFF2-40B4-BE49-F238E27FC236}">
                <a16:creationId xmlns:a16="http://schemas.microsoft.com/office/drawing/2014/main" id="{683242CD-8831-4726-B202-722411550445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198C4BBD-8EF1-4DBC-A90D-D9F1C890B715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15" name="Freeform 588">
              <a:extLst>
                <a:ext uri="{FF2B5EF4-FFF2-40B4-BE49-F238E27FC236}">
                  <a16:creationId xmlns:a16="http://schemas.microsoft.com/office/drawing/2014/main" id="{76CD763D-6462-44A0-A6B0-D3B543DA2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6" name="Freeform 589">
              <a:extLst>
                <a:ext uri="{FF2B5EF4-FFF2-40B4-BE49-F238E27FC236}">
                  <a16:creationId xmlns:a16="http://schemas.microsoft.com/office/drawing/2014/main" id="{20ACC598-B6C5-4F73-9C85-E40007525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6602B24-FDDB-4A78-A3D4-95ABC7CF60A3}"/>
              </a:ext>
            </a:extLst>
          </p:cNvPr>
          <p:cNvSpPr/>
          <p:nvPr/>
        </p:nvSpPr>
        <p:spPr>
          <a:xfrm>
            <a:off x="7023100" y="3302000"/>
            <a:ext cx="3122613" cy="58477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Poppins Light"/>
              </a:rPr>
              <a:t>Track task statuses </a:t>
            </a:r>
            <a:endParaRPr lang="de-DE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D015A-6784-4309-8976-C3DDD678CBB9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A012-0379-4382-9E47-F9D44663CE91}"/>
              </a:ext>
            </a:extLst>
          </p:cNvPr>
          <p:cNvSpPr/>
          <p:nvPr/>
        </p:nvSpPr>
        <p:spPr>
          <a:xfrm>
            <a:off x="7023100" y="4694238"/>
            <a:ext cx="3287713" cy="10772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Poppins Light"/>
              </a:rPr>
              <a:t>Pull in the right team members at every phase so bottlenecks don’t inhibit progress </a:t>
            </a:r>
            <a:endParaRPr lang="de-DE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6EC971-56A3-4015-BA98-6BE5E83C9B46}"/>
              </a:ext>
            </a:extLst>
          </p:cNvPr>
          <p:cNvCxnSpPr/>
          <p:nvPr/>
        </p:nvCxnSpPr>
        <p:spPr>
          <a:xfrm>
            <a:off x="7134225" y="5122863"/>
            <a:ext cx="427038" cy="7937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191ED8-2C62-4239-A7A5-D966E478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STRENGTHS</a:t>
            </a:r>
          </a:p>
        </p:txBody>
      </p:sp>
    </p:spTree>
    <p:extLst>
      <p:ext uri="{BB962C8B-B14F-4D97-AF65-F5344CB8AC3E}">
        <p14:creationId xmlns:p14="http://schemas.microsoft.com/office/powerpoint/2010/main" val="1220707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3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2DD828F-DF65-4782-AE73-0850FDA5B59E}"/>
              </a:ext>
            </a:extLst>
          </p:cNvPr>
          <p:cNvSpPr txBox="1"/>
          <p:nvPr/>
        </p:nvSpPr>
        <p:spPr>
          <a:xfrm>
            <a:off x="944563" y="957263"/>
            <a:ext cx="4500562" cy="4943475"/>
          </a:xfrm>
          <a:custGeom>
            <a:avLst/>
            <a:gdLst/>
            <a:ahLst/>
            <a:cxnLst/>
            <a:rect l="l" t="t" r="r" b="b"/>
            <a:pathLst>
              <a:path w="2046664" h="1684020">
                <a:moveTo>
                  <a:pt x="1532458" y="1662970"/>
                </a:moveTo>
                <a:lnTo>
                  <a:pt x="1538773" y="1662970"/>
                </a:lnTo>
                <a:lnTo>
                  <a:pt x="1538773" y="1684020"/>
                </a:lnTo>
                <a:lnTo>
                  <a:pt x="1532458" y="1684020"/>
                </a:lnTo>
                <a:close/>
                <a:moveTo>
                  <a:pt x="862666" y="173665"/>
                </a:moveTo>
                <a:cubicBezTo>
                  <a:pt x="862929" y="173314"/>
                  <a:pt x="863060" y="173665"/>
                  <a:pt x="863060" y="174717"/>
                </a:cubicBezTo>
                <a:lnTo>
                  <a:pt x="862330" y="174561"/>
                </a:lnTo>
                <a:close/>
                <a:moveTo>
                  <a:pt x="2046084" y="0"/>
                </a:moveTo>
                <a:cubicBezTo>
                  <a:pt x="2051698" y="136125"/>
                  <a:pt x="2016614" y="357153"/>
                  <a:pt x="1940833" y="663083"/>
                </a:cubicBezTo>
                <a:cubicBezTo>
                  <a:pt x="1905749" y="750091"/>
                  <a:pt x="1882594" y="880602"/>
                  <a:pt x="1871367" y="1054618"/>
                </a:cubicBezTo>
                <a:lnTo>
                  <a:pt x="1858737" y="1067248"/>
                </a:lnTo>
                <a:cubicBezTo>
                  <a:pt x="1855930" y="1123382"/>
                  <a:pt x="1856983" y="1207232"/>
                  <a:pt x="1861895" y="1318798"/>
                </a:cubicBezTo>
                <a:cubicBezTo>
                  <a:pt x="1866806" y="1430365"/>
                  <a:pt x="1868561" y="1513513"/>
                  <a:pt x="1867157" y="1568244"/>
                </a:cubicBezTo>
                <a:cubicBezTo>
                  <a:pt x="1865754" y="1566840"/>
                  <a:pt x="1858737" y="1557017"/>
                  <a:pt x="1846107" y="1538773"/>
                </a:cubicBezTo>
                <a:cubicBezTo>
                  <a:pt x="1837687" y="1527547"/>
                  <a:pt x="1827863" y="1521933"/>
                  <a:pt x="1816637" y="1521933"/>
                </a:cubicBezTo>
                <a:lnTo>
                  <a:pt x="1799796" y="1633500"/>
                </a:lnTo>
                <a:cubicBezTo>
                  <a:pt x="1795586" y="1627886"/>
                  <a:pt x="1791376" y="1625079"/>
                  <a:pt x="1787166" y="1625079"/>
                </a:cubicBezTo>
                <a:cubicBezTo>
                  <a:pt x="1784360" y="1625079"/>
                  <a:pt x="1779097" y="1627886"/>
                  <a:pt x="1771379" y="1633500"/>
                </a:cubicBezTo>
                <a:cubicBezTo>
                  <a:pt x="1763660" y="1639113"/>
                  <a:pt x="1756292" y="1640516"/>
                  <a:pt x="1749276" y="1637709"/>
                </a:cubicBezTo>
                <a:cubicBezTo>
                  <a:pt x="1757696" y="1588592"/>
                  <a:pt x="1747872" y="1550000"/>
                  <a:pt x="1719806" y="1521933"/>
                </a:cubicBezTo>
                <a:lnTo>
                  <a:pt x="1709280" y="1604029"/>
                </a:lnTo>
                <a:cubicBezTo>
                  <a:pt x="1698054" y="1601222"/>
                  <a:pt x="1688230" y="1611046"/>
                  <a:pt x="1679810" y="1633500"/>
                </a:cubicBezTo>
                <a:cubicBezTo>
                  <a:pt x="1658760" y="1608239"/>
                  <a:pt x="1646130" y="1595609"/>
                  <a:pt x="1641920" y="1595609"/>
                </a:cubicBezTo>
                <a:cubicBezTo>
                  <a:pt x="1636306" y="1595609"/>
                  <a:pt x="1631394" y="1597714"/>
                  <a:pt x="1627184" y="1601924"/>
                </a:cubicBezTo>
                <a:cubicBezTo>
                  <a:pt x="1622974" y="1606134"/>
                  <a:pt x="1619466" y="1608239"/>
                  <a:pt x="1616659" y="1608239"/>
                </a:cubicBezTo>
                <a:cubicBezTo>
                  <a:pt x="1613853" y="1608239"/>
                  <a:pt x="1608941" y="1604380"/>
                  <a:pt x="1601924" y="1596662"/>
                </a:cubicBezTo>
                <a:cubicBezTo>
                  <a:pt x="1594907" y="1588943"/>
                  <a:pt x="1590346" y="1584733"/>
                  <a:pt x="1588241" y="1584031"/>
                </a:cubicBezTo>
                <a:cubicBezTo>
                  <a:pt x="1586136" y="1583330"/>
                  <a:pt x="1581575" y="1572454"/>
                  <a:pt x="1574559" y="1551404"/>
                </a:cubicBezTo>
                <a:cubicBezTo>
                  <a:pt x="1571752" y="1538773"/>
                  <a:pt x="1573155" y="1526845"/>
                  <a:pt x="1578769" y="1515618"/>
                </a:cubicBezTo>
                <a:lnTo>
                  <a:pt x="1561929" y="1496673"/>
                </a:lnTo>
                <a:cubicBezTo>
                  <a:pt x="1566139" y="1479833"/>
                  <a:pt x="1568244" y="1460186"/>
                  <a:pt x="1568244" y="1437732"/>
                </a:cubicBezTo>
                <a:cubicBezTo>
                  <a:pt x="1568244" y="1413875"/>
                  <a:pt x="1566139" y="1394930"/>
                  <a:pt x="1561929" y="1380897"/>
                </a:cubicBezTo>
                <a:cubicBezTo>
                  <a:pt x="1559122" y="1379493"/>
                  <a:pt x="1551404" y="1383002"/>
                  <a:pt x="1538773" y="1391422"/>
                </a:cubicBezTo>
                <a:cubicBezTo>
                  <a:pt x="1534563" y="1418085"/>
                  <a:pt x="1533862" y="1452818"/>
                  <a:pt x="1536668" y="1495620"/>
                </a:cubicBezTo>
                <a:cubicBezTo>
                  <a:pt x="1539475" y="1538423"/>
                  <a:pt x="1538072" y="1574559"/>
                  <a:pt x="1532458" y="1604029"/>
                </a:cubicBezTo>
                <a:lnTo>
                  <a:pt x="1505093" y="1591399"/>
                </a:lnTo>
                <a:cubicBezTo>
                  <a:pt x="1505093" y="1587189"/>
                  <a:pt x="1506496" y="1579471"/>
                  <a:pt x="1509303" y="1568244"/>
                </a:cubicBezTo>
                <a:cubicBezTo>
                  <a:pt x="1493866" y="1558420"/>
                  <a:pt x="1486148" y="1537370"/>
                  <a:pt x="1486148" y="1505093"/>
                </a:cubicBezTo>
                <a:cubicBezTo>
                  <a:pt x="1486148" y="1500883"/>
                  <a:pt x="1486148" y="1493866"/>
                  <a:pt x="1486148" y="1484043"/>
                </a:cubicBezTo>
                <a:cubicBezTo>
                  <a:pt x="1486148" y="1474219"/>
                  <a:pt x="1486148" y="1467203"/>
                  <a:pt x="1486148" y="1462993"/>
                </a:cubicBezTo>
                <a:cubicBezTo>
                  <a:pt x="1486148" y="1434925"/>
                  <a:pt x="1478429" y="1419489"/>
                  <a:pt x="1462992" y="1416682"/>
                </a:cubicBezTo>
                <a:cubicBezTo>
                  <a:pt x="1447556" y="1391422"/>
                  <a:pt x="1364056" y="1281259"/>
                  <a:pt x="1212494" y="1086193"/>
                </a:cubicBezTo>
                <a:cubicBezTo>
                  <a:pt x="1108646" y="951471"/>
                  <a:pt x="1040584" y="834292"/>
                  <a:pt x="1008307" y="734654"/>
                </a:cubicBezTo>
                <a:cubicBezTo>
                  <a:pt x="1009710" y="745881"/>
                  <a:pt x="1004097" y="760265"/>
                  <a:pt x="991467" y="777807"/>
                </a:cubicBezTo>
                <a:cubicBezTo>
                  <a:pt x="978837" y="795349"/>
                  <a:pt x="972522" y="807628"/>
                  <a:pt x="972522" y="814645"/>
                </a:cubicBezTo>
                <a:cubicBezTo>
                  <a:pt x="972522" y="821662"/>
                  <a:pt x="974627" y="827977"/>
                  <a:pt x="978837" y="833590"/>
                </a:cubicBezTo>
                <a:cubicBezTo>
                  <a:pt x="943753" y="907968"/>
                  <a:pt x="907968" y="983047"/>
                  <a:pt x="871480" y="1058828"/>
                </a:cubicBezTo>
                <a:cubicBezTo>
                  <a:pt x="826573" y="1154256"/>
                  <a:pt x="784473" y="1230738"/>
                  <a:pt x="745179" y="1288275"/>
                </a:cubicBezTo>
                <a:cubicBezTo>
                  <a:pt x="743776" y="1302309"/>
                  <a:pt x="737110" y="1320903"/>
                  <a:pt x="725181" y="1344059"/>
                </a:cubicBezTo>
                <a:cubicBezTo>
                  <a:pt x="713253" y="1367214"/>
                  <a:pt x="706587" y="1385808"/>
                  <a:pt x="705183" y="1399842"/>
                </a:cubicBezTo>
                <a:cubicBezTo>
                  <a:pt x="706587" y="1399842"/>
                  <a:pt x="697465" y="1399140"/>
                  <a:pt x="677818" y="1397737"/>
                </a:cubicBezTo>
                <a:cubicBezTo>
                  <a:pt x="667995" y="1397737"/>
                  <a:pt x="661680" y="1401947"/>
                  <a:pt x="658873" y="1410367"/>
                </a:cubicBezTo>
                <a:cubicBezTo>
                  <a:pt x="657470" y="1411770"/>
                  <a:pt x="654663" y="1428610"/>
                  <a:pt x="650453" y="1460887"/>
                </a:cubicBezTo>
                <a:cubicBezTo>
                  <a:pt x="647646" y="1481938"/>
                  <a:pt x="640629" y="1496673"/>
                  <a:pt x="629402" y="1505093"/>
                </a:cubicBezTo>
                <a:cubicBezTo>
                  <a:pt x="619579" y="1498076"/>
                  <a:pt x="610457" y="1484043"/>
                  <a:pt x="602037" y="1462993"/>
                </a:cubicBezTo>
                <a:cubicBezTo>
                  <a:pt x="593617" y="1441942"/>
                  <a:pt x="583092" y="1427909"/>
                  <a:pt x="570462" y="1420892"/>
                </a:cubicBezTo>
                <a:cubicBezTo>
                  <a:pt x="564848" y="1430715"/>
                  <a:pt x="563796" y="1445451"/>
                  <a:pt x="567304" y="1465097"/>
                </a:cubicBezTo>
                <a:cubicBezTo>
                  <a:pt x="570813" y="1484744"/>
                  <a:pt x="569760" y="1499480"/>
                  <a:pt x="564147" y="1509303"/>
                </a:cubicBezTo>
                <a:cubicBezTo>
                  <a:pt x="554323" y="1510706"/>
                  <a:pt x="542044" y="1502286"/>
                  <a:pt x="527309" y="1484043"/>
                </a:cubicBezTo>
                <a:cubicBezTo>
                  <a:pt x="512574" y="1465799"/>
                  <a:pt x="501698" y="1456677"/>
                  <a:pt x="494681" y="1456677"/>
                </a:cubicBezTo>
                <a:cubicBezTo>
                  <a:pt x="484857" y="1456677"/>
                  <a:pt x="475736" y="1466501"/>
                  <a:pt x="467316" y="1486148"/>
                </a:cubicBezTo>
                <a:cubicBezTo>
                  <a:pt x="461702" y="1528248"/>
                  <a:pt x="451879" y="1567542"/>
                  <a:pt x="437845" y="1604029"/>
                </a:cubicBezTo>
                <a:cubicBezTo>
                  <a:pt x="404165" y="1561929"/>
                  <a:pt x="364871" y="1544387"/>
                  <a:pt x="319964" y="1551404"/>
                </a:cubicBezTo>
                <a:cubicBezTo>
                  <a:pt x="318560" y="1557017"/>
                  <a:pt x="312596" y="1560876"/>
                  <a:pt x="302071" y="1562981"/>
                </a:cubicBezTo>
                <a:cubicBezTo>
                  <a:pt x="291546" y="1565086"/>
                  <a:pt x="288388" y="1570349"/>
                  <a:pt x="292599" y="1578769"/>
                </a:cubicBezTo>
                <a:cubicBezTo>
                  <a:pt x="281372" y="1584382"/>
                  <a:pt x="271548" y="1587189"/>
                  <a:pt x="263128" y="1587189"/>
                </a:cubicBezTo>
                <a:cubicBezTo>
                  <a:pt x="247691" y="1587189"/>
                  <a:pt x="237868" y="1573156"/>
                  <a:pt x="233658" y="1545089"/>
                </a:cubicBezTo>
                <a:cubicBezTo>
                  <a:pt x="228045" y="1507198"/>
                  <a:pt x="223835" y="1485446"/>
                  <a:pt x="221028" y="1479833"/>
                </a:cubicBezTo>
                <a:cubicBezTo>
                  <a:pt x="216818" y="1482639"/>
                  <a:pt x="214713" y="1490358"/>
                  <a:pt x="214713" y="1502988"/>
                </a:cubicBezTo>
                <a:cubicBezTo>
                  <a:pt x="214713" y="1511408"/>
                  <a:pt x="214713" y="1519828"/>
                  <a:pt x="214713" y="1528248"/>
                </a:cubicBezTo>
                <a:cubicBezTo>
                  <a:pt x="213310" y="1539475"/>
                  <a:pt x="207696" y="1547193"/>
                  <a:pt x="197873" y="1551404"/>
                </a:cubicBezTo>
                <a:lnTo>
                  <a:pt x="204188" y="1608239"/>
                </a:lnTo>
                <a:cubicBezTo>
                  <a:pt x="199978" y="1604029"/>
                  <a:pt x="197873" y="1595258"/>
                  <a:pt x="197873" y="1581927"/>
                </a:cubicBezTo>
                <a:cubicBezTo>
                  <a:pt x="197873" y="1568595"/>
                  <a:pt x="193663" y="1559824"/>
                  <a:pt x="185242" y="1555614"/>
                </a:cubicBezTo>
                <a:lnTo>
                  <a:pt x="155772" y="1595609"/>
                </a:lnTo>
                <a:cubicBezTo>
                  <a:pt x="127705" y="1129697"/>
                  <a:pt x="98235" y="746582"/>
                  <a:pt x="67361" y="446266"/>
                </a:cubicBezTo>
                <a:cubicBezTo>
                  <a:pt x="56134" y="406972"/>
                  <a:pt x="33681" y="348733"/>
                  <a:pt x="0" y="271548"/>
                </a:cubicBezTo>
                <a:lnTo>
                  <a:pt x="4210" y="267338"/>
                </a:lnTo>
                <a:lnTo>
                  <a:pt x="16841" y="279969"/>
                </a:lnTo>
                <a:lnTo>
                  <a:pt x="21051" y="225238"/>
                </a:lnTo>
                <a:cubicBezTo>
                  <a:pt x="35084" y="232254"/>
                  <a:pt x="45609" y="247691"/>
                  <a:pt x="52626" y="271548"/>
                </a:cubicBezTo>
                <a:cubicBezTo>
                  <a:pt x="61046" y="299615"/>
                  <a:pt x="68764" y="317859"/>
                  <a:pt x="75781" y="326279"/>
                </a:cubicBezTo>
                <a:cubicBezTo>
                  <a:pt x="99638" y="395043"/>
                  <a:pt x="115075" y="479946"/>
                  <a:pt x="122092" y="580987"/>
                </a:cubicBezTo>
                <a:cubicBezTo>
                  <a:pt x="133319" y="728339"/>
                  <a:pt x="141037" y="818153"/>
                  <a:pt x="145247" y="850430"/>
                </a:cubicBezTo>
                <a:cubicBezTo>
                  <a:pt x="155070" y="909371"/>
                  <a:pt x="161386" y="996028"/>
                  <a:pt x="164192" y="1110401"/>
                </a:cubicBezTo>
                <a:cubicBezTo>
                  <a:pt x="166999" y="1224774"/>
                  <a:pt x="174016" y="1312834"/>
                  <a:pt x="185242" y="1374581"/>
                </a:cubicBezTo>
                <a:lnTo>
                  <a:pt x="208398" y="1433522"/>
                </a:lnTo>
                <a:cubicBezTo>
                  <a:pt x="205591" y="1294591"/>
                  <a:pt x="195768" y="1126890"/>
                  <a:pt x="178927" y="930421"/>
                </a:cubicBezTo>
                <a:cubicBezTo>
                  <a:pt x="163491" y="762019"/>
                  <a:pt x="148054" y="593617"/>
                  <a:pt x="132617" y="425215"/>
                </a:cubicBezTo>
                <a:cubicBezTo>
                  <a:pt x="131214" y="405568"/>
                  <a:pt x="121039" y="374344"/>
                  <a:pt x="102094" y="331542"/>
                </a:cubicBezTo>
                <a:cubicBezTo>
                  <a:pt x="83149" y="288740"/>
                  <a:pt x="73676" y="256813"/>
                  <a:pt x="73676" y="235763"/>
                </a:cubicBezTo>
                <a:cubicBezTo>
                  <a:pt x="73676" y="207696"/>
                  <a:pt x="85605" y="183137"/>
                  <a:pt x="109462" y="162087"/>
                </a:cubicBezTo>
                <a:cubicBezTo>
                  <a:pt x="109462" y="162087"/>
                  <a:pt x="121390" y="164894"/>
                  <a:pt x="145247" y="170507"/>
                </a:cubicBezTo>
                <a:cubicBezTo>
                  <a:pt x="159281" y="173314"/>
                  <a:pt x="169104" y="180331"/>
                  <a:pt x="174717" y="191557"/>
                </a:cubicBezTo>
                <a:cubicBezTo>
                  <a:pt x="166297" y="153667"/>
                  <a:pt x="173314" y="134722"/>
                  <a:pt x="195768" y="134722"/>
                </a:cubicBezTo>
                <a:cubicBezTo>
                  <a:pt x="199978" y="134722"/>
                  <a:pt x="204188" y="136125"/>
                  <a:pt x="208398" y="138932"/>
                </a:cubicBezTo>
                <a:cubicBezTo>
                  <a:pt x="208398" y="137528"/>
                  <a:pt x="210503" y="133318"/>
                  <a:pt x="214713" y="126302"/>
                </a:cubicBezTo>
                <a:lnTo>
                  <a:pt x="301019" y="250498"/>
                </a:lnTo>
                <a:cubicBezTo>
                  <a:pt x="289792" y="195767"/>
                  <a:pt x="274355" y="156474"/>
                  <a:pt x="254708" y="132617"/>
                </a:cubicBezTo>
                <a:lnTo>
                  <a:pt x="267338" y="105251"/>
                </a:lnTo>
                <a:cubicBezTo>
                  <a:pt x="271548" y="109461"/>
                  <a:pt x="276460" y="111566"/>
                  <a:pt x="282073" y="111566"/>
                </a:cubicBezTo>
                <a:cubicBezTo>
                  <a:pt x="284880" y="111566"/>
                  <a:pt x="289792" y="108760"/>
                  <a:pt x="296809" y="103146"/>
                </a:cubicBezTo>
                <a:cubicBezTo>
                  <a:pt x="303825" y="97533"/>
                  <a:pt x="310140" y="94726"/>
                  <a:pt x="315754" y="94726"/>
                </a:cubicBezTo>
                <a:cubicBezTo>
                  <a:pt x="318560" y="94726"/>
                  <a:pt x="322069" y="95428"/>
                  <a:pt x="326279" y="96831"/>
                </a:cubicBezTo>
                <a:cubicBezTo>
                  <a:pt x="373993" y="174016"/>
                  <a:pt x="408375" y="271548"/>
                  <a:pt x="429425" y="389430"/>
                </a:cubicBezTo>
                <a:cubicBezTo>
                  <a:pt x="442055" y="461001"/>
                  <a:pt x="452230" y="569409"/>
                  <a:pt x="459948" y="714656"/>
                </a:cubicBezTo>
                <a:cubicBezTo>
                  <a:pt x="467666" y="859903"/>
                  <a:pt x="477139" y="963400"/>
                  <a:pt x="488366" y="1025147"/>
                </a:cubicBezTo>
                <a:lnTo>
                  <a:pt x="517836" y="972522"/>
                </a:lnTo>
                <a:cubicBezTo>
                  <a:pt x="517836" y="964102"/>
                  <a:pt x="503803" y="797103"/>
                  <a:pt x="475736" y="471526"/>
                </a:cubicBezTo>
                <a:cubicBezTo>
                  <a:pt x="484156" y="516433"/>
                  <a:pt x="492576" y="594319"/>
                  <a:pt x="500996" y="705184"/>
                </a:cubicBezTo>
                <a:cubicBezTo>
                  <a:pt x="508013" y="807628"/>
                  <a:pt x="517836" y="885514"/>
                  <a:pt x="530466" y="938841"/>
                </a:cubicBezTo>
                <a:cubicBezTo>
                  <a:pt x="562743" y="870077"/>
                  <a:pt x="605546" y="756406"/>
                  <a:pt x="658873" y="597827"/>
                </a:cubicBezTo>
                <a:cubicBezTo>
                  <a:pt x="707990" y="449072"/>
                  <a:pt x="752196" y="337506"/>
                  <a:pt x="791489" y="263128"/>
                </a:cubicBezTo>
                <a:cubicBezTo>
                  <a:pt x="797103" y="256112"/>
                  <a:pt x="802014" y="237868"/>
                  <a:pt x="806225" y="208398"/>
                </a:cubicBezTo>
                <a:cubicBezTo>
                  <a:pt x="810435" y="185944"/>
                  <a:pt x="819557" y="172612"/>
                  <a:pt x="833590" y="168402"/>
                </a:cubicBezTo>
                <a:lnTo>
                  <a:pt x="862330" y="174561"/>
                </a:lnTo>
                <a:lnTo>
                  <a:pt x="861482" y="176822"/>
                </a:lnTo>
                <a:cubicBezTo>
                  <a:pt x="860429" y="180331"/>
                  <a:pt x="858850" y="186646"/>
                  <a:pt x="856745" y="195767"/>
                </a:cubicBezTo>
                <a:cubicBezTo>
                  <a:pt x="855342" y="204187"/>
                  <a:pt x="858850" y="210503"/>
                  <a:pt x="867270" y="214713"/>
                </a:cubicBezTo>
                <a:cubicBezTo>
                  <a:pt x="871480" y="209099"/>
                  <a:pt x="879199" y="190154"/>
                  <a:pt x="890426" y="157877"/>
                </a:cubicBezTo>
                <a:cubicBezTo>
                  <a:pt x="897442" y="134020"/>
                  <a:pt x="908669" y="122092"/>
                  <a:pt x="924106" y="122092"/>
                </a:cubicBezTo>
                <a:cubicBezTo>
                  <a:pt x="929719" y="122092"/>
                  <a:pt x="936034" y="123495"/>
                  <a:pt x="943051" y="126302"/>
                </a:cubicBezTo>
                <a:cubicBezTo>
                  <a:pt x="948665" y="119285"/>
                  <a:pt x="953576" y="116478"/>
                  <a:pt x="957786" y="117882"/>
                </a:cubicBezTo>
                <a:cubicBezTo>
                  <a:pt x="966206" y="123495"/>
                  <a:pt x="971118" y="126302"/>
                  <a:pt x="972522" y="126302"/>
                </a:cubicBezTo>
                <a:lnTo>
                  <a:pt x="978837" y="92621"/>
                </a:lnTo>
                <a:cubicBezTo>
                  <a:pt x="980240" y="95428"/>
                  <a:pt x="985853" y="96831"/>
                  <a:pt x="995677" y="96831"/>
                </a:cubicBezTo>
                <a:lnTo>
                  <a:pt x="1008307" y="88411"/>
                </a:lnTo>
                <a:cubicBezTo>
                  <a:pt x="1008307" y="87008"/>
                  <a:pt x="1011114" y="88411"/>
                  <a:pt x="1016727" y="92621"/>
                </a:cubicBezTo>
                <a:cubicBezTo>
                  <a:pt x="1022340" y="96831"/>
                  <a:pt x="1027954" y="98936"/>
                  <a:pt x="1033567" y="98936"/>
                </a:cubicBezTo>
                <a:cubicBezTo>
                  <a:pt x="1036374" y="98936"/>
                  <a:pt x="1039181" y="98235"/>
                  <a:pt x="1041987" y="96831"/>
                </a:cubicBezTo>
                <a:cubicBezTo>
                  <a:pt x="1050408" y="87008"/>
                  <a:pt x="1058477" y="76483"/>
                  <a:pt x="1066195" y="65256"/>
                </a:cubicBezTo>
                <a:cubicBezTo>
                  <a:pt x="1073914" y="54029"/>
                  <a:pt x="1083386" y="48416"/>
                  <a:pt x="1094613" y="48416"/>
                </a:cubicBezTo>
                <a:cubicBezTo>
                  <a:pt x="1100226" y="48416"/>
                  <a:pt x="1106542" y="49117"/>
                  <a:pt x="1113558" y="50521"/>
                </a:cubicBezTo>
                <a:cubicBezTo>
                  <a:pt x="1114962" y="44907"/>
                  <a:pt x="1120575" y="37891"/>
                  <a:pt x="1130398" y="29471"/>
                </a:cubicBezTo>
                <a:cubicBezTo>
                  <a:pt x="1131802" y="28067"/>
                  <a:pt x="1135310" y="31575"/>
                  <a:pt x="1140924" y="39996"/>
                </a:cubicBezTo>
                <a:cubicBezTo>
                  <a:pt x="1147940" y="52626"/>
                  <a:pt x="1154255" y="60344"/>
                  <a:pt x="1159869" y="63151"/>
                </a:cubicBezTo>
                <a:cubicBezTo>
                  <a:pt x="1161272" y="60344"/>
                  <a:pt x="1166886" y="58941"/>
                  <a:pt x="1176709" y="58941"/>
                </a:cubicBezTo>
                <a:cubicBezTo>
                  <a:pt x="1175306" y="65958"/>
                  <a:pt x="1174604" y="72273"/>
                  <a:pt x="1174604" y="77886"/>
                </a:cubicBezTo>
                <a:cubicBezTo>
                  <a:pt x="1174604" y="97533"/>
                  <a:pt x="1184077" y="122442"/>
                  <a:pt x="1203022" y="152614"/>
                </a:cubicBezTo>
                <a:cubicBezTo>
                  <a:pt x="1221967" y="182786"/>
                  <a:pt x="1232141" y="205591"/>
                  <a:pt x="1233545" y="221028"/>
                </a:cubicBezTo>
                <a:cubicBezTo>
                  <a:pt x="1272838" y="331893"/>
                  <a:pt x="1311431" y="442757"/>
                  <a:pt x="1349321" y="553622"/>
                </a:cubicBezTo>
                <a:cubicBezTo>
                  <a:pt x="1398438" y="679923"/>
                  <a:pt x="1455976" y="783070"/>
                  <a:pt x="1521933" y="863060"/>
                </a:cubicBezTo>
                <a:cubicBezTo>
                  <a:pt x="1526143" y="857447"/>
                  <a:pt x="1531757" y="835695"/>
                  <a:pt x="1538773" y="797805"/>
                </a:cubicBezTo>
                <a:cubicBezTo>
                  <a:pt x="1550000" y="729041"/>
                  <a:pt x="1568244" y="647646"/>
                  <a:pt x="1593504" y="553622"/>
                </a:cubicBezTo>
                <a:cubicBezTo>
                  <a:pt x="1613151" y="476438"/>
                  <a:pt x="1633499" y="398552"/>
                  <a:pt x="1654550" y="319964"/>
                </a:cubicBezTo>
                <a:cubicBezTo>
                  <a:pt x="1657356" y="234359"/>
                  <a:pt x="1672793" y="164192"/>
                  <a:pt x="1700860" y="109461"/>
                </a:cubicBezTo>
                <a:lnTo>
                  <a:pt x="1726120" y="132617"/>
                </a:lnTo>
                <a:cubicBezTo>
                  <a:pt x="1721910" y="235061"/>
                  <a:pt x="1696650" y="366275"/>
                  <a:pt x="1650340" y="526256"/>
                </a:cubicBezTo>
                <a:cubicBezTo>
                  <a:pt x="1601222" y="701675"/>
                  <a:pt x="1571752" y="830783"/>
                  <a:pt x="1561929" y="913581"/>
                </a:cubicBezTo>
                <a:lnTo>
                  <a:pt x="1591399" y="943051"/>
                </a:lnTo>
                <a:cubicBezTo>
                  <a:pt x="1609642" y="819557"/>
                  <a:pt x="1625079" y="728339"/>
                  <a:pt x="1637709" y="669398"/>
                </a:cubicBezTo>
                <a:cubicBezTo>
                  <a:pt x="1657356" y="569760"/>
                  <a:pt x="1682617" y="482753"/>
                  <a:pt x="1713490" y="408375"/>
                </a:cubicBezTo>
                <a:cubicBezTo>
                  <a:pt x="1717700" y="392938"/>
                  <a:pt x="1728226" y="334699"/>
                  <a:pt x="1745066" y="233658"/>
                </a:cubicBezTo>
                <a:cubicBezTo>
                  <a:pt x="1756292" y="166297"/>
                  <a:pt x="1773133" y="110865"/>
                  <a:pt x="1795586" y="67361"/>
                </a:cubicBezTo>
                <a:cubicBezTo>
                  <a:pt x="1804006" y="61747"/>
                  <a:pt x="1811023" y="58941"/>
                  <a:pt x="1816637" y="58941"/>
                </a:cubicBezTo>
                <a:cubicBezTo>
                  <a:pt x="1820847" y="58941"/>
                  <a:pt x="1827512" y="62449"/>
                  <a:pt x="1836634" y="69466"/>
                </a:cubicBezTo>
                <a:cubicBezTo>
                  <a:pt x="1845756" y="76483"/>
                  <a:pt x="1855930" y="79991"/>
                  <a:pt x="1867157" y="79991"/>
                </a:cubicBezTo>
                <a:cubicBezTo>
                  <a:pt x="1871367" y="78588"/>
                  <a:pt x="1875226" y="71571"/>
                  <a:pt x="1878735" y="58941"/>
                </a:cubicBezTo>
                <a:cubicBezTo>
                  <a:pt x="1882243" y="46311"/>
                  <a:pt x="1886804" y="39996"/>
                  <a:pt x="1892417" y="39996"/>
                </a:cubicBezTo>
                <a:cubicBezTo>
                  <a:pt x="1895224" y="39996"/>
                  <a:pt x="1899434" y="42101"/>
                  <a:pt x="1905048" y="46311"/>
                </a:cubicBezTo>
                <a:cubicBezTo>
                  <a:pt x="1910661" y="33680"/>
                  <a:pt x="1917678" y="27365"/>
                  <a:pt x="1926098" y="27365"/>
                </a:cubicBezTo>
                <a:cubicBezTo>
                  <a:pt x="1931711" y="27365"/>
                  <a:pt x="1940131" y="30523"/>
                  <a:pt x="1951358" y="36838"/>
                </a:cubicBezTo>
                <a:cubicBezTo>
                  <a:pt x="1962585" y="43153"/>
                  <a:pt x="1971005" y="46311"/>
                  <a:pt x="1976618" y="46311"/>
                </a:cubicBezTo>
                <a:lnTo>
                  <a:pt x="1982934" y="50521"/>
                </a:lnTo>
                <a:cubicBezTo>
                  <a:pt x="1982934" y="29471"/>
                  <a:pt x="1989950" y="16840"/>
                  <a:pt x="2003984" y="12630"/>
                </a:cubicBezTo>
                <a:cubicBezTo>
                  <a:pt x="2030648" y="4210"/>
                  <a:pt x="2044681" y="0"/>
                  <a:pt x="204608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6097-0BC4-4CC2-B747-B4915DA55C15}"/>
              </a:ext>
            </a:extLst>
          </p:cNvPr>
          <p:cNvSpPr/>
          <p:nvPr/>
        </p:nvSpPr>
        <p:spPr>
          <a:xfrm>
            <a:off x="7023100" y="1909763"/>
            <a:ext cx="3489418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Concentration on what </a:t>
            </a:r>
            <a:r>
              <a:rPr lang="en-US" sz="1600" dirty="0">
                <a:latin typeface="Poppins Light"/>
              </a:rPr>
              <a:t>needs to be completed than on timetables and keeping people informed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BC504A-6035-453B-BD2D-16B344F3DBB5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410">
            <a:extLst>
              <a:ext uri="{FF2B5EF4-FFF2-40B4-BE49-F238E27FC236}">
                <a16:creationId xmlns:a16="http://schemas.microsoft.com/office/drawing/2014/main" id="{ED179A36-AD55-4408-8621-6EF88E540B38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48DA109-C50B-406C-8611-D24BF5B7F6F6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29" name="Freeform 588">
              <a:extLst>
                <a:ext uri="{FF2B5EF4-FFF2-40B4-BE49-F238E27FC236}">
                  <a16:creationId xmlns:a16="http://schemas.microsoft.com/office/drawing/2014/main" id="{1791E518-C271-411E-BAD0-35B19BEF3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0" name="Freeform 589">
              <a:extLst>
                <a:ext uri="{FF2B5EF4-FFF2-40B4-BE49-F238E27FC236}">
                  <a16:creationId xmlns:a16="http://schemas.microsoft.com/office/drawing/2014/main" id="{2811B793-1622-424A-9857-92D625328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A1A48-BCDD-4720-BF75-BBFCBDF1D7C6}"/>
              </a:ext>
            </a:extLst>
          </p:cNvPr>
          <p:cNvSpPr/>
          <p:nvPr/>
        </p:nvSpPr>
        <p:spPr>
          <a:xfrm>
            <a:off x="7023100" y="3302000"/>
            <a:ext cx="3059113" cy="58477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Automating code reviews to track code quality </a:t>
            </a:r>
            <a:endParaRPr lang="de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CFD15A-C759-4FEC-9818-151EADCBF3E0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BE8EE8-D7EF-4D9D-8979-DA66F5A7C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61236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F2B8E-E349-411F-9B87-CF6F89996867}"/>
              </a:ext>
            </a:extLst>
          </p:cNvPr>
          <p:cNvSpPr txBox="1"/>
          <p:nvPr/>
        </p:nvSpPr>
        <p:spPr>
          <a:xfrm>
            <a:off x="1001713" y="957263"/>
            <a:ext cx="4148137" cy="4943475"/>
          </a:xfrm>
          <a:custGeom>
            <a:avLst/>
            <a:gdLst/>
            <a:ahLst/>
            <a:cxnLst/>
            <a:rect l="l" t="t" r="r" b="b"/>
            <a:pathLst>
              <a:path w="1412472" h="1684020">
                <a:moveTo>
                  <a:pt x="471055" y="1675066"/>
                </a:moveTo>
                <a:lnTo>
                  <a:pt x="477446" y="1678231"/>
                </a:lnTo>
                <a:cubicBezTo>
                  <a:pt x="481568" y="1680336"/>
                  <a:pt x="485208" y="1682266"/>
                  <a:pt x="488366" y="1684020"/>
                </a:cubicBezTo>
                <a:close/>
                <a:moveTo>
                  <a:pt x="433635" y="1646130"/>
                </a:moveTo>
                <a:cubicBezTo>
                  <a:pt x="440652" y="1654550"/>
                  <a:pt x="448721" y="1661917"/>
                  <a:pt x="457843" y="1668232"/>
                </a:cubicBezTo>
                <a:lnTo>
                  <a:pt x="471055" y="1675066"/>
                </a:lnTo>
                <a:lnTo>
                  <a:pt x="463632" y="1671390"/>
                </a:lnTo>
                <a:cubicBezTo>
                  <a:pt x="453458" y="1666478"/>
                  <a:pt x="441354" y="1660865"/>
                  <a:pt x="427320" y="1654550"/>
                </a:cubicBezTo>
                <a:close/>
                <a:moveTo>
                  <a:pt x="322294" y="1557527"/>
                </a:moveTo>
                <a:lnTo>
                  <a:pt x="385220" y="1610344"/>
                </a:lnTo>
                <a:cubicBezTo>
                  <a:pt x="368730" y="1598416"/>
                  <a:pt x="352855" y="1585742"/>
                  <a:pt x="337593" y="1572322"/>
                </a:cubicBezTo>
                <a:close/>
                <a:moveTo>
                  <a:pt x="270766" y="1545484"/>
                </a:moveTo>
                <a:lnTo>
                  <a:pt x="283521" y="1561008"/>
                </a:lnTo>
                <a:cubicBezTo>
                  <a:pt x="291327" y="1569691"/>
                  <a:pt x="299264" y="1577716"/>
                  <a:pt x="307334" y="1585084"/>
                </a:cubicBezTo>
                <a:lnTo>
                  <a:pt x="277863" y="1555614"/>
                </a:lnTo>
                <a:close/>
                <a:moveTo>
                  <a:pt x="298853" y="1534858"/>
                </a:moveTo>
                <a:lnTo>
                  <a:pt x="322294" y="1557527"/>
                </a:lnTo>
                <a:lnTo>
                  <a:pt x="311511" y="1548476"/>
                </a:lnTo>
                <a:close/>
                <a:moveTo>
                  <a:pt x="153667" y="1328271"/>
                </a:moveTo>
                <a:cubicBezTo>
                  <a:pt x="173314" y="1353531"/>
                  <a:pt x="194013" y="1391422"/>
                  <a:pt x="215765" y="1441942"/>
                </a:cubicBezTo>
                <a:cubicBezTo>
                  <a:pt x="232079" y="1479833"/>
                  <a:pt x="247801" y="1510619"/>
                  <a:pt x="262931" y="1534300"/>
                </a:cubicBezTo>
                <a:lnTo>
                  <a:pt x="270766" y="1545484"/>
                </a:lnTo>
                <a:lnTo>
                  <a:pt x="260497" y="1532985"/>
                </a:lnTo>
                <a:cubicBezTo>
                  <a:pt x="245411" y="1512987"/>
                  <a:pt x="230851" y="1490358"/>
                  <a:pt x="216818" y="1465097"/>
                </a:cubicBezTo>
                <a:cubicBezTo>
                  <a:pt x="216818" y="1463694"/>
                  <a:pt x="195767" y="1418085"/>
                  <a:pt x="153667" y="1328271"/>
                </a:cubicBezTo>
                <a:close/>
                <a:moveTo>
                  <a:pt x="524151" y="961997"/>
                </a:moveTo>
                <a:cubicBezTo>
                  <a:pt x="526958" y="966207"/>
                  <a:pt x="535378" y="997782"/>
                  <a:pt x="549412" y="1056723"/>
                </a:cubicBezTo>
                <a:cubicBezTo>
                  <a:pt x="566252" y="1096017"/>
                  <a:pt x="606247" y="1150747"/>
                  <a:pt x="669398" y="1220915"/>
                </a:cubicBezTo>
                <a:cubicBezTo>
                  <a:pt x="606247" y="1166184"/>
                  <a:pt x="572567" y="1136012"/>
                  <a:pt x="568357" y="1130399"/>
                </a:cubicBezTo>
                <a:cubicBezTo>
                  <a:pt x="531870" y="1092508"/>
                  <a:pt x="513626" y="1053916"/>
                  <a:pt x="513626" y="1014622"/>
                </a:cubicBezTo>
                <a:cubicBezTo>
                  <a:pt x="513626" y="997782"/>
                  <a:pt x="517135" y="980240"/>
                  <a:pt x="524151" y="961997"/>
                </a:cubicBezTo>
                <a:close/>
                <a:moveTo>
                  <a:pt x="84201" y="816750"/>
                </a:moveTo>
                <a:cubicBezTo>
                  <a:pt x="88411" y="1013219"/>
                  <a:pt x="124898" y="1157764"/>
                  <a:pt x="193662" y="1250385"/>
                </a:cubicBezTo>
                <a:cubicBezTo>
                  <a:pt x="168402" y="1198461"/>
                  <a:pt x="147352" y="1126890"/>
                  <a:pt x="130512" y="1035672"/>
                </a:cubicBezTo>
                <a:cubicBezTo>
                  <a:pt x="105251" y="906564"/>
                  <a:pt x="89814" y="833590"/>
                  <a:pt x="84201" y="816750"/>
                </a:cubicBezTo>
                <a:close/>
                <a:moveTo>
                  <a:pt x="673608" y="221028"/>
                </a:moveTo>
                <a:lnTo>
                  <a:pt x="663083" y="246288"/>
                </a:lnTo>
                <a:cubicBezTo>
                  <a:pt x="658873" y="247691"/>
                  <a:pt x="652207" y="252603"/>
                  <a:pt x="643085" y="261023"/>
                </a:cubicBezTo>
                <a:cubicBezTo>
                  <a:pt x="633963" y="269443"/>
                  <a:pt x="625894" y="273653"/>
                  <a:pt x="618877" y="273653"/>
                </a:cubicBezTo>
                <a:cubicBezTo>
                  <a:pt x="616071" y="273653"/>
                  <a:pt x="612562" y="272952"/>
                  <a:pt x="608352" y="271548"/>
                </a:cubicBezTo>
                <a:cubicBezTo>
                  <a:pt x="601336" y="289792"/>
                  <a:pt x="599932" y="307334"/>
                  <a:pt x="604142" y="324174"/>
                </a:cubicBezTo>
                <a:cubicBezTo>
                  <a:pt x="514328" y="412585"/>
                  <a:pt x="469421" y="522748"/>
                  <a:pt x="469421" y="654663"/>
                </a:cubicBezTo>
                <a:cubicBezTo>
                  <a:pt x="469421" y="705184"/>
                  <a:pt x="477139" y="753599"/>
                  <a:pt x="492576" y="799910"/>
                </a:cubicBezTo>
                <a:cubicBezTo>
                  <a:pt x="460299" y="738162"/>
                  <a:pt x="442757" y="687642"/>
                  <a:pt x="439950" y="648348"/>
                </a:cubicBezTo>
                <a:cubicBezTo>
                  <a:pt x="439950" y="655365"/>
                  <a:pt x="435039" y="677117"/>
                  <a:pt x="425215" y="713604"/>
                </a:cubicBezTo>
                <a:cubicBezTo>
                  <a:pt x="418198" y="741671"/>
                  <a:pt x="414690" y="764124"/>
                  <a:pt x="414690" y="780964"/>
                </a:cubicBezTo>
                <a:cubicBezTo>
                  <a:pt x="414690" y="789385"/>
                  <a:pt x="415392" y="797103"/>
                  <a:pt x="416795" y="804120"/>
                </a:cubicBezTo>
                <a:cubicBezTo>
                  <a:pt x="395745" y="1024446"/>
                  <a:pt x="538185" y="1229335"/>
                  <a:pt x="844115" y="1418787"/>
                </a:cubicBezTo>
                <a:cubicBezTo>
                  <a:pt x="867972" y="1417384"/>
                  <a:pt x="890426" y="1400543"/>
                  <a:pt x="911476" y="1368266"/>
                </a:cubicBezTo>
                <a:cubicBezTo>
                  <a:pt x="926913" y="1340199"/>
                  <a:pt x="942350" y="1312834"/>
                  <a:pt x="957786" y="1286170"/>
                </a:cubicBezTo>
                <a:cubicBezTo>
                  <a:pt x="980240" y="1200566"/>
                  <a:pt x="1003395" y="1115663"/>
                  <a:pt x="1027252" y="1031462"/>
                </a:cubicBezTo>
                <a:cubicBezTo>
                  <a:pt x="1053916" y="927614"/>
                  <a:pt x="1067248" y="839203"/>
                  <a:pt x="1067248" y="766229"/>
                </a:cubicBezTo>
                <a:cubicBezTo>
                  <a:pt x="1067248" y="705885"/>
                  <a:pt x="1058828" y="648348"/>
                  <a:pt x="1041987" y="593617"/>
                </a:cubicBezTo>
                <a:cubicBezTo>
                  <a:pt x="1037777" y="588004"/>
                  <a:pt x="992168" y="524151"/>
                  <a:pt x="905161" y="402060"/>
                </a:cubicBezTo>
                <a:cubicBezTo>
                  <a:pt x="850430" y="324876"/>
                  <a:pt x="799910" y="266637"/>
                  <a:pt x="753599" y="227343"/>
                </a:cubicBezTo>
                <a:cubicBezTo>
                  <a:pt x="745179" y="223133"/>
                  <a:pt x="736759" y="221028"/>
                  <a:pt x="728339" y="221028"/>
                </a:cubicBezTo>
                <a:cubicBezTo>
                  <a:pt x="701675" y="221028"/>
                  <a:pt x="683431" y="233658"/>
                  <a:pt x="673608" y="258918"/>
                </a:cubicBezTo>
                <a:close/>
                <a:moveTo>
                  <a:pt x="825170" y="0"/>
                </a:moveTo>
                <a:lnTo>
                  <a:pt x="825170" y="4210"/>
                </a:lnTo>
                <a:cubicBezTo>
                  <a:pt x="944454" y="1404"/>
                  <a:pt x="1032866" y="16139"/>
                  <a:pt x="1090403" y="48416"/>
                </a:cubicBezTo>
                <a:cubicBezTo>
                  <a:pt x="1129697" y="96130"/>
                  <a:pt x="1179516" y="164192"/>
                  <a:pt x="1239860" y="252603"/>
                </a:cubicBezTo>
                <a:cubicBezTo>
                  <a:pt x="1308624" y="350838"/>
                  <a:pt x="1357040" y="418900"/>
                  <a:pt x="1385106" y="456791"/>
                </a:cubicBezTo>
                <a:cubicBezTo>
                  <a:pt x="1403350" y="524151"/>
                  <a:pt x="1412472" y="595021"/>
                  <a:pt x="1412472" y="669398"/>
                </a:cubicBezTo>
                <a:cubicBezTo>
                  <a:pt x="1412472" y="763423"/>
                  <a:pt x="1396333" y="877094"/>
                  <a:pt x="1364056" y="1010412"/>
                </a:cubicBezTo>
                <a:cubicBezTo>
                  <a:pt x="1337392" y="1121277"/>
                  <a:pt x="1310027" y="1232843"/>
                  <a:pt x="1281960" y="1345111"/>
                </a:cubicBezTo>
                <a:cubicBezTo>
                  <a:pt x="1251086" y="1430715"/>
                  <a:pt x="1197058" y="1503339"/>
                  <a:pt x="1119873" y="1562981"/>
                </a:cubicBezTo>
                <a:cubicBezTo>
                  <a:pt x="1042689" y="1622623"/>
                  <a:pt x="958488" y="1660163"/>
                  <a:pt x="867270" y="1675600"/>
                </a:cubicBezTo>
                <a:cubicBezTo>
                  <a:pt x="861657" y="1671390"/>
                  <a:pt x="854640" y="1669285"/>
                  <a:pt x="846220" y="1669285"/>
                </a:cubicBezTo>
                <a:cubicBezTo>
                  <a:pt x="837800" y="1669285"/>
                  <a:pt x="826222" y="1671741"/>
                  <a:pt x="811487" y="1676652"/>
                </a:cubicBezTo>
                <a:cubicBezTo>
                  <a:pt x="796752" y="1681564"/>
                  <a:pt x="786578" y="1684020"/>
                  <a:pt x="780964" y="1684020"/>
                </a:cubicBezTo>
                <a:cubicBezTo>
                  <a:pt x="771141" y="1684020"/>
                  <a:pt x="764124" y="1679810"/>
                  <a:pt x="759914" y="1671390"/>
                </a:cubicBezTo>
                <a:lnTo>
                  <a:pt x="686238" y="1671390"/>
                </a:lnTo>
                <a:cubicBezTo>
                  <a:pt x="698868" y="1669987"/>
                  <a:pt x="715007" y="1664373"/>
                  <a:pt x="734654" y="1654550"/>
                </a:cubicBezTo>
                <a:cubicBezTo>
                  <a:pt x="705183" y="1647533"/>
                  <a:pt x="665188" y="1645428"/>
                  <a:pt x="614667" y="1648235"/>
                </a:cubicBezTo>
                <a:cubicBezTo>
                  <a:pt x="572567" y="1652445"/>
                  <a:pt x="530466" y="1655953"/>
                  <a:pt x="488366" y="1658760"/>
                </a:cubicBezTo>
                <a:lnTo>
                  <a:pt x="543096" y="1633500"/>
                </a:lnTo>
                <a:cubicBezTo>
                  <a:pt x="517836" y="1611046"/>
                  <a:pt x="480647" y="1588592"/>
                  <a:pt x="431530" y="1566139"/>
                </a:cubicBezTo>
                <a:cubicBezTo>
                  <a:pt x="361363" y="1535265"/>
                  <a:pt x="322770" y="1517021"/>
                  <a:pt x="315754" y="1511408"/>
                </a:cubicBezTo>
                <a:cubicBezTo>
                  <a:pt x="308737" y="1505795"/>
                  <a:pt x="298914" y="1498778"/>
                  <a:pt x="286283" y="1490358"/>
                </a:cubicBezTo>
                <a:cubicBezTo>
                  <a:pt x="273653" y="1481938"/>
                  <a:pt x="265233" y="1473518"/>
                  <a:pt x="261023" y="1465097"/>
                </a:cubicBezTo>
                <a:cubicBezTo>
                  <a:pt x="262426" y="1484043"/>
                  <a:pt x="273478" y="1505619"/>
                  <a:pt x="294177" y="1529827"/>
                </a:cubicBezTo>
                <a:lnTo>
                  <a:pt x="298853" y="1534858"/>
                </a:lnTo>
                <a:lnTo>
                  <a:pt x="293651" y="1529827"/>
                </a:lnTo>
                <a:cubicBezTo>
                  <a:pt x="265584" y="1500006"/>
                  <a:pt x="239973" y="1467203"/>
                  <a:pt x="216818" y="1431417"/>
                </a:cubicBezTo>
                <a:lnTo>
                  <a:pt x="223133" y="1435627"/>
                </a:lnTo>
                <a:lnTo>
                  <a:pt x="229448" y="1431417"/>
                </a:lnTo>
                <a:lnTo>
                  <a:pt x="141037" y="1273540"/>
                </a:lnTo>
                <a:lnTo>
                  <a:pt x="141037" y="1303011"/>
                </a:lnTo>
                <a:cubicBezTo>
                  <a:pt x="47012" y="1049004"/>
                  <a:pt x="0" y="836397"/>
                  <a:pt x="0" y="665188"/>
                </a:cubicBezTo>
                <a:cubicBezTo>
                  <a:pt x="0" y="641331"/>
                  <a:pt x="702" y="617474"/>
                  <a:pt x="2105" y="593617"/>
                </a:cubicBezTo>
                <a:cubicBezTo>
                  <a:pt x="3508" y="592214"/>
                  <a:pt x="8069" y="588004"/>
                  <a:pt x="15788" y="580987"/>
                </a:cubicBezTo>
                <a:cubicBezTo>
                  <a:pt x="19647" y="577479"/>
                  <a:pt x="22541" y="574146"/>
                  <a:pt x="24471" y="570988"/>
                </a:cubicBezTo>
                <a:lnTo>
                  <a:pt x="26684" y="564147"/>
                </a:lnTo>
                <a:lnTo>
                  <a:pt x="25260" y="564147"/>
                </a:lnTo>
                <a:lnTo>
                  <a:pt x="25260" y="551517"/>
                </a:lnTo>
                <a:cubicBezTo>
                  <a:pt x="24559" y="553622"/>
                  <a:pt x="24734" y="555727"/>
                  <a:pt x="25787" y="557832"/>
                </a:cubicBezTo>
                <a:lnTo>
                  <a:pt x="26729" y="558860"/>
                </a:lnTo>
                <a:lnTo>
                  <a:pt x="25260" y="551517"/>
                </a:lnTo>
                <a:lnTo>
                  <a:pt x="25260" y="534677"/>
                </a:lnTo>
                <a:lnTo>
                  <a:pt x="31575" y="534677"/>
                </a:lnTo>
                <a:cubicBezTo>
                  <a:pt x="30172" y="537483"/>
                  <a:pt x="32277" y="540992"/>
                  <a:pt x="37890" y="545202"/>
                </a:cubicBezTo>
                <a:cubicBezTo>
                  <a:pt x="79991" y="437144"/>
                  <a:pt x="148053" y="338909"/>
                  <a:pt x="242078" y="250498"/>
                </a:cubicBezTo>
                <a:cubicBezTo>
                  <a:pt x="105953" y="402060"/>
                  <a:pt x="37890" y="548710"/>
                  <a:pt x="37890" y="690448"/>
                </a:cubicBezTo>
                <a:cubicBezTo>
                  <a:pt x="37890" y="733952"/>
                  <a:pt x="43504" y="777456"/>
                  <a:pt x="54731" y="820960"/>
                </a:cubicBezTo>
                <a:cubicBezTo>
                  <a:pt x="57537" y="818153"/>
                  <a:pt x="65957" y="785174"/>
                  <a:pt x="79991" y="722024"/>
                </a:cubicBezTo>
                <a:cubicBezTo>
                  <a:pt x="78588" y="706587"/>
                  <a:pt x="77886" y="691150"/>
                  <a:pt x="77886" y="675713"/>
                </a:cubicBezTo>
                <a:cubicBezTo>
                  <a:pt x="77886" y="543798"/>
                  <a:pt x="144545" y="398552"/>
                  <a:pt x="277863" y="239973"/>
                </a:cubicBezTo>
                <a:lnTo>
                  <a:pt x="261023" y="233658"/>
                </a:lnTo>
                <a:cubicBezTo>
                  <a:pt x="293300" y="202784"/>
                  <a:pt x="337506" y="170507"/>
                  <a:pt x="393640" y="136827"/>
                </a:cubicBezTo>
                <a:cubicBezTo>
                  <a:pt x="484857" y="80693"/>
                  <a:pt x="530466" y="52626"/>
                  <a:pt x="530466" y="52626"/>
                </a:cubicBezTo>
                <a:cubicBezTo>
                  <a:pt x="544500" y="59643"/>
                  <a:pt x="559235" y="63151"/>
                  <a:pt x="574672" y="63151"/>
                </a:cubicBezTo>
                <a:cubicBezTo>
                  <a:pt x="592915" y="63151"/>
                  <a:pt x="620982" y="55783"/>
                  <a:pt x="658873" y="41048"/>
                </a:cubicBezTo>
                <a:cubicBezTo>
                  <a:pt x="696763" y="26313"/>
                  <a:pt x="726234" y="20349"/>
                  <a:pt x="747284" y="23155"/>
                </a:cubicBezTo>
                <a:cubicBezTo>
                  <a:pt x="755704" y="16139"/>
                  <a:pt x="768334" y="11227"/>
                  <a:pt x="785174" y="8420"/>
                </a:cubicBezTo>
                <a:cubicBezTo>
                  <a:pt x="810435" y="2807"/>
                  <a:pt x="823766" y="0"/>
                  <a:pt x="82517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C69D058-BC4B-4DB9-9B10-A56F9C373710}"/>
              </a:ext>
            </a:extLst>
          </p:cNvPr>
          <p:cNvGrpSpPr/>
          <p:nvPr/>
        </p:nvGrpSpPr>
        <p:grpSpPr>
          <a:xfrm>
            <a:off x="6298147" y="5189621"/>
            <a:ext cx="424956" cy="594939"/>
            <a:chOff x="9510614" y="3845360"/>
            <a:chExt cx="294267" cy="411974"/>
          </a:xfrm>
          <a:solidFill>
            <a:srgbClr val="18181A"/>
          </a:solidFill>
        </p:grpSpPr>
        <p:sp>
          <p:nvSpPr>
            <p:cNvPr id="7" name="Freeform 881">
              <a:extLst>
                <a:ext uri="{FF2B5EF4-FFF2-40B4-BE49-F238E27FC236}">
                  <a16:creationId xmlns:a16="http://schemas.microsoft.com/office/drawing/2014/main" id="{BF61B47B-943F-4CAC-8A66-C79D7AA9E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0614" y="3845360"/>
              <a:ext cx="294267" cy="411974"/>
            </a:xfrm>
            <a:custGeom>
              <a:avLst/>
              <a:gdLst>
                <a:gd name="T0" fmla="*/ 179 w 180"/>
                <a:gd name="T1" fmla="*/ 35 h 252"/>
                <a:gd name="T2" fmla="*/ 145 w 180"/>
                <a:gd name="T3" fmla="*/ 1 h 252"/>
                <a:gd name="T4" fmla="*/ 142 w 180"/>
                <a:gd name="T5" fmla="*/ 0 h 252"/>
                <a:gd name="T6" fmla="*/ 3 w 180"/>
                <a:gd name="T7" fmla="*/ 0 h 252"/>
                <a:gd name="T8" fmla="*/ 0 w 180"/>
                <a:gd name="T9" fmla="*/ 3 h 252"/>
                <a:gd name="T10" fmla="*/ 0 w 180"/>
                <a:gd name="T11" fmla="*/ 211 h 252"/>
                <a:gd name="T12" fmla="*/ 3 w 180"/>
                <a:gd name="T13" fmla="*/ 215 h 252"/>
                <a:gd name="T14" fmla="*/ 104 w 180"/>
                <a:gd name="T15" fmla="*/ 215 h 252"/>
                <a:gd name="T16" fmla="*/ 104 w 180"/>
                <a:gd name="T17" fmla="*/ 252 h 252"/>
                <a:gd name="T18" fmla="*/ 125 w 180"/>
                <a:gd name="T19" fmla="*/ 240 h 252"/>
                <a:gd name="T20" fmla="*/ 146 w 180"/>
                <a:gd name="T21" fmla="*/ 252 h 252"/>
                <a:gd name="T22" fmla="*/ 146 w 180"/>
                <a:gd name="T23" fmla="*/ 215 h 252"/>
                <a:gd name="T24" fmla="*/ 177 w 180"/>
                <a:gd name="T25" fmla="*/ 215 h 252"/>
                <a:gd name="T26" fmla="*/ 180 w 180"/>
                <a:gd name="T27" fmla="*/ 211 h 252"/>
                <a:gd name="T28" fmla="*/ 180 w 180"/>
                <a:gd name="T29" fmla="*/ 38 h 252"/>
                <a:gd name="T30" fmla="*/ 179 w 180"/>
                <a:gd name="T31" fmla="*/ 35 h 252"/>
                <a:gd name="T32" fmla="*/ 146 w 180"/>
                <a:gd name="T33" fmla="*/ 12 h 252"/>
                <a:gd name="T34" fmla="*/ 168 w 180"/>
                <a:gd name="T35" fmla="*/ 34 h 252"/>
                <a:gd name="T36" fmla="*/ 146 w 180"/>
                <a:gd name="T37" fmla="*/ 34 h 252"/>
                <a:gd name="T38" fmla="*/ 146 w 180"/>
                <a:gd name="T39" fmla="*/ 12 h 252"/>
                <a:gd name="T40" fmla="*/ 125 w 180"/>
                <a:gd name="T41" fmla="*/ 200 h 252"/>
                <a:gd name="T42" fmla="*/ 94 w 180"/>
                <a:gd name="T43" fmla="*/ 168 h 252"/>
                <a:gd name="T44" fmla="*/ 125 w 180"/>
                <a:gd name="T45" fmla="*/ 137 h 252"/>
                <a:gd name="T46" fmla="*/ 156 w 180"/>
                <a:gd name="T47" fmla="*/ 168 h 252"/>
                <a:gd name="T48" fmla="*/ 125 w 180"/>
                <a:gd name="T49" fmla="*/ 200 h 252"/>
                <a:gd name="T50" fmla="*/ 125 w 180"/>
                <a:gd name="T51" fmla="*/ 232 h 252"/>
                <a:gd name="T52" fmla="*/ 111 w 180"/>
                <a:gd name="T53" fmla="*/ 240 h 252"/>
                <a:gd name="T54" fmla="*/ 111 w 180"/>
                <a:gd name="T55" fmla="*/ 204 h 252"/>
                <a:gd name="T56" fmla="*/ 125 w 180"/>
                <a:gd name="T57" fmla="*/ 207 h 252"/>
                <a:gd name="T58" fmla="*/ 139 w 180"/>
                <a:gd name="T59" fmla="*/ 204 h 252"/>
                <a:gd name="T60" fmla="*/ 139 w 180"/>
                <a:gd name="T61" fmla="*/ 240 h 252"/>
                <a:gd name="T62" fmla="*/ 125 w 180"/>
                <a:gd name="T63" fmla="*/ 232 h 252"/>
                <a:gd name="T64" fmla="*/ 173 w 180"/>
                <a:gd name="T65" fmla="*/ 208 h 252"/>
                <a:gd name="T66" fmla="*/ 146 w 180"/>
                <a:gd name="T67" fmla="*/ 208 h 252"/>
                <a:gd name="T68" fmla="*/ 146 w 180"/>
                <a:gd name="T69" fmla="*/ 200 h 252"/>
                <a:gd name="T70" fmla="*/ 163 w 180"/>
                <a:gd name="T71" fmla="*/ 168 h 252"/>
                <a:gd name="T72" fmla="*/ 125 w 180"/>
                <a:gd name="T73" fmla="*/ 130 h 252"/>
                <a:gd name="T74" fmla="*/ 87 w 180"/>
                <a:gd name="T75" fmla="*/ 168 h 252"/>
                <a:gd name="T76" fmla="*/ 104 w 180"/>
                <a:gd name="T77" fmla="*/ 200 h 252"/>
                <a:gd name="T78" fmla="*/ 104 w 180"/>
                <a:gd name="T79" fmla="*/ 208 h 252"/>
                <a:gd name="T80" fmla="*/ 7 w 180"/>
                <a:gd name="T81" fmla="*/ 208 h 252"/>
                <a:gd name="T82" fmla="*/ 7 w 180"/>
                <a:gd name="T83" fmla="*/ 7 h 252"/>
                <a:gd name="T84" fmla="*/ 139 w 180"/>
                <a:gd name="T85" fmla="*/ 7 h 252"/>
                <a:gd name="T86" fmla="*/ 139 w 180"/>
                <a:gd name="T87" fmla="*/ 38 h 252"/>
                <a:gd name="T88" fmla="*/ 142 w 180"/>
                <a:gd name="T89" fmla="*/ 41 h 252"/>
                <a:gd name="T90" fmla="*/ 173 w 180"/>
                <a:gd name="T91" fmla="*/ 41 h 252"/>
                <a:gd name="T92" fmla="*/ 173 w 180"/>
                <a:gd name="T93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2">
                  <a:moveTo>
                    <a:pt x="179" y="35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2" y="215"/>
                    <a:pt x="3" y="215"/>
                  </a:cubicBezTo>
                  <a:cubicBezTo>
                    <a:pt x="104" y="215"/>
                    <a:pt x="104" y="215"/>
                    <a:pt x="104" y="215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25" y="240"/>
                    <a:pt x="125" y="240"/>
                    <a:pt x="125" y="240"/>
                  </a:cubicBezTo>
                  <a:cubicBezTo>
                    <a:pt x="146" y="252"/>
                    <a:pt x="146" y="252"/>
                    <a:pt x="146" y="252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77" y="215"/>
                    <a:pt x="177" y="215"/>
                    <a:pt x="177" y="215"/>
                  </a:cubicBezTo>
                  <a:cubicBezTo>
                    <a:pt x="179" y="215"/>
                    <a:pt x="180" y="213"/>
                    <a:pt x="180" y="211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7"/>
                    <a:pt x="180" y="36"/>
                    <a:pt x="179" y="35"/>
                  </a:cubicBezTo>
                  <a:close/>
                  <a:moveTo>
                    <a:pt x="146" y="12"/>
                  </a:moveTo>
                  <a:cubicBezTo>
                    <a:pt x="168" y="34"/>
                    <a:pt x="168" y="34"/>
                    <a:pt x="168" y="34"/>
                  </a:cubicBezTo>
                  <a:cubicBezTo>
                    <a:pt x="146" y="34"/>
                    <a:pt x="146" y="34"/>
                    <a:pt x="146" y="34"/>
                  </a:cubicBezTo>
                  <a:lnTo>
                    <a:pt x="146" y="12"/>
                  </a:lnTo>
                  <a:close/>
                  <a:moveTo>
                    <a:pt x="125" y="200"/>
                  </a:moveTo>
                  <a:cubicBezTo>
                    <a:pt x="108" y="200"/>
                    <a:pt x="94" y="186"/>
                    <a:pt x="94" y="168"/>
                  </a:cubicBezTo>
                  <a:cubicBezTo>
                    <a:pt x="94" y="151"/>
                    <a:pt x="108" y="137"/>
                    <a:pt x="125" y="137"/>
                  </a:cubicBezTo>
                  <a:cubicBezTo>
                    <a:pt x="142" y="137"/>
                    <a:pt x="156" y="151"/>
                    <a:pt x="156" y="168"/>
                  </a:cubicBezTo>
                  <a:cubicBezTo>
                    <a:pt x="156" y="186"/>
                    <a:pt x="142" y="200"/>
                    <a:pt x="125" y="200"/>
                  </a:cubicBezTo>
                  <a:close/>
                  <a:moveTo>
                    <a:pt x="125" y="232"/>
                  </a:moveTo>
                  <a:cubicBezTo>
                    <a:pt x="111" y="240"/>
                    <a:pt x="111" y="240"/>
                    <a:pt x="111" y="240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6"/>
                    <a:pt x="120" y="207"/>
                    <a:pt x="125" y="207"/>
                  </a:cubicBezTo>
                  <a:cubicBezTo>
                    <a:pt x="130" y="207"/>
                    <a:pt x="134" y="206"/>
                    <a:pt x="139" y="204"/>
                  </a:cubicBezTo>
                  <a:cubicBezTo>
                    <a:pt x="139" y="240"/>
                    <a:pt x="139" y="240"/>
                    <a:pt x="139" y="240"/>
                  </a:cubicBezTo>
                  <a:lnTo>
                    <a:pt x="125" y="232"/>
                  </a:lnTo>
                  <a:close/>
                  <a:moveTo>
                    <a:pt x="173" y="208"/>
                  </a:moveTo>
                  <a:cubicBezTo>
                    <a:pt x="146" y="208"/>
                    <a:pt x="146" y="208"/>
                    <a:pt x="146" y="208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6" y="194"/>
                    <a:pt x="163" y="182"/>
                    <a:pt x="163" y="168"/>
                  </a:cubicBezTo>
                  <a:cubicBezTo>
                    <a:pt x="163" y="147"/>
                    <a:pt x="146" y="130"/>
                    <a:pt x="125" y="130"/>
                  </a:cubicBezTo>
                  <a:cubicBezTo>
                    <a:pt x="104" y="130"/>
                    <a:pt x="87" y="147"/>
                    <a:pt x="87" y="168"/>
                  </a:cubicBezTo>
                  <a:cubicBezTo>
                    <a:pt x="87" y="182"/>
                    <a:pt x="94" y="194"/>
                    <a:pt x="104" y="200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9" y="40"/>
                    <a:pt x="140" y="41"/>
                    <a:pt x="142" y="41"/>
                  </a:cubicBezTo>
                  <a:cubicBezTo>
                    <a:pt x="173" y="41"/>
                    <a:pt x="173" y="41"/>
                    <a:pt x="173" y="41"/>
                  </a:cubicBezTo>
                  <a:lnTo>
                    <a:pt x="173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Rectangle 882">
              <a:extLst>
                <a:ext uri="{FF2B5EF4-FFF2-40B4-BE49-F238E27FC236}">
                  <a16:creationId xmlns:a16="http://schemas.microsoft.com/office/drawing/2014/main" id="{5E58C043-8F94-48D7-B2B8-6FD9BA83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3958220"/>
              <a:ext cx="170329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9" name="Rectangle 883">
              <a:extLst>
                <a:ext uri="{FF2B5EF4-FFF2-40B4-BE49-F238E27FC236}">
                  <a16:creationId xmlns:a16="http://schemas.microsoft.com/office/drawing/2014/main" id="{A0999D1B-E486-404B-B0FA-CA0C5390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4015688"/>
              <a:ext cx="112860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6207B-6812-4ADE-BF50-8356D401082F}"/>
              </a:ext>
            </a:extLst>
          </p:cNvPr>
          <p:cNvSpPr/>
          <p:nvPr/>
        </p:nvSpPr>
        <p:spPr>
          <a:xfrm>
            <a:off x="7023100" y="1909763"/>
            <a:ext cx="416943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Establish a communal understanding of the goal of the project</a:t>
            </a:r>
            <a:r>
              <a:rPr lang="en-US" sz="1600" dirty="0">
                <a:latin typeface="Poppins Light"/>
              </a:rPr>
              <a:t> among the members involved</a:t>
            </a:r>
            <a:endParaRPr lang="de-DE" sz="1600" dirty="0">
              <a:latin typeface="Poppins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F4FC84-A023-492B-9C54-2CD04A9A5BC1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410">
            <a:extLst>
              <a:ext uri="{FF2B5EF4-FFF2-40B4-BE49-F238E27FC236}">
                <a16:creationId xmlns:a16="http://schemas.microsoft.com/office/drawing/2014/main" id="{89F1097F-9CCE-4D30-AAAE-29DF55B5DAC7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8A5B5E38-BE60-4929-8B56-0C0F08ADDE5E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15" name="Freeform 588">
              <a:extLst>
                <a:ext uri="{FF2B5EF4-FFF2-40B4-BE49-F238E27FC236}">
                  <a16:creationId xmlns:a16="http://schemas.microsoft.com/office/drawing/2014/main" id="{04D748B5-68C1-4407-8007-AD2D91858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6" name="Freeform 589">
              <a:extLst>
                <a:ext uri="{FF2B5EF4-FFF2-40B4-BE49-F238E27FC236}">
                  <a16:creationId xmlns:a16="http://schemas.microsoft.com/office/drawing/2014/main" id="{C03E017D-A31A-47B1-9A01-4466C63CF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36BD3-50A2-4B76-876D-B1CD4FB3485C}"/>
              </a:ext>
            </a:extLst>
          </p:cNvPr>
          <p:cNvSpPr/>
          <p:nvPr/>
        </p:nvSpPr>
        <p:spPr>
          <a:xfrm>
            <a:off x="7023100" y="2784415"/>
            <a:ext cx="3260725" cy="206210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Poppins Light"/>
              </a:rPr>
              <a:t>Prepare the full-fledged change management procedure: Every change request was proceeded as a business proposal in Trello and added to </a:t>
            </a:r>
            <a:r>
              <a:rPr lang="en-US" sz="1600" dirty="0">
                <a:latin typeface="Poppins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Deepnote</a:t>
            </a:r>
            <a:r>
              <a:rPr lang="en-US" sz="1600" dirty="0">
                <a:latin typeface="Poppins Light"/>
              </a:rPr>
              <a:t> - </a:t>
            </a:r>
            <a:r>
              <a:rPr lang="en-US" sz="1600" dirty="0" err="1">
                <a:latin typeface="Poppins Light"/>
              </a:rPr>
              <a:t>Jupyter</a:t>
            </a:r>
            <a:r>
              <a:rPr lang="en-US" sz="1600" dirty="0">
                <a:latin typeface="Poppins Light"/>
              </a:rPr>
              <a:t>-compatible data science notebook with real-time collaboration, versioning and easy deployment. </a:t>
            </a:r>
            <a:endParaRPr lang="de-DE" sz="1600" dirty="0">
              <a:latin typeface="Poppins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A72282-879D-4D99-B47B-A5297CFFF3C0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6A3FEA-BECB-46B2-89F2-0AA19A8B987F}"/>
              </a:ext>
            </a:extLst>
          </p:cNvPr>
          <p:cNvSpPr/>
          <p:nvPr/>
        </p:nvSpPr>
        <p:spPr>
          <a:xfrm>
            <a:off x="7023100" y="5183069"/>
            <a:ext cx="3432175" cy="33813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+mj-lt"/>
              </a:rPr>
              <a:t>Small team with different backgrounds</a:t>
            </a:r>
            <a:endParaRPr lang="en-US" sz="1600" dirty="0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25091C-E5D1-4750-B6AE-632632222BFA}"/>
              </a:ext>
            </a:extLst>
          </p:cNvPr>
          <p:cNvCxnSpPr/>
          <p:nvPr/>
        </p:nvCxnSpPr>
        <p:spPr>
          <a:xfrm>
            <a:off x="7134225" y="5582938"/>
            <a:ext cx="427038" cy="7937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59019-2361-4EDA-AE1F-022BEC02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957994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DF6EC-B3D4-4B82-9087-9B93E9576E3D}"/>
              </a:ext>
            </a:extLst>
          </p:cNvPr>
          <p:cNvSpPr txBox="1"/>
          <p:nvPr/>
        </p:nvSpPr>
        <p:spPr>
          <a:xfrm>
            <a:off x="1338263" y="642938"/>
            <a:ext cx="3875087" cy="5572125"/>
          </a:xfrm>
          <a:custGeom>
            <a:avLst/>
            <a:gdLst/>
            <a:ahLst/>
            <a:cxnLst/>
            <a:rect l="l" t="t" r="r" b="b"/>
            <a:pathLst>
              <a:path w="1113558" h="1684020">
                <a:moveTo>
                  <a:pt x="191544" y="461789"/>
                </a:moveTo>
                <a:lnTo>
                  <a:pt x="136827" y="488366"/>
                </a:lnTo>
                <a:cubicBezTo>
                  <a:pt x="150860" y="478543"/>
                  <a:pt x="168227" y="469947"/>
                  <a:pt x="188926" y="462580"/>
                </a:cubicBezTo>
                <a:close/>
                <a:moveTo>
                  <a:pt x="0" y="452581"/>
                </a:moveTo>
                <a:lnTo>
                  <a:pt x="7093" y="452876"/>
                </a:lnTo>
                <a:lnTo>
                  <a:pt x="5920" y="453238"/>
                </a:lnTo>
                <a:cubicBezTo>
                  <a:pt x="3728" y="453502"/>
                  <a:pt x="1754" y="453282"/>
                  <a:pt x="0" y="452581"/>
                </a:cubicBezTo>
                <a:close/>
                <a:moveTo>
                  <a:pt x="275758" y="450476"/>
                </a:moveTo>
                <a:lnTo>
                  <a:pt x="282073" y="450476"/>
                </a:lnTo>
                <a:lnTo>
                  <a:pt x="282073" y="456791"/>
                </a:lnTo>
                <a:lnTo>
                  <a:pt x="275758" y="456791"/>
                </a:lnTo>
                <a:close/>
                <a:moveTo>
                  <a:pt x="355749" y="429425"/>
                </a:moveTo>
                <a:lnTo>
                  <a:pt x="364169" y="429425"/>
                </a:lnTo>
                <a:lnTo>
                  <a:pt x="364169" y="437845"/>
                </a:lnTo>
                <a:lnTo>
                  <a:pt x="355749" y="437845"/>
                </a:lnTo>
                <a:close/>
                <a:moveTo>
                  <a:pt x="290493" y="425215"/>
                </a:moveTo>
                <a:lnTo>
                  <a:pt x="290493" y="431530"/>
                </a:lnTo>
                <a:lnTo>
                  <a:pt x="298914" y="431530"/>
                </a:lnTo>
                <a:lnTo>
                  <a:pt x="298914" y="425215"/>
                </a:lnTo>
                <a:close/>
                <a:moveTo>
                  <a:pt x="336804" y="414690"/>
                </a:moveTo>
                <a:lnTo>
                  <a:pt x="336804" y="421005"/>
                </a:lnTo>
                <a:lnTo>
                  <a:pt x="343119" y="421005"/>
                </a:lnTo>
                <a:lnTo>
                  <a:pt x="343119" y="414690"/>
                </a:lnTo>
                <a:close/>
                <a:moveTo>
                  <a:pt x="362064" y="408375"/>
                </a:moveTo>
                <a:lnTo>
                  <a:pt x="362064" y="416795"/>
                </a:lnTo>
                <a:lnTo>
                  <a:pt x="368379" y="416795"/>
                </a:lnTo>
                <a:lnTo>
                  <a:pt x="368379" y="408375"/>
                </a:lnTo>
                <a:close/>
                <a:moveTo>
                  <a:pt x="947261" y="362065"/>
                </a:moveTo>
                <a:lnTo>
                  <a:pt x="1006202" y="366275"/>
                </a:lnTo>
                <a:lnTo>
                  <a:pt x="1023042" y="366275"/>
                </a:lnTo>
                <a:lnTo>
                  <a:pt x="1020937" y="370485"/>
                </a:lnTo>
                <a:lnTo>
                  <a:pt x="945156" y="366275"/>
                </a:lnTo>
                <a:close/>
                <a:moveTo>
                  <a:pt x="56604" y="188641"/>
                </a:moveTo>
                <a:lnTo>
                  <a:pt x="56836" y="189452"/>
                </a:lnTo>
                <a:lnTo>
                  <a:pt x="50521" y="189452"/>
                </a:lnTo>
                <a:close/>
                <a:moveTo>
                  <a:pt x="1081983" y="166297"/>
                </a:moveTo>
                <a:lnTo>
                  <a:pt x="1077773" y="174717"/>
                </a:lnTo>
                <a:lnTo>
                  <a:pt x="1075362" y="168921"/>
                </a:lnTo>
                <a:lnTo>
                  <a:pt x="1075536" y="168797"/>
                </a:lnTo>
                <a:cubicBezTo>
                  <a:pt x="1077378" y="167832"/>
                  <a:pt x="1079527" y="166999"/>
                  <a:pt x="1081983" y="166297"/>
                </a:cubicBezTo>
                <a:close/>
                <a:moveTo>
                  <a:pt x="882006" y="0"/>
                </a:moveTo>
                <a:cubicBezTo>
                  <a:pt x="896039" y="0"/>
                  <a:pt x="916738" y="1404"/>
                  <a:pt x="944104" y="4210"/>
                </a:cubicBezTo>
                <a:cubicBezTo>
                  <a:pt x="971469" y="7017"/>
                  <a:pt x="992870" y="8420"/>
                  <a:pt x="1008307" y="8420"/>
                </a:cubicBezTo>
                <a:cubicBezTo>
                  <a:pt x="1022340" y="8420"/>
                  <a:pt x="1035672" y="7719"/>
                  <a:pt x="1048302" y="6315"/>
                </a:cubicBezTo>
                <a:cubicBezTo>
                  <a:pt x="1049706" y="2105"/>
                  <a:pt x="1052512" y="7017"/>
                  <a:pt x="1056723" y="21050"/>
                </a:cubicBezTo>
                <a:cubicBezTo>
                  <a:pt x="1052512" y="23857"/>
                  <a:pt x="1046197" y="28769"/>
                  <a:pt x="1037777" y="35786"/>
                </a:cubicBezTo>
                <a:cubicBezTo>
                  <a:pt x="1040584" y="49819"/>
                  <a:pt x="1047601" y="56836"/>
                  <a:pt x="1058828" y="56836"/>
                </a:cubicBezTo>
                <a:cubicBezTo>
                  <a:pt x="1063038" y="56836"/>
                  <a:pt x="1068651" y="55783"/>
                  <a:pt x="1075668" y="53678"/>
                </a:cubicBezTo>
                <a:cubicBezTo>
                  <a:pt x="1082684" y="51573"/>
                  <a:pt x="1087596" y="50521"/>
                  <a:pt x="1090403" y="50521"/>
                </a:cubicBezTo>
                <a:cubicBezTo>
                  <a:pt x="1100226" y="50521"/>
                  <a:pt x="1104436" y="58941"/>
                  <a:pt x="1103033" y="75781"/>
                </a:cubicBezTo>
                <a:lnTo>
                  <a:pt x="1113558" y="82096"/>
                </a:lnTo>
                <a:cubicBezTo>
                  <a:pt x="1112155" y="94726"/>
                  <a:pt x="1103735" y="103146"/>
                  <a:pt x="1088298" y="107356"/>
                </a:cubicBezTo>
                <a:cubicBezTo>
                  <a:pt x="1068651" y="111566"/>
                  <a:pt x="1056723" y="116478"/>
                  <a:pt x="1052512" y="122092"/>
                </a:cubicBezTo>
                <a:cubicBezTo>
                  <a:pt x="1053916" y="124898"/>
                  <a:pt x="1058828" y="126302"/>
                  <a:pt x="1067248" y="126302"/>
                </a:cubicBezTo>
                <a:cubicBezTo>
                  <a:pt x="1065142" y="134722"/>
                  <a:pt x="1066590" y="145905"/>
                  <a:pt x="1071589" y="159850"/>
                </a:cubicBezTo>
                <a:lnTo>
                  <a:pt x="1075362" y="168921"/>
                </a:lnTo>
                <a:lnTo>
                  <a:pt x="1070931" y="172086"/>
                </a:lnTo>
                <a:cubicBezTo>
                  <a:pt x="1068476" y="174542"/>
                  <a:pt x="1067248" y="177524"/>
                  <a:pt x="1067248" y="181032"/>
                </a:cubicBezTo>
                <a:cubicBezTo>
                  <a:pt x="1067248" y="183839"/>
                  <a:pt x="1068300" y="188400"/>
                  <a:pt x="1070405" y="194715"/>
                </a:cubicBezTo>
                <a:cubicBezTo>
                  <a:pt x="1072510" y="201030"/>
                  <a:pt x="1073563" y="205591"/>
                  <a:pt x="1073563" y="208398"/>
                </a:cubicBezTo>
                <a:cubicBezTo>
                  <a:pt x="1073563" y="215414"/>
                  <a:pt x="1070054" y="221028"/>
                  <a:pt x="1063038" y="225238"/>
                </a:cubicBezTo>
                <a:lnTo>
                  <a:pt x="1027252" y="239973"/>
                </a:lnTo>
                <a:lnTo>
                  <a:pt x="1056723" y="275759"/>
                </a:lnTo>
                <a:lnTo>
                  <a:pt x="1016727" y="301019"/>
                </a:lnTo>
                <a:lnTo>
                  <a:pt x="1023042" y="305229"/>
                </a:lnTo>
                <a:cubicBezTo>
                  <a:pt x="1011815" y="301019"/>
                  <a:pt x="1004798" y="303124"/>
                  <a:pt x="1001992" y="311544"/>
                </a:cubicBezTo>
                <a:cubicBezTo>
                  <a:pt x="1006202" y="317157"/>
                  <a:pt x="1023042" y="319964"/>
                  <a:pt x="1052512" y="319964"/>
                </a:cubicBezTo>
                <a:cubicBezTo>
                  <a:pt x="1006202" y="315754"/>
                  <a:pt x="962698" y="326279"/>
                  <a:pt x="922001" y="351539"/>
                </a:cubicBezTo>
                <a:lnTo>
                  <a:pt x="926211" y="355749"/>
                </a:lnTo>
                <a:cubicBezTo>
                  <a:pt x="919194" y="362766"/>
                  <a:pt x="906564" y="367678"/>
                  <a:pt x="888320" y="370485"/>
                </a:cubicBezTo>
                <a:cubicBezTo>
                  <a:pt x="867270" y="373291"/>
                  <a:pt x="850430" y="370485"/>
                  <a:pt x="837800" y="362065"/>
                </a:cubicBezTo>
                <a:cubicBezTo>
                  <a:pt x="811136" y="364871"/>
                  <a:pt x="772544" y="373291"/>
                  <a:pt x="722024" y="387325"/>
                </a:cubicBezTo>
                <a:lnTo>
                  <a:pt x="736759" y="402060"/>
                </a:lnTo>
                <a:cubicBezTo>
                  <a:pt x="724129" y="406270"/>
                  <a:pt x="720269" y="416094"/>
                  <a:pt x="725181" y="431530"/>
                </a:cubicBezTo>
                <a:cubicBezTo>
                  <a:pt x="730093" y="446967"/>
                  <a:pt x="729040" y="457492"/>
                  <a:pt x="722024" y="463106"/>
                </a:cubicBezTo>
                <a:cubicBezTo>
                  <a:pt x="722024" y="463106"/>
                  <a:pt x="718515" y="464509"/>
                  <a:pt x="711498" y="467316"/>
                </a:cubicBezTo>
                <a:lnTo>
                  <a:pt x="717814" y="471526"/>
                </a:lnTo>
                <a:cubicBezTo>
                  <a:pt x="719217" y="485559"/>
                  <a:pt x="719918" y="500996"/>
                  <a:pt x="719918" y="517836"/>
                </a:cubicBezTo>
                <a:cubicBezTo>
                  <a:pt x="719918" y="548710"/>
                  <a:pt x="716059" y="597827"/>
                  <a:pt x="708341" y="665188"/>
                </a:cubicBezTo>
                <a:cubicBezTo>
                  <a:pt x="700622" y="732549"/>
                  <a:pt x="696763" y="783771"/>
                  <a:pt x="696763" y="818855"/>
                </a:cubicBezTo>
                <a:cubicBezTo>
                  <a:pt x="696763" y="872182"/>
                  <a:pt x="703780" y="919896"/>
                  <a:pt x="717814" y="961997"/>
                </a:cubicBezTo>
                <a:cubicBezTo>
                  <a:pt x="723427" y="1022341"/>
                  <a:pt x="724129" y="1119874"/>
                  <a:pt x="719918" y="1254595"/>
                </a:cubicBezTo>
                <a:cubicBezTo>
                  <a:pt x="715708" y="1389317"/>
                  <a:pt x="716410" y="1486849"/>
                  <a:pt x="722024" y="1547193"/>
                </a:cubicBezTo>
                <a:cubicBezTo>
                  <a:pt x="716410" y="1533160"/>
                  <a:pt x="710095" y="1518776"/>
                  <a:pt x="703078" y="1504040"/>
                </a:cubicBezTo>
                <a:cubicBezTo>
                  <a:pt x="696062" y="1489305"/>
                  <a:pt x="686940" y="1479131"/>
                  <a:pt x="675713" y="1473518"/>
                </a:cubicBezTo>
                <a:cubicBezTo>
                  <a:pt x="667293" y="1486148"/>
                  <a:pt x="664486" y="1502988"/>
                  <a:pt x="667293" y="1524038"/>
                </a:cubicBezTo>
                <a:cubicBezTo>
                  <a:pt x="672906" y="1559122"/>
                  <a:pt x="675713" y="1576664"/>
                  <a:pt x="675713" y="1576664"/>
                </a:cubicBezTo>
                <a:lnTo>
                  <a:pt x="667293" y="1576664"/>
                </a:lnTo>
                <a:cubicBezTo>
                  <a:pt x="661680" y="1580874"/>
                  <a:pt x="660627" y="1589294"/>
                  <a:pt x="664135" y="1601924"/>
                </a:cubicBezTo>
                <a:cubicBezTo>
                  <a:pt x="667644" y="1614554"/>
                  <a:pt x="663083" y="1622974"/>
                  <a:pt x="650453" y="1627185"/>
                </a:cubicBezTo>
                <a:cubicBezTo>
                  <a:pt x="656066" y="1632798"/>
                  <a:pt x="658171" y="1636306"/>
                  <a:pt x="656768" y="1637709"/>
                </a:cubicBezTo>
                <a:cubicBezTo>
                  <a:pt x="645541" y="1637709"/>
                  <a:pt x="638173" y="1628588"/>
                  <a:pt x="634665" y="1610344"/>
                </a:cubicBezTo>
                <a:cubicBezTo>
                  <a:pt x="631157" y="1592101"/>
                  <a:pt x="628701" y="1582979"/>
                  <a:pt x="627298" y="1582979"/>
                </a:cubicBezTo>
                <a:cubicBezTo>
                  <a:pt x="624491" y="1584382"/>
                  <a:pt x="620982" y="1590697"/>
                  <a:pt x="616772" y="1601924"/>
                </a:cubicBezTo>
                <a:cubicBezTo>
                  <a:pt x="616772" y="1596311"/>
                  <a:pt x="613264" y="1590346"/>
                  <a:pt x="606247" y="1584031"/>
                </a:cubicBezTo>
                <a:cubicBezTo>
                  <a:pt x="599230" y="1577716"/>
                  <a:pt x="595722" y="1573857"/>
                  <a:pt x="595722" y="1572454"/>
                </a:cubicBezTo>
                <a:cubicBezTo>
                  <a:pt x="590109" y="1572454"/>
                  <a:pt x="586600" y="1581576"/>
                  <a:pt x="585197" y="1599819"/>
                </a:cubicBezTo>
                <a:cubicBezTo>
                  <a:pt x="583794" y="1608239"/>
                  <a:pt x="578882" y="1612449"/>
                  <a:pt x="570462" y="1612449"/>
                </a:cubicBezTo>
                <a:lnTo>
                  <a:pt x="580987" y="1622974"/>
                </a:lnTo>
                <a:cubicBezTo>
                  <a:pt x="576777" y="1624378"/>
                  <a:pt x="573268" y="1625781"/>
                  <a:pt x="570462" y="1627185"/>
                </a:cubicBezTo>
                <a:cubicBezTo>
                  <a:pt x="567655" y="1627185"/>
                  <a:pt x="563445" y="1620168"/>
                  <a:pt x="557832" y="1606134"/>
                </a:cubicBezTo>
                <a:cubicBezTo>
                  <a:pt x="552218" y="1592101"/>
                  <a:pt x="544500" y="1587189"/>
                  <a:pt x="534676" y="1591399"/>
                </a:cubicBezTo>
                <a:cubicBezTo>
                  <a:pt x="516433" y="1612449"/>
                  <a:pt x="507311" y="1628588"/>
                  <a:pt x="507311" y="1639815"/>
                </a:cubicBezTo>
                <a:cubicBezTo>
                  <a:pt x="507311" y="1648235"/>
                  <a:pt x="511521" y="1657357"/>
                  <a:pt x="519941" y="1667180"/>
                </a:cubicBezTo>
                <a:cubicBezTo>
                  <a:pt x="518538" y="1669987"/>
                  <a:pt x="519941" y="1673495"/>
                  <a:pt x="524151" y="1677705"/>
                </a:cubicBezTo>
                <a:lnTo>
                  <a:pt x="519941" y="1684020"/>
                </a:lnTo>
                <a:cubicBezTo>
                  <a:pt x="508714" y="1675600"/>
                  <a:pt x="500294" y="1655251"/>
                  <a:pt x="494681" y="1622974"/>
                </a:cubicBezTo>
                <a:cubicBezTo>
                  <a:pt x="489067" y="1594907"/>
                  <a:pt x="476437" y="1579471"/>
                  <a:pt x="456790" y="1576664"/>
                </a:cubicBezTo>
                <a:cubicBezTo>
                  <a:pt x="449774" y="1582277"/>
                  <a:pt x="446265" y="1589996"/>
                  <a:pt x="446265" y="1599819"/>
                </a:cubicBezTo>
                <a:cubicBezTo>
                  <a:pt x="446265" y="1604029"/>
                  <a:pt x="448370" y="1613151"/>
                  <a:pt x="452580" y="1627185"/>
                </a:cubicBezTo>
                <a:cubicBezTo>
                  <a:pt x="455387" y="1638411"/>
                  <a:pt x="455387" y="1646831"/>
                  <a:pt x="452580" y="1652445"/>
                </a:cubicBezTo>
                <a:cubicBezTo>
                  <a:pt x="448370" y="1638411"/>
                  <a:pt x="442757" y="1623325"/>
                  <a:pt x="435740" y="1607187"/>
                </a:cubicBezTo>
                <a:cubicBezTo>
                  <a:pt x="428723" y="1591048"/>
                  <a:pt x="421005" y="1582979"/>
                  <a:pt x="412585" y="1582979"/>
                </a:cubicBezTo>
                <a:cubicBezTo>
                  <a:pt x="384518" y="1521232"/>
                  <a:pt x="372589" y="1436329"/>
                  <a:pt x="376799" y="1328271"/>
                </a:cubicBezTo>
                <a:cubicBezTo>
                  <a:pt x="382413" y="1190743"/>
                  <a:pt x="382413" y="1103735"/>
                  <a:pt x="376799" y="1067248"/>
                </a:cubicBezTo>
                <a:cubicBezTo>
                  <a:pt x="362766" y="1015324"/>
                  <a:pt x="355749" y="957786"/>
                  <a:pt x="355749" y="894636"/>
                </a:cubicBezTo>
                <a:cubicBezTo>
                  <a:pt x="355749" y="849729"/>
                  <a:pt x="360661" y="783771"/>
                  <a:pt x="370484" y="696763"/>
                </a:cubicBezTo>
                <a:cubicBezTo>
                  <a:pt x="380308" y="609756"/>
                  <a:pt x="385921" y="545202"/>
                  <a:pt x="387325" y="503101"/>
                </a:cubicBezTo>
                <a:lnTo>
                  <a:pt x="395745" y="492576"/>
                </a:lnTo>
                <a:lnTo>
                  <a:pt x="391535" y="416795"/>
                </a:lnTo>
                <a:cubicBezTo>
                  <a:pt x="373291" y="423812"/>
                  <a:pt x="329787" y="432934"/>
                  <a:pt x="261023" y="444160"/>
                </a:cubicBezTo>
                <a:cubicBezTo>
                  <a:pt x="247340" y="446616"/>
                  <a:pt x="234491" y="449379"/>
                  <a:pt x="222475" y="452449"/>
                </a:cubicBezTo>
                <a:lnTo>
                  <a:pt x="191544" y="461789"/>
                </a:lnTo>
                <a:lnTo>
                  <a:pt x="210502" y="452581"/>
                </a:lnTo>
                <a:cubicBezTo>
                  <a:pt x="200679" y="446967"/>
                  <a:pt x="183839" y="446266"/>
                  <a:pt x="159982" y="450476"/>
                </a:cubicBezTo>
                <a:cubicBezTo>
                  <a:pt x="127705" y="456089"/>
                  <a:pt x="108058" y="458194"/>
                  <a:pt x="101041" y="456791"/>
                </a:cubicBezTo>
                <a:lnTo>
                  <a:pt x="7093" y="452876"/>
                </a:lnTo>
                <a:lnTo>
                  <a:pt x="13156" y="451002"/>
                </a:lnTo>
                <a:cubicBezTo>
                  <a:pt x="18419" y="448546"/>
                  <a:pt x="24559" y="444161"/>
                  <a:pt x="31575" y="437845"/>
                </a:cubicBezTo>
                <a:cubicBezTo>
                  <a:pt x="31575" y="435039"/>
                  <a:pt x="29470" y="431530"/>
                  <a:pt x="25260" y="427320"/>
                </a:cubicBezTo>
                <a:cubicBezTo>
                  <a:pt x="64554" y="421707"/>
                  <a:pt x="119285" y="409779"/>
                  <a:pt x="189452" y="391535"/>
                </a:cubicBezTo>
                <a:cubicBezTo>
                  <a:pt x="145948" y="384518"/>
                  <a:pt x="84903" y="377501"/>
                  <a:pt x="6315" y="370485"/>
                </a:cubicBezTo>
                <a:cubicBezTo>
                  <a:pt x="9122" y="369081"/>
                  <a:pt x="14034" y="362766"/>
                  <a:pt x="21050" y="351539"/>
                </a:cubicBezTo>
                <a:lnTo>
                  <a:pt x="10525" y="326279"/>
                </a:lnTo>
                <a:cubicBezTo>
                  <a:pt x="16139" y="327683"/>
                  <a:pt x="21050" y="328384"/>
                  <a:pt x="25260" y="328384"/>
                </a:cubicBezTo>
                <a:cubicBezTo>
                  <a:pt x="29470" y="328384"/>
                  <a:pt x="35084" y="323823"/>
                  <a:pt x="42101" y="314701"/>
                </a:cubicBezTo>
                <a:cubicBezTo>
                  <a:pt x="49117" y="305580"/>
                  <a:pt x="58941" y="302422"/>
                  <a:pt x="71571" y="305229"/>
                </a:cubicBezTo>
                <a:cubicBezTo>
                  <a:pt x="67361" y="302422"/>
                  <a:pt x="60344" y="297510"/>
                  <a:pt x="50521" y="290494"/>
                </a:cubicBezTo>
                <a:cubicBezTo>
                  <a:pt x="54731" y="290494"/>
                  <a:pt x="56836" y="289090"/>
                  <a:pt x="56836" y="286284"/>
                </a:cubicBezTo>
                <a:cubicBezTo>
                  <a:pt x="42802" y="282074"/>
                  <a:pt x="34382" y="273653"/>
                  <a:pt x="31575" y="261023"/>
                </a:cubicBezTo>
                <a:cubicBezTo>
                  <a:pt x="47012" y="256813"/>
                  <a:pt x="59292" y="245587"/>
                  <a:pt x="68413" y="227343"/>
                </a:cubicBezTo>
                <a:cubicBezTo>
                  <a:pt x="77535" y="209099"/>
                  <a:pt x="91919" y="201381"/>
                  <a:pt x="111566" y="204188"/>
                </a:cubicBezTo>
                <a:lnTo>
                  <a:pt x="126302" y="185242"/>
                </a:lnTo>
                <a:cubicBezTo>
                  <a:pt x="120688" y="181032"/>
                  <a:pt x="115075" y="178927"/>
                  <a:pt x="109461" y="178927"/>
                </a:cubicBezTo>
                <a:cubicBezTo>
                  <a:pt x="103848" y="178927"/>
                  <a:pt x="94726" y="181032"/>
                  <a:pt x="82096" y="185242"/>
                </a:cubicBezTo>
                <a:lnTo>
                  <a:pt x="56604" y="188641"/>
                </a:lnTo>
                <a:lnTo>
                  <a:pt x="48416" y="159982"/>
                </a:lnTo>
                <a:cubicBezTo>
                  <a:pt x="48416" y="145949"/>
                  <a:pt x="62449" y="136125"/>
                  <a:pt x="90516" y="130512"/>
                </a:cubicBezTo>
                <a:cubicBezTo>
                  <a:pt x="125600" y="123495"/>
                  <a:pt x="145948" y="117180"/>
                  <a:pt x="151562" y="111566"/>
                </a:cubicBezTo>
                <a:cubicBezTo>
                  <a:pt x="231553" y="94726"/>
                  <a:pt x="336102" y="78588"/>
                  <a:pt x="465211" y="63151"/>
                </a:cubicBezTo>
                <a:cubicBezTo>
                  <a:pt x="665890" y="40697"/>
                  <a:pt x="773246" y="28067"/>
                  <a:pt x="787279" y="25261"/>
                </a:cubicBezTo>
                <a:cubicBezTo>
                  <a:pt x="815346" y="8420"/>
                  <a:pt x="846922" y="0"/>
                  <a:pt x="88200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C970436-AF5D-4299-A04A-3FB50FD1F4EC}"/>
              </a:ext>
            </a:extLst>
          </p:cNvPr>
          <p:cNvGrpSpPr/>
          <p:nvPr/>
        </p:nvGrpSpPr>
        <p:grpSpPr>
          <a:xfrm>
            <a:off x="6312524" y="4787055"/>
            <a:ext cx="424956" cy="594939"/>
            <a:chOff x="9510614" y="3845360"/>
            <a:chExt cx="294267" cy="411974"/>
          </a:xfrm>
          <a:solidFill>
            <a:srgbClr val="18181A"/>
          </a:solidFill>
        </p:grpSpPr>
        <p:sp>
          <p:nvSpPr>
            <p:cNvPr id="9" name="Freeform 881">
              <a:extLst>
                <a:ext uri="{FF2B5EF4-FFF2-40B4-BE49-F238E27FC236}">
                  <a16:creationId xmlns:a16="http://schemas.microsoft.com/office/drawing/2014/main" id="{0B45FFFB-D19F-46B4-87EA-9C0C82872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0614" y="3845360"/>
              <a:ext cx="294267" cy="411974"/>
            </a:xfrm>
            <a:custGeom>
              <a:avLst/>
              <a:gdLst>
                <a:gd name="T0" fmla="*/ 179 w 180"/>
                <a:gd name="T1" fmla="*/ 35 h 252"/>
                <a:gd name="T2" fmla="*/ 145 w 180"/>
                <a:gd name="T3" fmla="*/ 1 h 252"/>
                <a:gd name="T4" fmla="*/ 142 w 180"/>
                <a:gd name="T5" fmla="*/ 0 h 252"/>
                <a:gd name="T6" fmla="*/ 3 w 180"/>
                <a:gd name="T7" fmla="*/ 0 h 252"/>
                <a:gd name="T8" fmla="*/ 0 w 180"/>
                <a:gd name="T9" fmla="*/ 3 h 252"/>
                <a:gd name="T10" fmla="*/ 0 w 180"/>
                <a:gd name="T11" fmla="*/ 211 h 252"/>
                <a:gd name="T12" fmla="*/ 3 w 180"/>
                <a:gd name="T13" fmla="*/ 215 h 252"/>
                <a:gd name="T14" fmla="*/ 104 w 180"/>
                <a:gd name="T15" fmla="*/ 215 h 252"/>
                <a:gd name="T16" fmla="*/ 104 w 180"/>
                <a:gd name="T17" fmla="*/ 252 h 252"/>
                <a:gd name="T18" fmla="*/ 125 w 180"/>
                <a:gd name="T19" fmla="*/ 240 h 252"/>
                <a:gd name="T20" fmla="*/ 146 w 180"/>
                <a:gd name="T21" fmla="*/ 252 h 252"/>
                <a:gd name="T22" fmla="*/ 146 w 180"/>
                <a:gd name="T23" fmla="*/ 215 h 252"/>
                <a:gd name="T24" fmla="*/ 177 w 180"/>
                <a:gd name="T25" fmla="*/ 215 h 252"/>
                <a:gd name="T26" fmla="*/ 180 w 180"/>
                <a:gd name="T27" fmla="*/ 211 h 252"/>
                <a:gd name="T28" fmla="*/ 180 w 180"/>
                <a:gd name="T29" fmla="*/ 38 h 252"/>
                <a:gd name="T30" fmla="*/ 179 w 180"/>
                <a:gd name="T31" fmla="*/ 35 h 252"/>
                <a:gd name="T32" fmla="*/ 146 w 180"/>
                <a:gd name="T33" fmla="*/ 12 h 252"/>
                <a:gd name="T34" fmla="*/ 168 w 180"/>
                <a:gd name="T35" fmla="*/ 34 h 252"/>
                <a:gd name="T36" fmla="*/ 146 w 180"/>
                <a:gd name="T37" fmla="*/ 34 h 252"/>
                <a:gd name="T38" fmla="*/ 146 w 180"/>
                <a:gd name="T39" fmla="*/ 12 h 252"/>
                <a:gd name="T40" fmla="*/ 125 w 180"/>
                <a:gd name="T41" fmla="*/ 200 h 252"/>
                <a:gd name="T42" fmla="*/ 94 w 180"/>
                <a:gd name="T43" fmla="*/ 168 h 252"/>
                <a:gd name="T44" fmla="*/ 125 w 180"/>
                <a:gd name="T45" fmla="*/ 137 h 252"/>
                <a:gd name="T46" fmla="*/ 156 w 180"/>
                <a:gd name="T47" fmla="*/ 168 h 252"/>
                <a:gd name="T48" fmla="*/ 125 w 180"/>
                <a:gd name="T49" fmla="*/ 200 h 252"/>
                <a:gd name="T50" fmla="*/ 125 w 180"/>
                <a:gd name="T51" fmla="*/ 232 h 252"/>
                <a:gd name="T52" fmla="*/ 111 w 180"/>
                <a:gd name="T53" fmla="*/ 240 h 252"/>
                <a:gd name="T54" fmla="*/ 111 w 180"/>
                <a:gd name="T55" fmla="*/ 204 h 252"/>
                <a:gd name="T56" fmla="*/ 125 w 180"/>
                <a:gd name="T57" fmla="*/ 207 h 252"/>
                <a:gd name="T58" fmla="*/ 139 w 180"/>
                <a:gd name="T59" fmla="*/ 204 h 252"/>
                <a:gd name="T60" fmla="*/ 139 w 180"/>
                <a:gd name="T61" fmla="*/ 240 h 252"/>
                <a:gd name="T62" fmla="*/ 125 w 180"/>
                <a:gd name="T63" fmla="*/ 232 h 252"/>
                <a:gd name="T64" fmla="*/ 173 w 180"/>
                <a:gd name="T65" fmla="*/ 208 h 252"/>
                <a:gd name="T66" fmla="*/ 146 w 180"/>
                <a:gd name="T67" fmla="*/ 208 h 252"/>
                <a:gd name="T68" fmla="*/ 146 w 180"/>
                <a:gd name="T69" fmla="*/ 200 h 252"/>
                <a:gd name="T70" fmla="*/ 163 w 180"/>
                <a:gd name="T71" fmla="*/ 168 h 252"/>
                <a:gd name="T72" fmla="*/ 125 w 180"/>
                <a:gd name="T73" fmla="*/ 130 h 252"/>
                <a:gd name="T74" fmla="*/ 87 w 180"/>
                <a:gd name="T75" fmla="*/ 168 h 252"/>
                <a:gd name="T76" fmla="*/ 104 w 180"/>
                <a:gd name="T77" fmla="*/ 200 h 252"/>
                <a:gd name="T78" fmla="*/ 104 w 180"/>
                <a:gd name="T79" fmla="*/ 208 h 252"/>
                <a:gd name="T80" fmla="*/ 7 w 180"/>
                <a:gd name="T81" fmla="*/ 208 h 252"/>
                <a:gd name="T82" fmla="*/ 7 w 180"/>
                <a:gd name="T83" fmla="*/ 7 h 252"/>
                <a:gd name="T84" fmla="*/ 139 w 180"/>
                <a:gd name="T85" fmla="*/ 7 h 252"/>
                <a:gd name="T86" fmla="*/ 139 w 180"/>
                <a:gd name="T87" fmla="*/ 38 h 252"/>
                <a:gd name="T88" fmla="*/ 142 w 180"/>
                <a:gd name="T89" fmla="*/ 41 h 252"/>
                <a:gd name="T90" fmla="*/ 173 w 180"/>
                <a:gd name="T91" fmla="*/ 41 h 252"/>
                <a:gd name="T92" fmla="*/ 173 w 180"/>
                <a:gd name="T93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2">
                  <a:moveTo>
                    <a:pt x="179" y="35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2" y="215"/>
                    <a:pt x="3" y="215"/>
                  </a:cubicBezTo>
                  <a:cubicBezTo>
                    <a:pt x="104" y="215"/>
                    <a:pt x="104" y="215"/>
                    <a:pt x="104" y="215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25" y="240"/>
                    <a:pt x="125" y="240"/>
                    <a:pt x="125" y="240"/>
                  </a:cubicBezTo>
                  <a:cubicBezTo>
                    <a:pt x="146" y="252"/>
                    <a:pt x="146" y="252"/>
                    <a:pt x="146" y="252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77" y="215"/>
                    <a:pt x="177" y="215"/>
                    <a:pt x="177" y="215"/>
                  </a:cubicBezTo>
                  <a:cubicBezTo>
                    <a:pt x="179" y="215"/>
                    <a:pt x="180" y="213"/>
                    <a:pt x="180" y="211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7"/>
                    <a:pt x="180" y="36"/>
                    <a:pt x="179" y="35"/>
                  </a:cubicBezTo>
                  <a:close/>
                  <a:moveTo>
                    <a:pt x="146" y="12"/>
                  </a:moveTo>
                  <a:cubicBezTo>
                    <a:pt x="168" y="34"/>
                    <a:pt x="168" y="34"/>
                    <a:pt x="168" y="34"/>
                  </a:cubicBezTo>
                  <a:cubicBezTo>
                    <a:pt x="146" y="34"/>
                    <a:pt x="146" y="34"/>
                    <a:pt x="146" y="34"/>
                  </a:cubicBezTo>
                  <a:lnTo>
                    <a:pt x="146" y="12"/>
                  </a:lnTo>
                  <a:close/>
                  <a:moveTo>
                    <a:pt x="125" y="200"/>
                  </a:moveTo>
                  <a:cubicBezTo>
                    <a:pt x="108" y="200"/>
                    <a:pt x="94" y="186"/>
                    <a:pt x="94" y="168"/>
                  </a:cubicBezTo>
                  <a:cubicBezTo>
                    <a:pt x="94" y="151"/>
                    <a:pt x="108" y="137"/>
                    <a:pt x="125" y="137"/>
                  </a:cubicBezTo>
                  <a:cubicBezTo>
                    <a:pt x="142" y="137"/>
                    <a:pt x="156" y="151"/>
                    <a:pt x="156" y="168"/>
                  </a:cubicBezTo>
                  <a:cubicBezTo>
                    <a:pt x="156" y="186"/>
                    <a:pt x="142" y="200"/>
                    <a:pt x="125" y="200"/>
                  </a:cubicBezTo>
                  <a:close/>
                  <a:moveTo>
                    <a:pt x="125" y="232"/>
                  </a:moveTo>
                  <a:cubicBezTo>
                    <a:pt x="111" y="240"/>
                    <a:pt x="111" y="240"/>
                    <a:pt x="111" y="240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6"/>
                    <a:pt x="120" y="207"/>
                    <a:pt x="125" y="207"/>
                  </a:cubicBezTo>
                  <a:cubicBezTo>
                    <a:pt x="130" y="207"/>
                    <a:pt x="134" y="206"/>
                    <a:pt x="139" y="204"/>
                  </a:cubicBezTo>
                  <a:cubicBezTo>
                    <a:pt x="139" y="240"/>
                    <a:pt x="139" y="240"/>
                    <a:pt x="139" y="240"/>
                  </a:cubicBezTo>
                  <a:lnTo>
                    <a:pt x="125" y="232"/>
                  </a:lnTo>
                  <a:close/>
                  <a:moveTo>
                    <a:pt x="173" y="208"/>
                  </a:moveTo>
                  <a:cubicBezTo>
                    <a:pt x="146" y="208"/>
                    <a:pt x="146" y="208"/>
                    <a:pt x="146" y="208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6" y="194"/>
                    <a:pt x="163" y="182"/>
                    <a:pt x="163" y="168"/>
                  </a:cubicBezTo>
                  <a:cubicBezTo>
                    <a:pt x="163" y="147"/>
                    <a:pt x="146" y="130"/>
                    <a:pt x="125" y="130"/>
                  </a:cubicBezTo>
                  <a:cubicBezTo>
                    <a:pt x="104" y="130"/>
                    <a:pt x="87" y="147"/>
                    <a:pt x="87" y="168"/>
                  </a:cubicBezTo>
                  <a:cubicBezTo>
                    <a:pt x="87" y="182"/>
                    <a:pt x="94" y="194"/>
                    <a:pt x="104" y="200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9" y="40"/>
                    <a:pt x="140" y="41"/>
                    <a:pt x="142" y="41"/>
                  </a:cubicBezTo>
                  <a:cubicBezTo>
                    <a:pt x="173" y="41"/>
                    <a:pt x="173" y="41"/>
                    <a:pt x="173" y="41"/>
                  </a:cubicBezTo>
                  <a:lnTo>
                    <a:pt x="173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0" name="Rectangle 882">
              <a:extLst>
                <a:ext uri="{FF2B5EF4-FFF2-40B4-BE49-F238E27FC236}">
                  <a16:creationId xmlns:a16="http://schemas.microsoft.com/office/drawing/2014/main" id="{7D574451-062E-4CA8-89F1-549A0D4D2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3958220"/>
              <a:ext cx="170329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1" name="Rectangle 883">
              <a:extLst>
                <a:ext uri="{FF2B5EF4-FFF2-40B4-BE49-F238E27FC236}">
                  <a16:creationId xmlns:a16="http://schemas.microsoft.com/office/drawing/2014/main" id="{74624394-E910-43D1-9B68-95CFD651E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4015688"/>
              <a:ext cx="112860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F0BB4-5116-4DAC-8EE8-F5EBDB9E9B43}"/>
              </a:ext>
            </a:extLst>
          </p:cNvPr>
          <p:cNvSpPr/>
          <p:nvPr/>
        </p:nvSpPr>
        <p:spPr>
          <a:xfrm>
            <a:off x="7023100" y="1909763"/>
            <a:ext cx="310972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Unplanned occurrences  - Team member sick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C05A53-719F-4F42-A328-620F7A73541F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410">
            <a:extLst>
              <a:ext uri="{FF2B5EF4-FFF2-40B4-BE49-F238E27FC236}">
                <a16:creationId xmlns:a16="http://schemas.microsoft.com/office/drawing/2014/main" id="{FEA8268D-1509-49FF-80B7-78BC3931EF83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16639FFC-FECC-44DE-A0AE-BF238BC25AD7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17" name="Freeform 588">
              <a:extLst>
                <a:ext uri="{FF2B5EF4-FFF2-40B4-BE49-F238E27FC236}">
                  <a16:creationId xmlns:a16="http://schemas.microsoft.com/office/drawing/2014/main" id="{6F411C97-440F-466E-9141-5D9298C0C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8" name="Freeform 589">
              <a:extLst>
                <a:ext uri="{FF2B5EF4-FFF2-40B4-BE49-F238E27FC236}">
                  <a16:creationId xmlns:a16="http://schemas.microsoft.com/office/drawing/2014/main" id="{6868EDDE-67FF-4214-867E-3CFFF0786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4CA30-7C05-4EAD-A3D7-F637AF1A519D}"/>
              </a:ext>
            </a:extLst>
          </p:cNvPr>
          <p:cNvSpPr/>
          <p:nvPr/>
        </p:nvSpPr>
        <p:spPr>
          <a:xfrm>
            <a:off x="7023100" y="3302000"/>
            <a:ext cx="3109913" cy="58477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Quality guaranteed – Data set gives valid analyses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46382C-C96F-49DA-8DD0-3EFBEF642651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DAD879-A39C-487B-99BE-B1E73B7B8DA2}"/>
              </a:ext>
            </a:extLst>
          </p:cNvPr>
          <p:cNvCxnSpPr/>
          <p:nvPr/>
        </p:nvCxnSpPr>
        <p:spPr>
          <a:xfrm>
            <a:off x="7134225" y="5122863"/>
            <a:ext cx="427038" cy="7937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9922C-756C-4BC5-AEF4-575C2636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92895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957B6E-E1F5-4C9C-B8A5-C04018CFCE22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2051050"/>
            <a:ext cx="4232275" cy="4219575"/>
            <a:chOff x="65438" y="2051547"/>
            <a:chExt cx="4232366" cy="42184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443B00-3B44-460B-A581-F6980F7D7B8D}"/>
                </a:ext>
              </a:extLst>
            </p:cNvPr>
            <p:cNvSpPr/>
            <p:nvPr/>
          </p:nvSpPr>
          <p:spPr>
            <a:xfrm>
              <a:off x="417871" y="4336957"/>
              <a:ext cx="3527501" cy="193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DA22C-2D27-478D-910B-68EFC82E484D}"/>
                </a:ext>
              </a:extLst>
            </p:cNvPr>
            <p:cNvSpPr/>
            <p:nvPr/>
          </p:nvSpPr>
          <p:spPr>
            <a:xfrm>
              <a:off x="417871" y="2051547"/>
              <a:ext cx="3527501" cy="2285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037" name="Rectangle 5">
              <a:extLst>
                <a:ext uri="{FF2B5EF4-FFF2-40B4-BE49-F238E27FC236}">
                  <a16:creationId xmlns:a16="http://schemas.microsoft.com/office/drawing/2014/main" id="{C4675560-EB30-44CF-AF80-88D48A44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8" y="5262102"/>
              <a:ext cx="4232366" cy="31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de-DE" altLang="en-US" sz="1300">
                  <a:solidFill>
                    <a:schemeClr val="bg2"/>
                  </a:solidFill>
                  <a:latin typeface="Poppins Light"/>
                  <a:cs typeface="Open Sans"/>
                </a:rPr>
                <a:t>Tech Lead</a:t>
              </a:r>
              <a:endParaRPr lang="de-DE" altLang="en-US" sz="1300" dirty="0">
                <a:solidFill>
                  <a:schemeClr val="bg2"/>
                </a:solidFill>
                <a:cs typeface="Open San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0E834-C2C7-4C70-8339-F6546D4E549F}"/>
                </a:ext>
              </a:extLst>
            </p:cNvPr>
            <p:cNvSpPr/>
            <p:nvPr/>
          </p:nvSpPr>
          <p:spPr>
            <a:xfrm>
              <a:off x="362306" y="4579782"/>
              <a:ext cx="3638628" cy="33805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solidFill>
                    <a:srgbClr val="18181A"/>
                  </a:solidFill>
                  <a:latin typeface="+mj-lt"/>
                </a:rPr>
                <a:t>Elina Neu</a:t>
              </a:r>
              <a:endParaRPr lang="en-US" sz="1600" dirty="0">
                <a:solidFill>
                  <a:srgbClr val="18181A"/>
                </a:solidFill>
                <a:latin typeface="+mj-lt"/>
              </a:endParaRPr>
            </a:p>
          </p:txBody>
        </p:sp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id="{3752C270-A88C-41E0-8AAA-7312AD62CDB6}"/>
              </a:ext>
            </a:extLst>
          </p:cNvPr>
          <p:cNvGrpSpPr>
            <a:grpSpLocks/>
          </p:cNvGrpSpPr>
          <p:nvPr/>
        </p:nvGrpSpPr>
        <p:grpSpPr bwMode="auto">
          <a:xfrm>
            <a:off x="3979863" y="2051050"/>
            <a:ext cx="4232275" cy="4219575"/>
            <a:chOff x="3979817" y="2051547"/>
            <a:chExt cx="4232366" cy="42184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DA876-1167-444D-B7A6-4C2C301A071F}"/>
                </a:ext>
              </a:extLst>
            </p:cNvPr>
            <p:cNvSpPr/>
            <p:nvPr/>
          </p:nvSpPr>
          <p:spPr>
            <a:xfrm>
              <a:off x="4332250" y="4336957"/>
              <a:ext cx="3527501" cy="193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5E77AD-6DCF-4ECE-A368-3953A66E351E}"/>
                </a:ext>
              </a:extLst>
            </p:cNvPr>
            <p:cNvSpPr/>
            <p:nvPr/>
          </p:nvSpPr>
          <p:spPr>
            <a:xfrm>
              <a:off x="4332250" y="2051547"/>
              <a:ext cx="3527501" cy="2285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032" name="Rectangle 14">
              <a:extLst>
                <a:ext uri="{FF2B5EF4-FFF2-40B4-BE49-F238E27FC236}">
                  <a16:creationId xmlns:a16="http://schemas.microsoft.com/office/drawing/2014/main" id="{715BAFA3-8028-42FD-8391-77CA2A20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17" y="5262102"/>
              <a:ext cx="4232366" cy="31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de-DE" altLang="en-US" sz="1300">
                  <a:solidFill>
                    <a:schemeClr val="bg2"/>
                  </a:solidFill>
                  <a:latin typeface="Poppins Light"/>
                  <a:cs typeface="Open Sans"/>
                </a:rPr>
                <a:t>Senior Developer</a:t>
              </a:r>
              <a:endParaRPr lang="de-DE" altLang="en-US" sz="1300">
                <a:solidFill>
                  <a:schemeClr val="bg2"/>
                </a:solidFill>
                <a:cs typeface="Open San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E7E8EA-E9E9-48B1-B26D-D39D29375F74}"/>
                </a:ext>
              </a:extLst>
            </p:cNvPr>
            <p:cNvSpPr/>
            <p:nvPr/>
          </p:nvSpPr>
          <p:spPr>
            <a:xfrm>
              <a:off x="4448139" y="4579782"/>
              <a:ext cx="3295721" cy="33805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solidFill>
                    <a:srgbClr val="18181A"/>
                  </a:solidFill>
                  <a:latin typeface="+mj-lt"/>
                </a:rPr>
                <a:t>Ayub Pathan</a:t>
              </a:r>
              <a:endParaRPr lang="en-US" sz="1600" dirty="0">
                <a:solidFill>
                  <a:srgbClr val="18181A"/>
                </a:solidFill>
                <a:latin typeface="+mj-lt"/>
              </a:endParaRPr>
            </a:p>
          </p:txBody>
        </p:sp>
        <p:sp>
          <p:nvSpPr>
            <p:cNvPr id="86034" name="Rectangle 16">
              <a:extLst>
                <a:ext uri="{FF2B5EF4-FFF2-40B4-BE49-F238E27FC236}">
                  <a16:creationId xmlns:a16="http://schemas.microsoft.com/office/drawing/2014/main" id="{528A0D2A-CEC6-4A64-8785-81E9CE199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73" y="4930935"/>
              <a:ext cx="24668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en-US" altLang="en-US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299785DC-838D-475B-BF08-2807A9B8C334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2051050"/>
            <a:ext cx="4232275" cy="4219575"/>
            <a:chOff x="7894196" y="2051547"/>
            <a:chExt cx="4232366" cy="42184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7194D9-BB50-47C2-9C6A-A921BF31865B}"/>
                </a:ext>
              </a:extLst>
            </p:cNvPr>
            <p:cNvSpPr/>
            <p:nvPr/>
          </p:nvSpPr>
          <p:spPr>
            <a:xfrm>
              <a:off x="8246629" y="4336957"/>
              <a:ext cx="3527501" cy="193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49B87-76D2-45EF-977D-4AA4446AECDD}"/>
                </a:ext>
              </a:extLst>
            </p:cNvPr>
            <p:cNvSpPr/>
            <p:nvPr/>
          </p:nvSpPr>
          <p:spPr>
            <a:xfrm>
              <a:off x="8246629" y="2051547"/>
              <a:ext cx="3527501" cy="2285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027" name="Rectangle 23">
              <a:extLst>
                <a:ext uri="{FF2B5EF4-FFF2-40B4-BE49-F238E27FC236}">
                  <a16:creationId xmlns:a16="http://schemas.microsoft.com/office/drawing/2014/main" id="{06AD7D86-9D88-4415-8B0C-7E99DB38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196" y="5262102"/>
              <a:ext cx="4232366" cy="31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de-DE" altLang="en-US" sz="1300">
                  <a:solidFill>
                    <a:schemeClr val="bg2"/>
                  </a:solidFill>
                  <a:latin typeface="Poppins Light"/>
                  <a:cs typeface="Open Sans"/>
                </a:rPr>
                <a:t>Design Developer</a:t>
              </a:r>
              <a:endParaRPr lang="de-D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AC4AEE-1895-4841-AB55-A76228077BAB}"/>
                </a:ext>
              </a:extLst>
            </p:cNvPr>
            <p:cNvSpPr/>
            <p:nvPr/>
          </p:nvSpPr>
          <p:spPr>
            <a:xfrm>
              <a:off x="8305367" y="4579782"/>
              <a:ext cx="3410023" cy="33805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solidFill>
                    <a:srgbClr val="18181A"/>
                  </a:solidFill>
                  <a:latin typeface="+mj-lt"/>
                </a:rPr>
                <a:t>Dorothea Lowe</a:t>
              </a:r>
              <a:endParaRPr lang="en-US" sz="1600" dirty="0">
                <a:solidFill>
                  <a:srgbClr val="18181A"/>
                </a:solidFill>
                <a:latin typeface="+mj-lt"/>
              </a:endParaRPr>
            </a:p>
          </p:txBody>
        </p:sp>
        <p:sp>
          <p:nvSpPr>
            <p:cNvPr id="86029" name="Rectangle 25">
              <a:extLst>
                <a:ext uri="{FF2B5EF4-FFF2-40B4-BE49-F238E27FC236}">
                  <a16:creationId xmlns:a16="http://schemas.microsoft.com/office/drawing/2014/main" id="{59F9BCF0-28FB-444A-8B24-41F2C908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0308" y="4930935"/>
              <a:ext cx="26001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en-US" altLang="en-US" sz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86021" name="Rectangle 28">
            <a:extLst>
              <a:ext uri="{FF2B5EF4-FFF2-40B4-BE49-F238E27FC236}">
                <a16:creationId xmlns:a16="http://schemas.microsoft.com/office/drawing/2014/main" id="{6CD10830-7D46-4759-BD50-3A693E69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444500"/>
            <a:ext cx="5581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18181A"/>
                </a:solidFill>
                <a:latin typeface="Montserrat Semi Bold" pitchFamily="50" charset="0"/>
              </a:rPr>
              <a:t>MEET OUR TEAM</a:t>
            </a:r>
          </a:p>
        </p:txBody>
      </p:sp>
      <p:sp>
        <p:nvSpPr>
          <p:cNvPr id="86022" name="Rectangle 29">
            <a:extLst>
              <a:ext uri="{FF2B5EF4-FFF2-40B4-BE49-F238E27FC236}">
                <a16:creationId xmlns:a16="http://schemas.microsoft.com/office/drawing/2014/main" id="{1668A451-5F06-4948-B891-2E36C99B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1277938"/>
            <a:ext cx="6254750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de-DE" altLang="en-US" sz="1300">
                <a:solidFill>
                  <a:schemeClr val="bg2"/>
                </a:solidFill>
                <a:latin typeface="Poppins Light"/>
                <a:cs typeface="Open Sans"/>
              </a:rPr>
              <a:t>Building an effective team.</a:t>
            </a:r>
            <a:endParaRPr lang="de-DE" altLang="en-US" sz="1300" dirty="0">
              <a:solidFill>
                <a:schemeClr val="bg2"/>
              </a:solidFill>
              <a:cs typeface="Open San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865984-4A29-4628-A192-EF62C402022C}"/>
              </a:ext>
            </a:extLst>
          </p:cNvPr>
          <p:cNvCxnSpPr/>
          <p:nvPr/>
        </p:nvCxnSpPr>
        <p:spPr>
          <a:xfrm>
            <a:off x="4654550" y="1128713"/>
            <a:ext cx="2882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B36FB0-9811-4232-A7A0-22D6A5B83970}"/>
              </a:ext>
            </a:extLst>
          </p:cNvPr>
          <p:cNvCxnSpPr/>
          <p:nvPr/>
        </p:nvCxnSpPr>
        <p:spPr>
          <a:xfrm>
            <a:off x="5614988" y="1128713"/>
            <a:ext cx="9620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8">
            <a:extLst>
              <a:ext uri="{FF2B5EF4-FFF2-40B4-BE49-F238E27FC236}">
                <a16:creationId xmlns:a16="http://schemas.microsoft.com/office/drawing/2014/main" id="{5D037813-F58D-4C2F-AEC9-DBC9C9CB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59" y="2081034"/>
            <a:ext cx="2149289" cy="2247697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F16FE909-D308-452A-BCA9-4F9F1084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2045633"/>
            <a:ext cx="2149289" cy="2340909"/>
          </a:xfrm>
          <a:prstGeom prst="rect">
            <a:avLst/>
          </a:prstGeom>
        </p:spPr>
      </p:pic>
      <p:pic>
        <p:nvPicPr>
          <p:cNvPr id="10" name="Grafik 10" descr="Ein Bild, das Text enthält.&#10;&#10;Beschreibung automatisch generiert.">
            <a:extLst>
              <a:ext uri="{FF2B5EF4-FFF2-40B4-BE49-F238E27FC236}">
                <a16:creationId xmlns:a16="http://schemas.microsoft.com/office/drawing/2014/main" id="{A782BC64-145A-42EF-82AF-B6218E99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224" y="2034474"/>
            <a:ext cx="2104465" cy="23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C73C3BE-4206-414A-BC84-FBB52197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935038"/>
            <a:ext cx="4706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altLang="en-US" sz="3200" b="1">
                <a:latin typeface="Montserrat Semi Bold"/>
              </a:rPr>
              <a:t>Goal of Analysis</a:t>
            </a:r>
            <a:endParaRPr lang="de-D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AFAC88-397B-41CC-93E6-E71D5C0C87F2}"/>
              </a:ext>
            </a:extLst>
          </p:cNvPr>
          <p:cNvCxnSpPr/>
          <p:nvPr/>
        </p:nvCxnSpPr>
        <p:spPr>
          <a:xfrm>
            <a:off x="1747838" y="2163763"/>
            <a:ext cx="636587" cy="0"/>
          </a:xfrm>
          <a:prstGeom prst="line">
            <a:avLst/>
          </a:prstGeom>
          <a:ln w="38100">
            <a:solidFill>
              <a:srgbClr val="181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364A4B-0811-45B0-AA5B-33903F806F52}"/>
              </a:ext>
            </a:extLst>
          </p:cNvPr>
          <p:cNvSpPr/>
          <p:nvPr/>
        </p:nvSpPr>
        <p:spPr>
          <a:xfrm>
            <a:off x="1594419" y="2453826"/>
            <a:ext cx="4039288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Search for the 10 most  frequent names for male and female over the total time span</a:t>
            </a:r>
            <a:endParaRPr lang="en-US" sz="1600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Find the top 3 names from each year - with highest frequency in each year 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International vs.  given local names for male &amp; female 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Checking total counts for names starting with A,D, E </a:t>
            </a: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Preferred shortest &amp; longest name - for male and female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Find Spanish names occurring in our class are in the data set</a:t>
            </a: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Comparison of percentage share male and female during full period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pic>
        <p:nvPicPr>
          <p:cNvPr id="95245" name="Picture 13">
            <a:extLst>
              <a:ext uri="{FF2B5EF4-FFF2-40B4-BE49-F238E27FC236}">
                <a16:creationId xmlns:a16="http://schemas.microsoft.com/office/drawing/2014/main" id="{73287895-5759-4DBF-BF1E-CD46DEA7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4208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58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1">
            <a:extLst>
              <a:ext uri="{FF2B5EF4-FFF2-40B4-BE49-F238E27FC236}">
                <a16:creationId xmlns:a16="http://schemas.microsoft.com/office/drawing/2014/main" id="{E23A3287-1847-418D-8900-842AD067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fld id="{6EA189B8-CF1A-45D3-932F-6E806E85B52D}" type="slidenum">
              <a:rPr lang="en-US" altLang="en-US">
                <a:solidFill>
                  <a:schemeClr val="bg1"/>
                </a:solidFill>
                <a:cs typeface="Poppins Light" pitchFamily="2" charset="0"/>
              </a:rPr>
              <a:pPr/>
              <a:t>4</a:t>
            </a:fld>
            <a:endParaRPr lang="en-US" altLang="en-US">
              <a:solidFill>
                <a:schemeClr val="bg1"/>
              </a:solidFill>
              <a:cs typeface="Poppins Light" pitchFamily="2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147838E-CFB9-4570-85F1-D863DECBF140}"/>
              </a:ext>
            </a:extLst>
          </p:cNvPr>
          <p:cNvGrpSpPr/>
          <p:nvPr/>
        </p:nvGrpSpPr>
        <p:grpSpPr>
          <a:xfrm>
            <a:off x="4425294" y="849530"/>
            <a:ext cx="7248630" cy="5142998"/>
            <a:chOff x="9708784" y="2997891"/>
            <a:chExt cx="13564358" cy="9624094"/>
          </a:xfrm>
          <a:solidFill>
            <a:srgbClr val="D9D9D9"/>
          </a:solidFill>
        </p:grpSpPr>
        <p:sp>
          <p:nvSpPr>
            <p:cNvPr id="5" name="Freeform 149">
              <a:extLst>
                <a:ext uri="{FF2B5EF4-FFF2-40B4-BE49-F238E27FC236}">
                  <a16:creationId xmlns:a16="http://schemas.microsoft.com/office/drawing/2014/main" id="{FF075E03-1B1B-4BF0-96DF-A42591131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150">
              <a:extLst>
                <a:ext uri="{FF2B5EF4-FFF2-40B4-BE49-F238E27FC236}">
                  <a16:creationId xmlns:a16="http://schemas.microsoft.com/office/drawing/2014/main" id="{C49873BE-815C-4948-9FDD-BC0F5BC0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51">
              <a:extLst>
                <a:ext uri="{FF2B5EF4-FFF2-40B4-BE49-F238E27FC236}">
                  <a16:creationId xmlns:a16="http://schemas.microsoft.com/office/drawing/2014/main" id="{DCC139BA-08A5-426B-8F12-EB0CA36C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52">
              <a:extLst>
                <a:ext uri="{FF2B5EF4-FFF2-40B4-BE49-F238E27FC236}">
                  <a16:creationId xmlns:a16="http://schemas.microsoft.com/office/drawing/2014/main" id="{B26E1496-7F0F-442B-93EE-1509DC431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153">
              <a:extLst>
                <a:ext uri="{FF2B5EF4-FFF2-40B4-BE49-F238E27FC236}">
                  <a16:creationId xmlns:a16="http://schemas.microsoft.com/office/drawing/2014/main" id="{EAA35164-06E1-4B69-97C1-6951E0E01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154">
              <a:extLst>
                <a:ext uri="{FF2B5EF4-FFF2-40B4-BE49-F238E27FC236}">
                  <a16:creationId xmlns:a16="http://schemas.microsoft.com/office/drawing/2014/main" id="{775D0C1D-9E0B-4C3F-A88F-56E92DA41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155">
              <a:extLst>
                <a:ext uri="{FF2B5EF4-FFF2-40B4-BE49-F238E27FC236}">
                  <a16:creationId xmlns:a16="http://schemas.microsoft.com/office/drawing/2014/main" id="{47DE8EAD-0F6E-49CA-9657-4906CF1A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F3B9EDF2-4C55-466F-8A7F-7E1E10DE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57">
              <a:extLst>
                <a:ext uri="{FF2B5EF4-FFF2-40B4-BE49-F238E27FC236}">
                  <a16:creationId xmlns:a16="http://schemas.microsoft.com/office/drawing/2014/main" id="{0A053BE3-E715-4E25-B36B-D1D76E08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158">
              <a:extLst>
                <a:ext uri="{FF2B5EF4-FFF2-40B4-BE49-F238E27FC236}">
                  <a16:creationId xmlns:a16="http://schemas.microsoft.com/office/drawing/2014/main" id="{4E26A7C5-CB20-4940-91C0-F12A24BC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59">
              <a:extLst>
                <a:ext uri="{FF2B5EF4-FFF2-40B4-BE49-F238E27FC236}">
                  <a16:creationId xmlns:a16="http://schemas.microsoft.com/office/drawing/2014/main" id="{111C5723-345C-4C1A-BD0C-2DC0FD173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Freeform 160">
              <a:extLst>
                <a:ext uri="{FF2B5EF4-FFF2-40B4-BE49-F238E27FC236}">
                  <a16:creationId xmlns:a16="http://schemas.microsoft.com/office/drawing/2014/main" id="{0D167223-BAEB-49FD-A8B4-D8E4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Freeform 161">
              <a:extLst>
                <a:ext uri="{FF2B5EF4-FFF2-40B4-BE49-F238E27FC236}">
                  <a16:creationId xmlns:a16="http://schemas.microsoft.com/office/drawing/2014/main" id="{BAD7F4F2-C082-46EB-A892-71C121B45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62">
              <a:extLst>
                <a:ext uri="{FF2B5EF4-FFF2-40B4-BE49-F238E27FC236}">
                  <a16:creationId xmlns:a16="http://schemas.microsoft.com/office/drawing/2014/main" id="{8F5D2F12-4122-4024-9F74-EF9F46A81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163">
              <a:extLst>
                <a:ext uri="{FF2B5EF4-FFF2-40B4-BE49-F238E27FC236}">
                  <a16:creationId xmlns:a16="http://schemas.microsoft.com/office/drawing/2014/main" id="{16F0255A-47B7-4769-9E0E-07E80CE3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164">
              <a:extLst>
                <a:ext uri="{FF2B5EF4-FFF2-40B4-BE49-F238E27FC236}">
                  <a16:creationId xmlns:a16="http://schemas.microsoft.com/office/drawing/2014/main" id="{717776D3-C427-442E-A24A-95DBA2ADF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Freeform 165">
              <a:extLst>
                <a:ext uri="{FF2B5EF4-FFF2-40B4-BE49-F238E27FC236}">
                  <a16:creationId xmlns:a16="http://schemas.microsoft.com/office/drawing/2014/main" id="{E90DC95D-D213-4A55-8C08-5F4194FC2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A8C769BC-5354-4450-9F72-4DC18683A193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941388"/>
            <a:ext cx="2636838" cy="1998662"/>
            <a:chOff x="1298712" y="940904"/>
            <a:chExt cx="2636602" cy="1999142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0A7DE33-E346-4807-9AFC-E1276BA0E392}"/>
                </a:ext>
              </a:extLst>
            </p:cNvPr>
            <p:cNvSpPr/>
            <p:nvPr/>
          </p:nvSpPr>
          <p:spPr>
            <a:xfrm>
              <a:off x="1298712" y="940904"/>
              <a:ext cx="2463579" cy="1402099"/>
            </a:xfrm>
            <a:prstGeom prst="parallelogram">
              <a:avLst>
                <a:gd name="adj" fmla="val 1233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EDEE1F7-F986-4C73-ACFB-01545007F347}"/>
                </a:ext>
              </a:extLst>
            </p:cNvPr>
            <p:cNvSpPr/>
            <p:nvPr/>
          </p:nvSpPr>
          <p:spPr>
            <a:xfrm>
              <a:off x="1471735" y="1537947"/>
              <a:ext cx="2463579" cy="1402099"/>
            </a:xfrm>
            <a:prstGeom prst="parallelogram">
              <a:avLst>
                <a:gd name="adj" fmla="val 1233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3B376BF-278A-4AC2-B4C1-151461B8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1646238"/>
            <a:ext cx="4318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Montserrat Semi Bold"/>
                <a:ea typeface="Montserrat Semi"/>
                <a:cs typeface="Montserrat Semi"/>
              </a:rPr>
              <a:t>SPAIN</a:t>
            </a:r>
          </a:p>
          <a:p>
            <a:r>
              <a:rPr lang="en-US" altLang="en-US" sz="3200" b="1">
                <a:latin typeface="Montserrat Semi Bold"/>
                <a:ea typeface="Montserrat Semi"/>
                <a:cs typeface="Montserrat Semi"/>
              </a:rPr>
              <a:t>Barcelona Data Set</a:t>
            </a:r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  <a:p>
            <a:pPr eaLnBrk="1" hangingPunct="1"/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7B598C-89E7-4581-84E8-9FB69F02B1D4}"/>
              </a:ext>
            </a:extLst>
          </p:cNvPr>
          <p:cNvCxnSpPr/>
          <p:nvPr/>
        </p:nvCxnSpPr>
        <p:spPr>
          <a:xfrm>
            <a:off x="1241425" y="3106738"/>
            <a:ext cx="636588" cy="0"/>
          </a:xfrm>
          <a:prstGeom prst="line">
            <a:avLst/>
          </a:prstGeom>
          <a:ln w="38100">
            <a:solidFill>
              <a:srgbClr val="181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56558-F7D9-4819-B26D-4AAF7A1C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465513"/>
            <a:ext cx="3960813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- 1050 Baby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names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(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female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/ male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equal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number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-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Years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covered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: 1996 – 2016</a:t>
            </a: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-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Duplicate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names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during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the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time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analyzed</a:t>
            </a:r>
            <a:endParaRPr lang="de-DE" altLang="en-US" sz="1300" dirty="0" err="1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2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CAD4B6F-A424-49A1-99DC-6E7AD0DAB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1103313"/>
            <a:ext cx="4706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altLang="en-US" sz="3200" b="1" dirty="0">
                <a:solidFill>
                  <a:srgbClr val="18181A"/>
                </a:solidFill>
                <a:latin typeface="Montserrat Semi Bold"/>
              </a:rPr>
              <a:t>Results Data Analysis</a:t>
            </a:r>
            <a:endParaRPr lang="de-D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C149F7-38FD-40CC-96A1-303DE8B0EBF4}"/>
              </a:ext>
            </a:extLst>
          </p:cNvPr>
          <p:cNvCxnSpPr/>
          <p:nvPr/>
        </p:nvCxnSpPr>
        <p:spPr>
          <a:xfrm>
            <a:off x="1495425" y="2333625"/>
            <a:ext cx="635000" cy="0"/>
          </a:xfrm>
          <a:prstGeom prst="line">
            <a:avLst/>
          </a:prstGeom>
          <a:ln w="38100">
            <a:solidFill>
              <a:srgbClr val="181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2B492-2091-451E-87FF-41A4B278939D}"/>
              </a:ext>
            </a:extLst>
          </p:cNvPr>
          <p:cNvSpPr/>
          <p:nvPr/>
        </p:nvSpPr>
        <p:spPr>
          <a:xfrm>
            <a:off x="1497013" y="418623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622F04-B988-4BD2-920D-F17218B8F07D}"/>
              </a:ext>
            </a:extLst>
          </p:cNvPr>
          <p:cNvSpPr/>
          <p:nvPr/>
        </p:nvSpPr>
        <p:spPr>
          <a:xfrm>
            <a:off x="1497013" y="4187825"/>
            <a:ext cx="2479675" cy="1143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E3BFAF-E64A-4F9E-A23E-CF8D756F4B5A}"/>
              </a:ext>
            </a:extLst>
          </p:cNvPr>
          <p:cNvSpPr/>
          <p:nvPr/>
        </p:nvSpPr>
        <p:spPr>
          <a:xfrm>
            <a:off x="1498600" y="475138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AE163B-5F09-4552-A168-7C19B38F4A48}"/>
              </a:ext>
            </a:extLst>
          </p:cNvPr>
          <p:cNvSpPr/>
          <p:nvPr/>
        </p:nvSpPr>
        <p:spPr>
          <a:xfrm>
            <a:off x="1497013" y="4751388"/>
            <a:ext cx="1949450" cy="117475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218180-4F5F-4DCC-9C7B-CC9D7ADEA2D4}"/>
              </a:ext>
            </a:extLst>
          </p:cNvPr>
          <p:cNvSpPr/>
          <p:nvPr/>
        </p:nvSpPr>
        <p:spPr>
          <a:xfrm>
            <a:off x="1497013" y="531653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EC2-2B37-4BBD-9627-25B08500318E}"/>
              </a:ext>
            </a:extLst>
          </p:cNvPr>
          <p:cNvSpPr/>
          <p:nvPr/>
        </p:nvSpPr>
        <p:spPr>
          <a:xfrm>
            <a:off x="1497013" y="5318125"/>
            <a:ext cx="2201862" cy="115888"/>
          </a:xfrm>
          <a:prstGeom prst="rect">
            <a:avLst/>
          </a:prstGeom>
          <a:solidFill>
            <a:srgbClr val="7F8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2FB80C-D5DB-4E18-8F79-46661E4AF422}"/>
              </a:ext>
            </a:extLst>
          </p:cNvPr>
          <p:cNvSpPr>
            <a:spLocks/>
          </p:cNvSpPr>
          <p:nvPr/>
        </p:nvSpPr>
        <p:spPr bwMode="auto">
          <a:xfrm>
            <a:off x="1497013" y="4433512"/>
            <a:ext cx="1987550" cy="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0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457200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1200" dirty="0">
              <a:solidFill>
                <a:srgbClr val="18181A"/>
              </a:solidFill>
              <a:latin typeface="Montserra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3F6D25-8C0D-4ACB-801A-1DB2EBA0AD27}"/>
              </a:ext>
            </a:extLst>
          </p:cNvPr>
          <p:cNvSpPr>
            <a:spLocks/>
          </p:cNvSpPr>
          <p:nvPr/>
        </p:nvSpPr>
        <p:spPr bwMode="auto">
          <a:xfrm>
            <a:off x="1497013" y="4998662"/>
            <a:ext cx="2586037" cy="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0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457200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1200" dirty="0">
              <a:solidFill>
                <a:srgbClr val="18181A"/>
              </a:solidFill>
              <a:latin typeface="Montserrat" pitchFamily="50" charset="0"/>
              <a:ea typeface="Montserrat Semi Bold" pitchFamily="50" charset="0"/>
              <a:cs typeface="Montserrat Semi Bold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D18C5-296D-4992-8D2D-77575A97C213}"/>
              </a:ext>
            </a:extLst>
          </p:cNvPr>
          <p:cNvSpPr>
            <a:spLocks/>
          </p:cNvSpPr>
          <p:nvPr/>
        </p:nvSpPr>
        <p:spPr bwMode="auto">
          <a:xfrm>
            <a:off x="1497013" y="3868362"/>
            <a:ext cx="1676400" cy="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0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457200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1200" dirty="0">
              <a:solidFill>
                <a:srgbClr val="18181A"/>
              </a:solidFill>
              <a:latin typeface="Montserrat" pitchFamily="50" charset="0"/>
              <a:ea typeface="Montserrat Semi Bold" pitchFamily="50" charset="0"/>
              <a:cs typeface="Montserrat Semi Bold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2861E5-C8AB-4A52-8C7B-FB4C5048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625725"/>
            <a:ext cx="4046538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pic>
        <p:nvPicPr>
          <p:cNvPr id="98321" name="Picture 18">
            <a:extLst>
              <a:ext uri="{FF2B5EF4-FFF2-40B4-BE49-F238E27FC236}">
                <a16:creationId xmlns:a16="http://schemas.microsoft.com/office/drawing/2014/main" id="{8F32FF49-AB30-4CE9-B41B-56527063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0"/>
            <a:ext cx="5006975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86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30F528-F41E-43AB-BFD5-97310F61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9085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  <a:ea typeface="Montserrat Semi"/>
                <a:cs typeface="Montserrat Semi"/>
              </a:rPr>
              <a:t>10 most  frequent names for male and female over the total time span</a:t>
            </a:r>
          </a:p>
          <a:p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B19247B7-2528-4909-BC12-A1D9AF5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97904-17CF-4840-B290-8706A35D5EBC}"/>
              </a:ext>
            </a:extLst>
          </p:cNvPr>
          <p:cNvSpPr/>
          <p:nvPr/>
        </p:nvSpPr>
        <p:spPr>
          <a:xfrm>
            <a:off x="1435100" y="3003550"/>
            <a:ext cx="2659063" cy="132343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Number 1 name starts in both cases with M:</a:t>
            </a:r>
          </a:p>
          <a:p>
            <a:pPr>
              <a:defRPr/>
            </a:pPr>
            <a:endParaRPr lang="en-US" sz="1600" dirty="0">
              <a:latin typeface="+mj-lt"/>
            </a:endParaRPr>
          </a:p>
          <a:p>
            <a:pPr>
              <a:defRPr/>
            </a:pPr>
            <a:r>
              <a:rPr lang="en-US" sz="1600" dirty="0">
                <a:latin typeface="+mj-lt"/>
              </a:rPr>
              <a:t>Female - Maria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Male - Marc</a:t>
            </a:r>
          </a:p>
        </p:txBody>
      </p:sp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348BC00-D46D-4280-B50A-C9273769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42" y="746322"/>
            <a:ext cx="5459361" cy="50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30F528-F41E-43AB-BFD5-97310F61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9085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  <a:ea typeface="Montserrat Semi"/>
                <a:cs typeface="Montserrat Semi"/>
              </a:rPr>
              <a:t>10 most  frequent names for male and female over the total time span</a:t>
            </a:r>
          </a:p>
          <a:p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B19247B7-2528-4909-BC12-A1D9AF5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97904-17CF-4840-B290-8706A35D5EBC}"/>
              </a:ext>
            </a:extLst>
          </p:cNvPr>
          <p:cNvSpPr/>
          <p:nvPr/>
        </p:nvSpPr>
        <p:spPr>
          <a:xfrm>
            <a:off x="1435100" y="3003550"/>
            <a:ext cx="2659063" cy="10772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The top 3 male names are selected more times than the </a:t>
            </a:r>
            <a:r>
              <a:rPr lang="en-US" sz="1600">
                <a:latin typeface="+mj-lt"/>
              </a:rPr>
              <a:t>top 3 female names during the </a:t>
            </a:r>
            <a:r>
              <a:rPr lang="en-US" sz="1600" dirty="0">
                <a:latin typeface="+mj-lt"/>
              </a:rPr>
              <a:t>time period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18CAA-6A46-D24A-8CD0-C0D81D39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40" y="1285875"/>
            <a:ext cx="6032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9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89F6FF-E943-4006-B409-CF64C408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9609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Find the top 3 names from each year - with highest frequency in each year 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30F09-05D2-4A13-A996-B4E81A10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3375025"/>
            <a:ext cx="3736975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For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instance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1996: Laura, Maria, Marta</a:t>
            </a: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1523DF89-826E-4A73-BA44-33D70237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6CE99-71DD-48E8-B8B0-43301B047F33}"/>
              </a:ext>
            </a:extLst>
          </p:cNvPr>
          <p:cNvSpPr/>
          <p:nvPr/>
        </p:nvSpPr>
        <p:spPr>
          <a:xfrm>
            <a:off x="1435100" y="3003550"/>
            <a:ext cx="2659063" cy="33813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Female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5547C-5C87-4067-94D7-803202E06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4810125"/>
            <a:ext cx="3736975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For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instance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1996: Marc, David, Daniel</a:t>
            </a: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D8863D6A-244E-4C59-8F3A-985C75A5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EF109-1A71-41CF-BF3F-9663677B29E5}"/>
              </a:ext>
            </a:extLst>
          </p:cNvPr>
          <p:cNvSpPr/>
          <p:nvPr/>
        </p:nvSpPr>
        <p:spPr>
          <a:xfrm>
            <a:off x="1435100" y="4438650"/>
            <a:ext cx="3038475" cy="33813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Male</a:t>
            </a:r>
          </a:p>
        </p:txBody>
      </p:sp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8943CAAC-4633-4D63-AAEE-4D93EFEC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67" y="127658"/>
            <a:ext cx="3898490" cy="3136813"/>
          </a:xfrm>
          <a:prstGeom prst="rect">
            <a:avLst/>
          </a:prstGeom>
        </p:spPr>
      </p:pic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9834DAF-2050-4537-A4C3-A3E978C1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39" y="3523322"/>
            <a:ext cx="4132006" cy="32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18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591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International vs.  given local names for male &amp; female 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2DC16-1395-42FC-9DE3-657EC96C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3375025"/>
            <a:ext cx="3736975" cy="71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de-DE" sz="1300" dirty="0" err="1">
                <a:latin typeface="Poppins Light"/>
                <a:ea typeface="Open Sans"/>
              </a:rPr>
              <a:t>Number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of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given</a:t>
            </a:r>
            <a:r>
              <a:rPr lang="de-DE" sz="1300" dirty="0">
                <a:latin typeface="Poppins Light"/>
                <a:ea typeface="Open Sans"/>
              </a:rPr>
              <a:t> international </a:t>
            </a:r>
            <a:r>
              <a:rPr lang="de-DE" sz="1300" dirty="0" err="1">
                <a:latin typeface="Poppins Light"/>
                <a:ea typeface="Open Sans"/>
              </a:rPr>
              <a:t>names</a:t>
            </a:r>
            <a:r>
              <a:rPr lang="de-DE" sz="1300" dirty="0">
                <a:latin typeface="Poppins Light"/>
                <a:ea typeface="Open Sans"/>
              </a:rPr>
              <a:t> </a:t>
            </a:r>
            <a:r>
              <a:rPr lang="de-DE" sz="1300" dirty="0" err="1">
                <a:latin typeface="Poppins Light"/>
                <a:ea typeface="Open Sans"/>
              </a:rPr>
              <a:t>is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relatively</a:t>
            </a:r>
            <a:r>
              <a:rPr lang="de-DE" sz="1300" dirty="0">
                <a:latin typeface="Poppins Light"/>
                <a:ea typeface="Open Sans"/>
              </a:rPr>
              <a:t> </a:t>
            </a:r>
            <a:r>
              <a:rPr lang="de-DE" sz="1300" dirty="0" err="1">
                <a:latin typeface="Poppins Light"/>
                <a:ea typeface="Open Sans"/>
              </a:rPr>
              <a:t>small</a:t>
            </a:r>
            <a:r>
              <a:rPr lang="de-DE" sz="1300" dirty="0">
                <a:latin typeface="Poppins Light"/>
                <a:ea typeface="Open Sans"/>
              </a:rPr>
              <a:t> (</a:t>
            </a:r>
            <a:r>
              <a:rPr lang="de-DE" sz="1300" dirty="0" err="1">
                <a:latin typeface="Poppins Light"/>
                <a:ea typeface="Open Sans"/>
              </a:rPr>
              <a:t>from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defined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list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from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internet</a:t>
            </a:r>
            <a:r>
              <a:rPr lang="de-DE" sz="1300" dirty="0">
                <a:latin typeface="Poppins Light"/>
                <a:ea typeface="Open Sans"/>
              </a:rPr>
              <a:t>)</a:t>
            </a:r>
            <a:endParaRPr lang="de-DE" sz="1300" dirty="0">
              <a:ea typeface="Open Sans"/>
            </a:endParaRPr>
          </a:p>
          <a:p>
            <a:pPr>
              <a:lnSpc>
                <a:spcPct val="120000"/>
              </a:lnSpc>
            </a:pP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National names are preferred</a:t>
            </a: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0D1FBCD1-ADAF-4AC8-BF7F-3FD6B0E5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01E27-79B4-4695-B0FC-11AD52ACB4FB}"/>
              </a:ext>
            </a:extLst>
          </p:cNvPr>
          <p:cNvSpPr/>
          <p:nvPr/>
        </p:nvSpPr>
        <p:spPr>
          <a:xfrm>
            <a:off x="1435100" y="4438650"/>
            <a:ext cx="3038475" cy="10772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No difference between male and female results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Most international names: Alex, Pau and Lucia</a:t>
            </a:r>
          </a:p>
        </p:txBody>
      </p:sp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E244F90B-4F50-4183-83AE-306232B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71" y="1037548"/>
            <a:ext cx="5557683" cy="2902484"/>
          </a:xfrm>
          <a:prstGeom prst="rect">
            <a:avLst/>
          </a:prstGeom>
        </p:spPr>
      </p:pic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5F36FD4-F180-4A9E-ABE6-8EE0073D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10" y="4235953"/>
            <a:ext cx="5606845" cy="19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2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43434"/>
      </a:dk2>
      <a:lt2>
        <a:srgbClr val="8A8E8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20000"/>
          </a:lnSpc>
          <a:defRPr sz="1400">
            <a:solidFill>
              <a:srgbClr val="78797E"/>
            </a:solidFill>
            <a:latin typeface="Poppins Light" panose="02000000000000000000" pitchFamily="2" charset="0"/>
            <a:ea typeface="Open Sans" panose="020B0606030504020204" pitchFamily="34" charset="0"/>
            <a:cs typeface="Poppins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472</Words>
  <Application>Microsoft Macintosh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appo paint</vt:lpstr>
      <vt:lpstr>Arial</vt:lpstr>
      <vt:lpstr>Calibri</vt:lpstr>
      <vt:lpstr>Calibri Light</vt:lpstr>
      <vt:lpstr>Lato Light</vt:lpstr>
      <vt:lpstr>Montserrat</vt:lpstr>
      <vt:lpstr>Montserrat Light</vt:lpstr>
      <vt:lpstr>Montserrat Semi Bold</vt:lpstr>
      <vt:lpstr>Poppins Light</vt:lpstr>
      <vt:lpstr>Larissa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pathana2019@web.de</cp:lastModifiedBy>
  <cp:revision>206</cp:revision>
  <dcterms:created xsi:type="dcterms:W3CDTF">2012-07-30T21:06:50Z</dcterms:created>
  <dcterms:modified xsi:type="dcterms:W3CDTF">2021-06-11T10:52:35Z</dcterms:modified>
</cp:coreProperties>
</file>