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e0e7477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e0e7477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4e0e7477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4e0e7477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5acf97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5acf97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-wjUakmJITU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 rot="-2048139">
            <a:off x="-95778" y="648311"/>
            <a:ext cx="2514282" cy="66266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C4587"/>
                </a:highlight>
              </a:rPr>
              <a:t>IronHack</a:t>
            </a:r>
            <a:endParaRPr>
              <a:solidFill>
                <a:schemeClr val="lt1"/>
              </a:solidFill>
              <a:highlight>
                <a:srgbClr val="1C4587"/>
              </a:highlight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451150" y="2571750"/>
            <a:ext cx="424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FB Face Recognition</a:t>
            </a:r>
            <a:endParaRPr b="1" sz="26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025" y="780030"/>
            <a:ext cx="28765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236025" y="34694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420">
                <a:latin typeface="Comfortaa"/>
                <a:ea typeface="Comfortaa"/>
                <a:cs typeface="Comfortaa"/>
                <a:sym typeface="Comfortaa"/>
              </a:rPr>
              <a:t>Ayub Pathan</a:t>
            </a:r>
            <a:endParaRPr b="1" sz="842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23">
                <a:latin typeface="Comfortaa"/>
                <a:ea typeface="Comfortaa"/>
                <a:cs typeface="Comfortaa"/>
                <a:sym typeface="Comfortaa"/>
              </a:rPr>
              <a:t>16.07.2021</a:t>
            </a:r>
            <a:endParaRPr b="1" sz="6223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  <a:t>WHAT IS FB RECOGNITION?</a:t>
            </a:r>
            <a:endParaRPr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Like thumbnails &amp; iris recognition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</a:t>
            </a:r>
            <a:r>
              <a:rPr lang="en"/>
              <a:t>pecial</a:t>
            </a:r>
            <a:r>
              <a:rPr lang="en"/>
              <a:t> physiological aspects of a person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Software - photo : alone/in crowd - in real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Measurement of </a:t>
            </a:r>
            <a:r>
              <a:rPr b="1" lang="en">
                <a:solidFill>
                  <a:srgbClr val="1C4587"/>
                </a:solidFill>
              </a:rPr>
              <a:t>nodal points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Collection of upto 80 different measurements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ML algorithms - create unique facial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Image conversion to grayscale &amp; saved in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Comparison of facial features with available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975" y="1296275"/>
            <a:ext cx="2945524" cy="22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is being used or to be used?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Airports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50"/>
              <a:buFont typeface="Arial"/>
              <a:buChar char="●"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Railway stations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50"/>
              <a:buFont typeface="Arial"/>
              <a:buChar char="●"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Banks &amp; financial institutions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50"/>
              <a:buFont typeface="Arial"/>
              <a:buChar char="●"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Stadiums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50"/>
              <a:buFont typeface="Arial"/>
              <a:buChar char="●"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transport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50"/>
              <a:buFont typeface="Arial"/>
              <a:buChar char="●"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Government offices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50"/>
              <a:buFont typeface="Arial"/>
              <a:buChar char="●"/>
            </a:pP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Business establishments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s it weird that Facebook knows what you look like to the point it can find you a crowd? How does Facebook's Face Recognition work and is it something to worry about?" id="83" name="Google Shape;83;p16" title="Facebook Face Recogni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