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57C1D92-0713-4344-95FF-6EF35C558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BBE2570-9483-49CB-B243-1637DA332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3FF8712-8518-4A7E-9058-96B58467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C96E3E7-45C4-4D9B-9085-E9D5BD49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4B5DA96-A6A2-4322-B9A9-789255AF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2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517539B-F509-4235-8113-6A4156D6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A2EFCD9B-A5D1-4157-9B00-16DC9D14D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F43BCDA-37D2-4707-9F61-ABC02F73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95E92FF-7B0B-449E-842A-1F613046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BDDC1AF-A985-44A0-8298-F5A0687B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8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1ABEC7A9-3BE2-46B3-AAB9-319D7F859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B6A45A03-DCCA-4BBF-AAD3-7AFD4FD30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87488A3-DC05-4B03-8A08-0E057AFB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E797465-1AEB-4170-BF09-A17A505E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CBBB42D-5284-4687-8AC3-F5FA9760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5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ED24A89-A596-4E99-A6D6-EAC46A1F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CCE7401-4976-4431-B8A4-076CE480D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7F6ED80-00D2-4065-9251-09B93D6B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4FFFE6D-3DE3-46E4-847E-02EE22E4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9E63FF7-0B79-4905-A828-AD91F71A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1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E76514E-82B3-4F4D-8BE0-A7695BDAF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A3F3DCA-CA27-42B8-8BF2-04E171002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9CDEDE-E8A8-4032-968C-CE42F02E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10436C0-9C1D-4EF3-97F6-1F87D60F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3DD55B-A189-4320-949D-69A9004F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4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8782F-DC7E-4EFA-AD23-A9658A80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8CF0953-5AAB-461D-BABF-1039B1540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166C181-5CF6-4647-A079-85969B1DA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5340285-5C6C-44EB-B02E-DB039EE1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F3556D7-492D-4FC4-B99A-54CA6F76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9B5D80E-81DF-4DED-9462-78CDFB32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9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B534B0B-3021-4D53-9557-6C81F800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2178A21D-539D-4BC4-A3BE-82E0C6846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764DC7F8-0CBA-4F1F-A29E-744D5ECF2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0955504A-40C6-49AB-A9A1-BF4BAF294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C430C25B-0D56-4487-90F9-1915F595C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EED8FF30-A93F-4917-ACC9-193D5E10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BA79332D-47FC-4B3A-9E0E-8D6FD869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258BF2EA-5F46-4BFE-9763-8AC8DA01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5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6899264-2C0E-476D-B741-6DC8BA3B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C5311C16-BD88-4858-BD43-CE1AAD5E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B7C14F63-11B8-4B77-9627-95F44281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684D505-07F9-43A5-B2AE-460E3C8B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0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DFFD3448-2FB3-435A-9A5A-72DA9AFE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2990237-7707-46EF-9D27-78AC6F50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222F0EE-9213-447E-905F-B033D97C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54BDA8A-B318-4ED6-9AFB-42FA5404E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E90DFBF-1018-4AB8-8E79-F70430386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C03062C4-19BD-4A05-A4AA-EA4618D6B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DD75D8E-1073-43C1-80BD-020E1143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DBB23A43-6991-4947-843A-5966375D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81882E02-DD33-4315-B8DF-B58F2F6A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9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232A617-7F84-490C-A9EA-98C98CAA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5B8D24E7-D87A-495A-AEB1-1BBA24431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AD1ECAC-446A-481D-8534-1EEC9879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E3575B1-B31D-4C89-8361-24975E53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8F551E6F-A825-464D-A232-1E835699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B279A893-FE61-4BA6-A546-C699AE83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6BDDA107-56CF-4008-AF04-01D1C3FB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38F10ACA-1DC6-44CB-AAA1-0C2C7957B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DB4E3FA-F22A-4C16-8283-F3CB016A8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B190F-CFDA-4EB6-B399-8839DC9186A0}" type="datetimeFigureOut">
              <a:rPr lang="en-US" smtClean="0"/>
              <a:t>8/25/2017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5D19E38-47F6-4318-9188-0CB2416E3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16798C4-7381-47C0-9847-CCB49A53C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B6FD5-270D-442D-9154-E68647075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A655044-81D9-4C29-AF7F-9275D1829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Development of Social for Restaurant Recommendation Project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488CB4D6-DDA4-4955-A1F0-24ECCADB0F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 by</a:t>
            </a:r>
          </a:p>
          <a:p>
            <a:r>
              <a:rPr lang="en-US" dirty="0" err="1"/>
              <a:t>Mr.Nattawat</a:t>
            </a:r>
            <a:r>
              <a:rPr lang="en-US" dirty="0"/>
              <a:t> </a:t>
            </a:r>
            <a:r>
              <a:rPr lang="en-US" dirty="0" err="1"/>
              <a:t>Rajchompu</a:t>
            </a:r>
            <a:r>
              <a:rPr lang="en-US" dirty="0"/>
              <a:t> 5704062637019 CSB</a:t>
            </a:r>
            <a:endParaRPr lang="th-TH" dirty="0"/>
          </a:p>
          <a:p>
            <a:r>
              <a:rPr lang="en-US" dirty="0"/>
              <a:t>Adviser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0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B50BB1B-A19C-4FED-97B6-02A0678D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9EA8B45-0544-43BC-AB36-2F7253F73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Nowadays, rapid the rapid development of wireless technology and mobile has evolved so that data can be easily accessed.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68487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</Words>
  <Application>Microsoft Office PowerPoint</Application>
  <PresentationFormat>แบบจอกว้าง</PresentationFormat>
  <Paragraphs>6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8" baseType="lpstr">
      <vt:lpstr>Angsana New</vt:lpstr>
      <vt:lpstr>Arial</vt:lpstr>
      <vt:lpstr>Calibri</vt:lpstr>
      <vt:lpstr>Calibri Light</vt:lpstr>
      <vt:lpstr>Cordia New</vt:lpstr>
      <vt:lpstr>ธีมของ Office</vt:lpstr>
      <vt:lpstr>Development of Social for Restaurant Recommendation Project</vt:lpstr>
      <vt:lpstr>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Social for Restaurant Recommendation Project</dc:title>
  <dc:creator>natawat rajchoompu</dc:creator>
  <cp:lastModifiedBy>natawat rajchoompu</cp:lastModifiedBy>
  <cp:revision>3</cp:revision>
  <dcterms:created xsi:type="dcterms:W3CDTF">2017-08-25T14:03:56Z</dcterms:created>
  <dcterms:modified xsi:type="dcterms:W3CDTF">2017-08-25T14:23:51Z</dcterms:modified>
</cp:coreProperties>
</file>