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38B757-4A3E-419E-A3D6-76A638DFC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FAF9001-917B-4899-B520-B73A840F8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5A58007-B95F-474C-B3A7-C63A62ED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4AC506A-2111-4722-B4FB-A182305F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8F0FB73-C144-4025-BF53-D9C802B5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166A74-F15F-42E0-A2D4-AB956D92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56686C7-DF70-4C6B-9D4F-D7F77E4F3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20E7A9-8F4C-4B9E-8D4A-EF51F50C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699498-2302-40F0-8DC1-ED9F03CB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17FDF67-B860-4066-958E-F5728C54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580A879-FCCA-4E50-A174-4867A1019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AB396B1-9D83-43AE-B7D4-D59D4CFB1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0FEE55D-D171-4EB4-A272-52B8CE5E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70E5D84-0D52-457E-9C31-6E43B58A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A2DF0F5-005F-4CBD-A7B8-2F2DFE6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7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26F065B-74F4-4678-AB93-FBF10E44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3B7C94F-4E80-4718-AD12-6BB8D3FC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7F99341-A462-4841-A577-D85B08A8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2262713-6646-458D-A084-3395B7C5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70A46FA-73DA-4E40-8CA3-968AB70C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D6FB05B-7EE9-4DE8-BAA9-184A8EF3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75F1409-413C-4CC0-8ADE-B385AFE7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7C42641-520A-4070-83DE-58A37DF8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5C17488-4F18-4ECA-BA5B-0245C680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7A3C3C8-A6E2-4023-B8F8-6B7E7A36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1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BCAC21-6E65-463F-BC6C-94568DF9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7EC7326-72A5-48DD-82E1-D989EA813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A036E2A-E0E2-4B63-BD80-01AAA610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93F3129-514A-4E61-B7A3-AD670817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DBAC06C-01F9-45CA-9772-BDEBBE7B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582A7C5-F7E6-405D-8D33-51300C5F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93036D-FD05-4462-9F98-B4D4E73C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A2835D7-ED39-4033-9471-6FB370F90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0436299-DC82-4E6E-B28B-A703B2C1C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DDBAFE4-BD9F-4F14-A71E-88EC10E68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98CD250-0C52-48B8-825C-6B22D80CE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1565D52-83A4-4EBF-B7B0-F1639192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6AC261C-3DEA-4EE1-91A4-CD351474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CA2C391B-AAA1-4EE0-A7A7-2FC88DA9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306471-AEE6-434D-9B2F-7239771A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9D615F5-0128-4BCC-A7AD-0B73A09C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E1C573D-55A4-4F44-BD25-917DD518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9A87E3-7560-4298-83ED-466AF699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A7E69DD-7DE5-4E23-98B4-CECFBE35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9562B230-DA6A-469A-96D4-34F4AC57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5A1C4C3-F623-4B9B-812C-3318292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0D58D64-610C-4822-9110-13B41A27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1D8C95A-39C9-4DA4-972D-D9C5CFDF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2E2DC30-CF86-4641-A760-6D0B685B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1B962F0-2DDB-43AD-BCF1-2E025ED3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C33C49C-E166-459E-B0A1-EF3029AF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3FC70A1-CC64-4DC9-B110-B1CDE36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7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F5BBC6-41F5-4B70-9571-D3E6A991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DA191A92-F89E-434C-BB0B-91247BE6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4D84D71-FF3E-4D41-80FA-6935F50F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2DCCB31-869D-4C69-AC47-8BED82E3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86EE16A-B460-46BC-A78A-71AFF30B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2AA9BAF-67A4-46A4-BC90-75AB660D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4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249EF51-E566-40C6-BDF9-1A2F1A94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0781C98-03F1-4F12-B79C-CC72F999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888E83D-6672-4D2F-BE16-93C6210EC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6517FB1-7348-46BD-8045-62CEB774A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FF7C174-FA8C-4CF1-A3BF-CC033FF00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g"/><Relationship Id="rId7" Type="http://schemas.openxmlformats.org/officeDocument/2006/relationships/image" Target="../media/image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43FC3308-6CDC-487F-996E-AD095EA25755}"/>
              </a:ext>
            </a:extLst>
          </p:cNvPr>
          <p:cNvSpPr/>
          <p:nvPr/>
        </p:nvSpPr>
        <p:spPr>
          <a:xfrm>
            <a:off x="234985" y="1447800"/>
            <a:ext cx="1211688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Development of Social for Restaurant Recommendation Project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810692AA-A221-495D-8D1F-0617DAEFAA55}"/>
              </a:ext>
            </a:extLst>
          </p:cNvPr>
          <p:cNvSpPr/>
          <p:nvPr/>
        </p:nvSpPr>
        <p:spPr>
          <a:xfrm>
            <a:off x="2342282" y="4358838"/>
            <a:ext cx="79022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Present by</a:t>
            </a:r>
          </a:p>
          <a:p>
            <a:pPr algn="ctr"/>
            <a:r>
              <a:rPr lang="en-US" sz="3200" b="1" dirty="0" err="1">
                <a:ln/>
                <a:solidFill>
                  <a:schemeClr val="accent4"/>
                </a:solidFill>
              </a:rPr>
              <a:t>Mr.Nattawat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Rajchompu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5704062637019 CSB</a:t>
            </a:r>
            <a:endParaRPr lang="th-TH" sz="3200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Adviser</a:t>
            </a:r>
          </a:p>
        </p:txBody>
      </p:sp>
    </p:spTree>
    <p:extLst>
      <p:ext uri="{BB962C8B-B14F-4D97-AF65-F5344CB8AC3E}">
        <p14:creationId xmlns:p14="http://schemas.microsoft.com/office/powerpoint/2010/main" val="121680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28FA65-2464-46C7-9FBD-905411D4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equipment used in the project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D5CF398-8134-4984-A770-7F96A549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-JAVA</a:t>
            </a:r>
          </a:p>
          <a:p>
            <a:r>
              <a:rPr lang="en-US" dirty="0"/>
              <a:t>-Android Studios</a:t>
            </a:r>
          </a:p>
          <a:p>
            <a:r>
              <a:rPr lang="en-US" dirty="0"/>
              <a:t>-Photoshop</a:t>
            </a:r>
          </a:p>
          <a:p>
            <a:r>
              <a:rPr lang="en-US" dirty="0"/>
              <a:t>-Illustrator</a:t>
            </a:r>
          </a:p>
          <a:p>
            <a:r>
              <a:rPr lang="th-TH" dirty="0"/>
              <a:t>-</a:t>
            </a:r>
            <a:r>
              <a:rPr lang="en-US" dirty="0"/>
              <a:t>Chatbot tools</a:t>
            </a:r>
          </a:p>
          <a:p>
            <a:r>
              <a:rPr lang="en-US" dirty="0"/>
              <a:t>-Chatbot line platform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9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50BB1B-A19C-4FED-97B6-02A0678D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9EA8B45-0544-43BC-AB36-2F7253F7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2" y="1592361"/>
            <a:ext cx="10515600" cy="435133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Nowadays, rapid the rapid development of wireless technology and mobile has evolved so that data can be easily accessed.</a:t>
            </a:r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6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9422700-15FD-478A-9215-88C13171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 example, you can choose to eat but do not know where delicious.</a:t>
            </a:r>
            <a:endParaRPr lang="en-US" dirty="0"/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0A07373E-0EF7-4B2A-A608-D7F8E3C46504}"/>
              </a:ext>
            </a:extLst>
          </p:cNvPr>
          <p:cNvGrpSpPr/>
          <p:nvPr/>
        </p:nvGrpSpPr>
        <p:grpSpPr>
          <a:xfrm>
            <a:off x="6682796" y="1408528"/>
            <a:ext cx="3011107" cy="1610942"/>
            <a:chOff x="7129159" y="1392898"/>
            <a:chExt cx="3011107" cy="1610942"/>
          </a:xfrm>
        </p:grpSpPr>
        <p:pic>
          <p:nvPicPr>
            <p:cNvPr id="7" name="รูปภาพ 6">
              <a:extLst>
                <a:ext uri="{FF2B5EF4-FFF2-40B4-BE49-F238E27FC236}">
                  <a16:creationId xmlns:a16="http://schemas.microsoft.com/office/drawing/2014/main" id="{6161138F-7AC6-45DA-B8BA-9F5ACD57D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159" y="1392898"/>
              <a:ext cx="3011107" cy="1610942"/>
            </a:xfrm>
            <a:prstGeom prst="rect">
              <a:avLst/>
            </a:prstGeom>
          </p:spPr>
        </p:pic>
        <p:sp>
          <p:nvSpPr>
            <p:cNvPr id="12" name="กล่องข้อความ 11">
              <a:extLst>
                <a:ext uri="{FF2B5EF4-FFF2-40B4-BE49-F238E27FC236}">
                  <a16:creationId xmlns:a16="http://schemas.microsoft.com/office/drawing/2014/main" id="{4D40D23A-C25F-4D61-ADDB-DD76E1002E3E}"/>
                </a:ext>
              </a:extLst>
            </p:cNvPr>
            <p:cNvSpPr txBox="1"/>
            <p:nvPr/>
          </p:nvSpPr>
          <p:spPr>
            <a:xfrm>
              <a:off x="7483187" y="1495387"/>
              <a:ext cx="1588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BAD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D53B7D8D-8F46-4AED-B4DC-5922166D3E83}"/>
              </a:ext>
            </a:extLst>
          </p:cNvPr>
          <p:cNvGrpSpPr/>
          <p:nvPr/>
        </p:nvGrpSpPr>
        <p:grpSpPr>
          <a:xfrm>
            <a:off x="935909" y="2052277"/>
            <a:ext cx="2699657" cy="1915374"/>
            <a:chOff x="467212" y="2158561"/>
            <a:chExt cx="2699657" cy="1915374"/>
          </a:xfrm>
        </p:grpSpPr>
        <p:pic>
          <p:nvPicPr>
            <p:cNvPr id="5" name="รูปภาพ 4">
              <a:extLst>
                <a:ext uri="{FF2B5EF4-FFF2-40B4-BE49-F238E27FC236}">
                  <a16:creationId xmlns:a16="http://schemas.microsoft.com/office/drawing/2014/main" id="{752A1842-3F92-4E4A-83A7-3D72B20BD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12" y="2177573"/>
              <a:ext cx="2699657" cy="1896362"/>
            </a:xfrm>
            <a:prstGeom prst="rect">
              <a:avLst/>
            </a:prstGeom>
          </p:spPr>
        </p:pic>
        <p:sp>
          <p:nvSpPr>
            <p:cNvPr id="13" name="สี่เหลี่ยมผืนผ้า 12">
              <a:extLst>
                <a:ext uri="{FF2B5EF4-FFF2-40B4-BE49-F238E27FC236}">
                  <a16:creationId xmlns:a16="http://schemas.microsoft.com/office/drawing/2014/main" id="{47DDA458-504A-4ADB-BF35-53D062E13958}"/>
                </a:ext>
              </a:extLst>
            </p:cNvPr>
            <p:cNvSpPr/>
            <p:nvPr/>
          </p:nvSpPr>
          <p:spPr>
            <a:xfrm>
              <a:off x="467212" y="2158561"/>
              <a:ext cx="97879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Best</a:t>
              </a:r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8E348A06-DF60-4E79-8730-D5B9A60B5290}"/>
              </a:ext>
            </a:extLst>
          </p:cNvPr>
          <p:cNvGrpSpPr/>
          <p:nvPr/>
        </p:nvGrpSpPr>
        <p:grpSpPr>
          <a:xfrm>
            <a:off x="3344804" y="4182255"/>
            <a:ext cx="3170041" cy="2195386"/>
            <a:chOff x="3344804" y="4182255"/>
            <a:chExt cx="3170041" cy="2195386"/>
          </a:xfrm>
        </p:grpSpPr>
        <p:pic>
          <p:nvPicPr>
            <p:cNvPr id="9" name="รูปภาพ 8">
              <a:extLst>
                <a:ext uri="{FF2B5EF4-FFF2-40B4-BE49-F238E27FC236}">
                  <a16:creationId xmlns:a16="http://schemas.microsoft.com/office/drawing/2014/main" id="{3E748F46-BCA2-4C1E-9E86-20F3DFBCB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804" y="4182255"/>
              <a:ext cx="3170041" cy="2195386"/>
            </a:xfrm>
            <a:prstGeom prst="rect">
              <a:avLst/>
            </a:prstGeom>
          </p:spPr>
        </p:pic>
        <p:pic>
          <p:nvPicPr>
            <p:cNvPr id="18" name="รูปภาพ 17">
              <a:extLst>
                <a:ext uri="{FF2B5EF4-FFF2-40B4-BE49-F238E27FC236}">
                  <a16:creationId xmlns:a16="http://schemas.microsoft.com/office/drawing/2014/main" id="{2A68FF69-4A26-43EB-BCD8-0B7ED82EF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435" y="4238691"/>
              <a:ext cx="1391202" cy="552580"/>
            </a:xfrm>
            <a:prstGeom prst="rect">
              <a:avLst/>
            </a:prstGeom>
          </p:spPr>
        </p:pic>
      </p:grpSp>
      <p:grpSp>
        <p:nvGrpSpPr>
          <p:cNvPr id="22" name="กลุ่ม 21">
            <a:extLst>
              <a:ext uri="{FF2B5EF4-FFF2-40B4-BE49-F238E27FC236}">
                <a16:creationId xmlns:a16="http://schemas.microsoft.com/office/drawing/2014/main" id="{05D3675F-0BCC-4E75-87B0-8B01AD313F13}"/>
              </a:ext>
            </a:extLst>
          </p:cNvPr>
          <p:cNvGrpSpPr/>
          <p:nvPr/>
        </p:nvGrpSpPr>
        <p:grpSpPr>
          <a:xfrm>
            <a:off x="6955762" y="3692540"/>
            <a:ext cx="3338276" cy="2586912"/>
            <a:chOff x="6955762" y="3692540"/>
            <a:chExt cx="3338276" cy="2586912"/>
          </a:xfrm>
        </p:grpSpPr>
        <p:pic>
          <p:nvPicPr>
            <p:cNvPr id="11" name="รูปภาพ 10">
              <a:extLst>
                <a:ext uri="{FF2B5EF4-FFF2-40B4-BE49-F238E27FC236}">
                  <a16:creationId xmlns:a16="http://schemas.microsoft.com/office/drawing/2014/main" id="{26C61EC2-D88D-48E2-9CFB-66F73C78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762" y="3692540"/>
              <a:ext cx="3338276" cy="2586912"/>
            </a:xfrm>
            <a:prstGeom prst="rect">
              <a:avLst/>
            </a:prstGeom>
          </p:spPr>
        </p:pic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4ACE8B68-A6ED-442B-9441-03886D6F7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7847" y="3981475"/>
              <a:ext cx="534387" cy="533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83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39CCED63-4684-4C4B-AEFE-37740597E7B0}"/>
              </a:ext>
            </a:extLst>
          </p:cNvPr>
          <p:cNvSpPr/>
          <p:nvPr/>
        </p:nvSpPr>
        <p:spPr>
          <a:xfrm>
            <a:off x="685800" y="502335"/>
            <a:ext cx="985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Due to the explosive growth of social media contents, people usually experience information seeking.</a:t>
            </a:r>
          </a:p>
        </p:txBody>
      </p:sp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F312422A-93ED-4B51-B6D5-759FD45E933A}"/>
              </a:ext>
            </a:extLst>
          </p:cNvPr>
          <p:cNvGrpSpPr/>
          <p:nvPr/>
        </p:nvGrpSpPr>
        <p:grpSpPr>
          <a:xfrm rot="254675">
            <a:off x="18260" y="1787342"/>
            <a:ext cx="3825635" cy="3318056"/>
            <a:chOff x="1314449" y="1774643"/>
            <a:chExt cx="3825635" cy="3318056"/>
          </a:xfrm>
        </p:grpSpPr>
        <p:pic>
          <p:nvPicPr>
            <p:cNvPr id="9" name="รูปภาพ 8">
              <a:extLst>
                <a:ext uri="{FF2B5EF4-FFF2-40B4-BE49-F238E27FC236}">
                  <a16:creationId xmlns:a16="http://schemas.microsoft.com/office/drawing/2014/main" id="{31616AEC-B5D5-43D2-B744-0ECC1F9EA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400" y="3090967"/>
              <a:ext cx="2489200" cy="2001732"/>
            </a:xfrm>
            <a:prstGeom prst="rect">
              <a:avLst/>
            </a:prstGeom>
          </p:spPr>
        </p:pic>
        <p:pic>
          <p:nvPicPr>
            <p:cNvPr id="11" name="รูปภาพ 10">
              <a:extLst>
                <a:ext uri="{FF2B5EF4-FFF2-40B4-BE49-F238E27FC236}">
                  <a16:creationId xmlns:a16="http://schemas.microsoft.com/office/drawing/2014/main" id="{5D128EA0-ABC6-46DB-A010-A3C74EA8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8425">
              <a:off x="1314449" y="1897167"/>
              <a:ext cx="1231900" cy="1231900"/>
            </a:xfrm>
            <a:prstGeom prst="rect">
              <a:avLst/>
            </a:prstGeom>
          </p:spPr>
        </p:pic>
        <p:pic>
          <p:nvPicPr>
            <p:cNvPr id="12" name="รูปภาพ 11">
              <a:extLst>
                <a:ext uri="{FF2B5EF4-FFF2-40B4-BE49-F238E27FC236}">
                  <a16:creationId xmlns:a16="http://schemas.microsoft.com/office/drawing/2014/main" id="{AFF4F29A-8067-4A1E-BF68-3307D59F3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95745">
              <a:off x="2647949" y="1774643"/>
              <a:ext cx="1231900" cy="1231900"/>
            </a:xfrm>
            <a:prstGeom prst="rect">
              <a:avLst/>
            </a:prstGeom>
          </p:spPr>
        </p:pic>
        <p:pic>
          <p:nvPicPr>
            <p:cNvPr id="13" name="รูปภาพ 12">
              <a:extLst>
                <a:ext uri="{FF2B5EF4-FFF2-40B4-BE49-F238E27FC236}">
                  <a16:creationId xmlns:a16="http://schemas.microsoft.com/office/drawing/2014/main" id="{D7EA3507-F870-4C38-8926-5C2E1981E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68185">
              <a:off x="3908184" y="1900844"/>
              <a:ext cx="1231900" cy="1231900"/>
            </a:xfrm>
            <a:prstGeom prst="rect">
              <a:avLst/>
            </a:prstGeom>
          </p:spPr>
        </p:pic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15923B37-C5A0-4C90-8585-8287AC3C54AB}"/>
              </a:ext>
            </a:extLst>
          </p:cNvPr>
          <p:cNvGrpSpPr/>
          <p:nvPr/>
        </p:nvGrpSpPr>
        <p:grpSpPr>
          <a:xfrm>
            <a:off x="4363135" y="1133733"/>
            <a:ext cx="5626927" cy="5279256"/>
            <a:chOff x="4749800" y="1289511"/>
            <a:chExt cx="5626927" cy="5279256"/>
          </a:xfrm>
        </p:grpSpPr>
        <p:pic>
          <p:nvPicPr>
            <p:cNvPr id="16" name="รูปภาพ 15">
              <a:extLst>
                <a:ext uri="{FF2B5EF4-FFF2-40B4-BE49-F238E27FC236}">
                  <a16:creationId xmlns:a16="http://schemas.microsoft.com/office/drawing/2014/main" id="{2D1F3D06-D09C-462D-85F7-A577526F8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834" y="1289511"/>
              <a:ext cx="2173860" cy="2802322"/>
            </a:xfrm>
            <a:prstGeom prst="rect">
              <a:avLst/>
            </a:prstGeom>
          </p:spPr>
        </p:pic>
        <p:pic>
          <p:nvPicPr>
            <p:cNvPr id="18" name="รูปภาพ 17">
              <a:extLst>
                <a:ext uri="{FF2B5EF4-FFF2-40B4-BE49-F238E27FC236}">
                  <a16:creationId xmlns:a16="http://schemas.microsoft.com/office/drawing/2014/main" id="{75AA0C44-C741-4DAF-8A94-E55791624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573" y="2690672"/>
              <a:ext cx="3107154" cy="2407810"/>
            </a:xfrm>
            <a:prstGeom prst="rect">
              <a:avLst/>
            </a:prstGeom>
          </p:spPr>
        </p:pic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DB2D9817-A48B-4ECF-AE31-DB296B030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800" y="4318012"/>
              <a:ext cx="3249992" cy="2250755"/>
            </a:xfrm>
            <a:prstGeom prst="rect">
              <a:avLst/>
            </a:prstGeom>
          </p:spPr>
        </p:pic>
      </p:grpSp>
      <p:pic>
        <p:nvPicPr>
          <p:cNvPr id="27" name="รูปภาพ 26">
            <a:extLst>
              <a:ext uri="{FF2B5EF4-FFF2-40B4-BE49-F238E27FC236}">
                <a16:creationId xmlns:a16="http://schemas.microsoft.com/office/drawing/2014/main" id="{903E5105-DA88-485C-8A03-FBEA7DC84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62" y="4837397"/>
            <a:ext cx="2256423" cy="22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13F00C-9CA4-4CA7-BB35-0ADB656B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not have the tools to decide on restaurants?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D2E0D6D-B42D-4BC9-9642-599148D7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demand a tools which could automatically monitor and perform real-time sentiment analysis on the large contents to  enhance the user’s search experience.</a:t>
            </a:r>
          </a:p>
        </p:txBody>
      </p:sp>
    </p:spTree>
    <p:extLst>
      <p:ext uri="{BB962C8B-B14F-4D97-AF65-F5344CB8AC3E}">
        <p14:creationId xmlns:p14="http://schemas.microsoft.com/office/powerpoint/2010/main" val="85722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2EBFE4D-013F-4A38-850E-FF8CB8D9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Project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B0BFEEB-0882-4D5F-840D-1DB4EC25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 a social sensing tools for monitoring and performing real-time analysis if review text in the social media contents</a:t>
            </a:r>
          </a:p>
        </p:txBody>
      </p:sp>
      <p:pic>
        <p:nvPicPr>
          <p:cNvPr id="4" name="Picture 32">
            <a:extLst>
              <a:ext uri="{FF2B5EF4-FFF2-40B4-BE49-F238E27FC236}">
                <a16:creationId xmlns:a16="http://schemas.microsoft.com/office/drawing/2014/main" id="{AD9A23E8-D0D8-4B3F-AAA1-179740C5E8D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7"/>
          <a:stretch/>
        </p:blipFill>
        <p:spPr bwMode="auto">
          <a:xfrm>
            <a:off x="1022984" y="2881926"/>
            <a:ext cx="5936615" cy="2569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A8089344-F755-47B4-B693-6D598CCD5342}"/>
              </a:ext>
            </a:extLst>
          </p:cNvPr>
          <p:cNvSpPr/>
          <p:nvPr/>
        </p:nvSpPr>
        <p:spPr>
          <a:xfrm>
            <a:off x="2287847" y="4882634"/>
            <a:ext cx="1469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retrieval part: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12F8D06F-6593-4256-AFBF-B36494129169}"/>
              </a:ext>
            </a:extLst>
          </p:cNvPr>
          <p:cNvSpPr/>
          <p:nvPr/>
        </p:nvSpPr>
        <p:spPr>
          <a:xfrm>
            <a:off x="3991292" y="4882634"/>
            <a:ext cx="14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analysis part: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C70BC2A7-4897-4A90-B853-06379088DA41}"/>
              </a:ext>
            </a:extLst>
          </p:cNvPr>
          <p:cNvSpPr/>
          <p:nvPr/>
        </p:nvSpPr>
        <p:spPr>
          <a:xfrm>
            <a:off x="5411361" y="5067300"/>
            <a:ext cx="2087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communication part</a:t>
            </a:r>
          </a:p>
        </p:txBody>
      </p:sp>
    </p:spTree>
    <p:extLst>
      <p:ext uri="{BB962C8B-B14F-4D97-AF65-F5344CB8AC3E}">
        <p14:creationId xmlns:p14="http://schemas.microsoft.com/office/powerpoint/2010/main" val="32557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83D474-9667-4C11-AE5C-132EE32F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Objectives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F49BDDC-7F0C-48EE-B5CF-65F56CE4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develop an automated tool to monitor and suggest restaurants to analyze social media content.</a:t>
            </a:r>
          </a:p>
        </p:txBody>
      </p:sp>
    </p:spTree>
    <p:extLst>
      <p:ext uri="{BB962C8B-B14F-4D97-AF65-F5344CB8AC3E}">
        <p14:creationId xmlns:p14="http://schemas.microsoft.com/office/powerpoint/2010/main" val="186844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AA84962-70B1-4E50-9CCC-387856B2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the project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74C4409-3789-4921-9B45-5A712EC3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 only focus on the restaurants in Bangkok and available in </a:t>
            </a:r>
            <a:r>
              <a:rPr lang="en-US" dirty="0" err="1"/>
              <a:t>Wongnai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We retrieve only Thai review texts from two popular social media: </a:t>
            </a:r>
            <a:r>
              <a:rPr lang="en-US" dirty="0" err="1"/>
              <a:t>Wongnai</a:t>
            </a:r>
            <a:r>
              <a:rPr lang="en-US" dirty="0"/>
              <a:t> and Twitter. </a:t>
            </a:r>
          </a:p>
          <a:p>
            <a:pPr lvl="0"/>
            <a:r>
              <a:rPr lang="en-US" dirty="0"/>
              <a:t>We implement a rule-based chatbot on Line Chatbot or Facebook platform using Wit.ai with simple questions.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9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0F3085-9993-4B5D-8089-8E4555ED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Benefits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BD31935-1860-438D-8551-F8A134DA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improve user’s search experience in restaurant  seeking.  </a:t>
            </a:r>
          </a:p>
          <a:p>
            <a:r>
              <a:rPr lang="en-US" dirty="0"/>
              <a:t>-  Restaurant owners could seek real-time feedback from customers to improve Customer Relationship </a:t>
            </a:r>
          </a:p>
          <a:p>
            <a:r>
              <a:rPr lang="en-US" dirty="0"/>
              <a:t>    Management (CRM).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113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259</Words>
  <Application>Microsoft Office PowerPoint</Application>
  <PresentationFormat>แบบจอกว้าง</PresentationFormat>
  <Paragraphs>34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Background</vt:lpstr>
      <vt:lpstr>งานนำเสนอ PowerPoint</vt:lpstr>
      <vt:lpstr>งานนำเสนอ PowerPoint</vt:lpstr>
      <vt:lpstr>Why not have the tools to decide on restaurants?</vt:lpstr>
      <vt:lpstr>In this Project</vt:lpstr>
      <vt:lpstr>Project Objectives</vt:lpstr>
      <vt:lpstr>Scope of the project</vt:lpstr>
      <vt:lpstr> Benefits</vt:lpstr>
      <vt:lpstr>Tools and equipment used in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Social for Restaurant Recommendation Project</dc:title>
  <dc:creator>natawat rajchoompu</dc:creator>
  <cp:lastModifiedBy>natawat rajchoompu</cp:lastModifiedBy>
  <cp:revision>15</cp:revision>
  <dcterms:created xsi:type="dcterms:W3CDTF">2017-08-25T14:03:56Z</dcterms:created>
  <dcterms:modified xsi:type="dcterms:W3CDTF">2017-08-25T16:14:35Z</dcterms:modified>
</cp:coreProperties>
</file>