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5" r:id="rId1"/>
  </p:sldMasterIdLst>
  <p:notesMasterIdLst>
    <p:notesMasterId r:id="rId10"/>
  </p:notesMasterIdLst>
  <p:sldIdLst>
    <p:sldId id="421" r:id="rId2"/>
    <p:sldId id="460" r:id="rId3"/>
    <p:sldId id="351" r:id="rId4"/>
    <p:sldId id="462" r:id="rId5"/>
    <p:sldId id="461" r:id="rId6"/>
    <p:sldId id="455" r:id="rId7"/>
    <p:sldId id="456" r:id="rId8"/>
    <p:sldId id="45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D34547-B305-462B-9C8B-32FACFBA0E4C}" type="datetimeFigureOut">
              <a:rPr lang="en-SI" smtClean="0"/>
              <a:t>23/07/2025</a:t>
            </a:fld>
            <a:endParaRPr lang="en-SI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I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F0F6E-653C-4389-8F29-02565F2B7968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75498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0F0B5-66DC-4824-80D1-46A9BDF1384E}" type="datetime8">
              <a:rPr lang="en-SI" smtClean="0"/>
              <a:t>23/07/2025 13:45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‹#›</a:t>
            </a:fld>
            <a:endParaRPr lang="en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3528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C276FD-3005-43A7-A9B6-B9948750FDB3}" type="datetime8">
              <a:rPr lang="en-SI" smtClean="0"/>
              <a:t>23/07/2025 13:45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74020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0F4B6-423B-4367-9B1A-3BF82A3A4E53}" type="datetime8">
              <a:rPr lang="en-SI" smtClean="0"/>
              <a:t>23/07/2025 13:45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669491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10D-058A-4AF0-BE17-7D6099D83C34}" type="datetime8">
              <a:rPr lang="en-SI" smtClean="0"/>
              <a:t>23/07/2025 13:45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564889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B26AC-C434-48E0-A4B1-12999C46F51F}" type="datetime8">
              <a:rPr lang="en-SI" smtClean="0"/>
              <a:t>23/07/2025 13:45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‹#›</a:t>
            </a:fld>
            <a:endParaRPr lang="en-SI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244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A70B1-E204-4676-B5DD-72D53A262AFA}" type="datetime8">
              <a:rPr lang="en-SI" smtClean="0"/>
              <a:t>23/07/2025 13:45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082317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C19F-0C31-4E6F-91B7-E89714289349}" type="datetime8">
              <a:rPr lang="en-SI" smtClean="0"/>
              <a:t>23/07/2025 13:45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015081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59125-BE98-45D8-865B-F6F0F146E251}" type="datetime8">
              <a:rPr lang="en-SI" smtClean="0"/>
              <a:t>23/07/2025 13:45</a:t>
            </a:fld>
            <a:endParaRPr lang="en-S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94184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8EABF-E0D9-4AEE-80BF-EE506ED52728}" type="datetime8">
              <a:rPr lang="en-SI" smtClean="0"/>
              <a:t>23/07/2025 13:45</a:t>
            </a:fld>
            <a:endParaRPr lang="en-S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sl-SI"/>
              <a:t>Tjaš Ajdovec</a:t>
            </a:r>
            <a:endParaRPr lang="en-S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893739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667A4699-7B61-4F06-9E7C-A9E20806E6FF}" type="datetime8">
              <a:rPr lang="en-SI" smtClean="0"/>
              <a:t>23/07/2025 13:45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sl-SI"/>
              <a:t>Tjaš Ajdovec</a:t>
            </a:r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1714F7E-02E1-4113-AAF3-38669CE664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79768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45DA94-162B-40E7-B12B-37016CA6A587}" type="datetime8">
              <a:rPr lang="en-SI" smtClean="0"/>
              <a:t>23/07/2025 13:45</a:t>
            </a:fld>
            <a:endParaRPr lang="en-S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5082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9869904-C6E2-4BFD-AB30-9891F85DC0E3}" type="datetime8">
              <a:rPr lang="en-SI" smtClean="0"/>
              <a:t>23/07/2025 13:45</a:t>
            </a:fld>
            <a:endParaRPr lang="en-S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sl-SI"/>
              <a:t>Tjaš Ajdovec</a:t>
            </a:r>
            <a:endParaRPr lang="en-S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1714F7E-02E1-4113-AAF3-38669CE66400}" type="slidenum">
              <a:rPr lang="en-SI" smtClean="0"/>
              <a:t>‹#›</a:t>
            </a:fld>
            <a:endParaRPr lang="en-SI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050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2E07B-85B6-4926-C284-D7B284FBD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AskAlice chatbot evaluation</a:t>
            </a:r>
            <a:endParaRPr lang="en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C02AD6-6748-B821-3FBF-609D748129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 rag pipeline evaluation on a labeled dataset</a:t>
            </a:r>
            <a:endParaRPr lang="en-SI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DB83F-9EE6-8C28-A05C-634FC2F7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1</a:t>
            </a:fld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92B62-5774-343D-D0FC-93FBB2741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4BF57-9B98-49F2-B485-5670F6131643}" type="datetime8">
              <a:rPr lang="en-SI" smtClean="0"/>
              <a:t>23/07/2025 13:45</a:t>
            </a:fld>
            <a:endParaRPr lang="en-SI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45835-7297-CAC9-FC48-BDA7A72AF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13243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A68D2-CE38-0C3C-6223-9B21768A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details</a:t>
            </a:r>
            <a:endParaRPr lang="en-SI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7CA33-B8A3-F584-E76A-5277E59E09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Dataset</a:t>
            </a:r>
            <a:endParaRPr lang="en-S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A7731B-D690-4532-0BF6-16D1366769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25 question-answer pairs</a:t>
            </a:r>
            <a:r>
              <a:rPr lang="en-US" dirty="0"/>
              <a:t> provided by Sandro</a:t>
            </a:r>
          </a:p>
          <a:p>
            <a:r>
              <a:rPr lang="en-US" dirty="0"/>
              <a:t> Final answers constructed by ChatGPT</a:t>
            </a:r>
            <a:endParaRPr lang="en-SI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09C268-2379-5060-985F-50D53AC8CC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en-SI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5EB2CF-D5EF-99FD-D7F4-8015E7302DD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 Similarity </a:t>
            </a:r>
            <a:r>
              <a:rPr lang="en-US" b="1" dirty="0"/>
              <a:t>between generated and correct answer</a:t>
            </a:r>
          </a:p>
          <a:p>
            <a:r>
              <a:rPr lang="en-US" dirty="0"/>
              <a:t> Lexical overlap: BLEU and ROUGE scores</a:t>
            </a:r>
          </a:p>
          <a:p>
            <a:r>
              <a:rPr lang="en-US" dirty="0"/>
              <a:t> Embedding based: Cosine similarity</a:t>
            </a:r>
          </a:p>
          <a:p>
            <a:r>
              <a:rPr lang="en-US" dirty="0"/>
              <a:t> Learned judgement: LLM-as-judge</a:t>
            </a:r>
            <a:endParaRPr lang="en-SI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CF7491-BD6F-673D-175D-2556805D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BC19F-0C31-4E6F-91B7-E89714289349}" type="datetime8">
              <a:rPr lang="en-SI" smtClean="0"/>
              <a:t>23/07/2025 13:52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9FB4E-DE39-7962-54B5-73316F18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FF13A-78B0-74C5-D926-4E872554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2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979999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E3545-7E82-9956-EC59-B993A1E91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DA913-7F08-005D-0320-9C56227F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BLEU score comparison</a:t>
            </a:r>
            <a:endParaRPr lang="en-S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C9F5A3-72CE-C6EC-8F78-4A9776C9A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(Probably the least appropriate metric, as it is literal and precision based)</a:t>
            </a:r>
            <a:endParaRPr lang="en-SI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675190-BEFB-338B-69E8-3C4755DC6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3390" y="2234270"/>
            <a:ext cx="6706179" cy="402370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8ACA73-DBBF-D0E6-B3E9-8F00CB1BA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D1F9-603E-4F2C-BEC0-7194D0EF079A}" type="datetime8">
              <a:rPr lang="en-SI" smtClean="0"/>
              <a:t>23/07/2025 13:45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0E1A7-5A35-B7EC-4ACE-F99B0BDE5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D66091-BB94-78D2-40EE-D8035531B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3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2634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5A6C-11CE-756D-27E2-61DEC89C9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ROUGE-L score comparison</a:t>
            </a:r>
            <a:endParaRPr lang="en-S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FFB50-CA1C-457D-BC05-944853E13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10D-058A-4AF0-BE17-7D6099D83C34}" type="datetime8">
              <a:rPr lang="en-SI" smtClean="0"/>
              <a:t>23/07/2025 14:04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03B9E-1415-A4EC-6C0B-3EAC19218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BDB80-9F44-1B12-17CB-5CD16F8C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4</a:t>
            </a:fld>
            <a:endParaRPr lang="en-SI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F29918A-1458-EA23-943D-F4300F433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3892" y="1846263"/>
            <a:ext cx="670454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218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89B9C-ED79-031F-E116-99EEA0D8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similarity comparison</a:t>
            </a:r>
            <a:endParaRPr lang="en-S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7E2C7-6805-CA9C-7F92-24FEB5953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10D-058A-4AF0-BE17-7D6099D83C34}" type="datetime8">
              <a:rPr lang="en-SI" smtClean="0"/>
              <a:t>23/07/2025 14:04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74062-D626-C5D9-EAEC-5EB28937F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41905-5B64-2D9E-4D6B-811BCBDDA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5</a:t>
            </a:fld>
            <a:endParaRPr lang="en-SI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A5DCB8-0E80-1A90-DE64-6948BF22E0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3892" y="1846263"/>
            <a:ext cx="6704541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359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9898D3-64FC-8E0C-F9EC-D9C7C5935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50E71-47B5-BDE9-B62C-B82C782C8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LLM-as-judge score comparison</a:t>
            </a:r>
            <a:endParaRPr lang="en-S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A8E84-B97D-6995-AD7C-3D24245F2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dirty="0"/>
              <a:t>We should aim for 3.5 or higher (note that 5 is only given to almost exact matches)</a:t>
            </a:r>
            <a:endParaRPr lang="en-S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7B5D29-7C79-7A48-84C7-428E6A642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3390" y="2234270"/>
            <a:ext cx="6706178" cy="402370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6B3B3F-B86A-B507-72ED-4B04E2BF1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D1F9-603E-4F2C-BEC0-7194D0EF079A}" type="datetime8">
              <a:rPr lang="en-SI" smtClean="0"/>
              <a:t>23/07/2025 13:47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9B2B3D-DDDD-A05C-E10D-1E3925080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AE3A8E-CA9A-A1AF-BCD8-FE3DFF21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6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7056001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19546-D4A6-D793-F2D7-C1E107A3C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57DF-291A-9618-5188-BEC16E7D7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response time comparison</a:t>
            </a:r>
            <a:endParaRPr lang="en-SI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EC8E0B-DB19-6357-366C-CC90F4599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 </a:t>
            </a:r>
            <a:r>
              <a:rPr lang="en-US" dirty="0"/>
              <a:t>The RAG chatbot generates responses only based on the retrieved context!</a:t>
            </a:r>
            <a:endParaRPr lang="en-SI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85FD08-0B26-369A-A500-9B0B7B35DE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73391" y="2234270"/>
            <a:ext cx="6706176" cy="4023706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27C5D7-A8FD-F3B2-6900-2CB2A8CF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AD1F9-603E-4F2C-BEC0-7194D0EF079A}" type="datetime8">
              <a:rPr lang="en-SI" smtClean="0"/>
              <a:t>23/07/2025 13:48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29C58A-8751-7AB8-04A2-8787E1C86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4CCB0-817F-52AF-A0ED-0B3D01989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7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08221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88F09-9795-F811-2060-DB811D9ED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A5DAB-FA3E-70C1-D364-10C89F46F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Extend the dataset with more question-answer pairs</a:t>
            </a:r>
          </a:p>
          <a:p>
            <a:r>
              <a:rPr lang="en-US" dirty="0"/>
              <a:t> Evaluate more base models (Mistral, Llama, Gemma)</a:t>
            </a:r>
          </a:p>
          <a:p>
            <a:r>
              <a:rPr lang="en-US" dirty="0"/>
              <a:t> Optimize RAG parameters</a:t>
            </a:r>
            <a:endParaRPr lang="en-SI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BCAFA9-F68D-8AB2-FEA5-CF99E3983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3210D-058A-4AF0-BE17-7D6099D83C34}" type="datetime8">
              <a:rPr lang="en-SI" smtClean="0"/>
              <a:t>23/07/2025 13:51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951DE-DAEC-DEBB-0095-A7EDE961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l-SI"/>
              <a:t>Tjaš Ajdovec</a:t>
            </a:r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AEF43-8405-E40E-DF25-E7E02E3F6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14F7E-02E1-4113-AAF3-38669CE66400}" type="slidenum">
              <a:rPr lang="en-SI" smtClean="0"/>
              <a:t>8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1530812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5989</TotalTime>
  <Words>177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Calibri</vt:lpstr>
      <vt:lpstr>Calibri Light</vt:lpstr>
      <vt:lpstr>Wingdings</vt:lpstr>
      <vt:lpstr>Retrospect</vt:lpstr>
      <vt:lpstr>AskAlice chatbot evaluation</vt:lpstr>
      <vt:lpstr>Evaluation details</vt:lpstr>
      <vt:lpstr>BLEU score comparison</vt:lpstr>
      <vt:lpstr>ROUGE-L score comparison</vt:lpstr>
      <vt:lpstr>Semantic similarity comparison</vt:lpstr>
      <vt:lpstr>LLM-as-judge score comparison</vt:lpstr>
      <vt:lpstr>Average response time comparison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Ajdovec, Tjaš</dc:creator>
  <cp:lastModifiedBy>Ajdovec, Tjaš</cp:lastModifiedBy>
  <cp:revision>2759</cp:revision>
  <dcterms:created xsi:type="dcterms:W3CDTF">2024-03-18T19:57:51Z</dcterms:created>
  <dcterms:modified xsi:type="dcterms:W3CDTF">2025-07-23T12:35:48Z</dcterms:modified>
</cp:coreProperties>
</file>