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72" r:id="rId6"/>
    <p:sldId id="273" r:id="rId7"/>
    <p:sldId id="261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5" r:id="rId18"/>
    <p:sldId id="276" r:id="rId19"/>
    <p:sldId id="274" r:id="rId2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D99DB-127F-AE4B-A286-E8DE4B7ACF9C}" type="datetimeFigureOut">
              <a:rPr kumimoji="1" lang="ja-JP" altLang="en-US" smtClean="0"/>
              <a:t>16/08/16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91D46-CC1A-844B-9849-24D336CC67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75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pic1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91D46-CC1A-844B-9849-24D336CC67B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538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91D46-CC1A-844B-9849-24D336CC67BD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011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91D46-CC1A-844B-9849-24D336CC67BD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011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91D46-CC1A-844B-9849-24D336CC67BD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011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91D46-CC1A-844B-9849-24D336CC67BD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01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12F-753B-414C-8898-62A4BC7C6C7A}" type="datetimeFigureOut">
              <a:rPr kumimoji="1" lang="ja-JP" altLang="en-US" smtClean="0"/>
              <a:t>16/08/16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62BC-5836-7C46-B909-3BC2D8BB1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42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12F-753B-414C-8898-62A4BC7C6C7A}" type="datetimeFigureOut">
              <a:rPr kumimoji="1" lang="ja-JP" altLang="en-US" smtClean="0"/>
              <a:t>16/08/16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62BC-5836-7C46-B909-3BC2D8BB1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35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12F-753B-414C-8898-62A4BC7C6C7A}" type="datetimeFigureOut">
              <a:rPr kumimoji="1" lang="ja-JP" altLang="en-US" smtClean="0"/>
              <a:t>16/08/16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62BC-5836-7C46-B909-3BC2D8BB1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46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12F-753B-414C-8898-62A4BC7C6C7A}" type="datetimeFigureOut">
              <a:rPr kumimoji="1" lang="ja-JP" altLang="en-US" smtClean="0"/>
              <a:t>16/08/16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62BC-5836-7C46-B909-3BC2D8BB1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84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12F-753B-414C-8898-62A4BC7C6C7A}" type="datetimeFigureOut">
              <a:rPr kumimoji="1" lang="ja-JP" altLang="en-US" smtClean="0"/>
              <a:t>16/08/16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62BC-5836-7C46-B909-3BC2D8BB1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86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12F-753B-414C-8898-62A4BC7C6C7A}" type="datetimeFigureOut">
              <a:rPr kumimoji="1" lang="ja-JP" altLang="en-US" smtClean="0"/>
              <a:t>16/08/16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62BC-5836-7C46-B909-3BC2D8BB1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73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12F-753B-414C-8898-62A4BC7C6C7A}" type="datetimeFigureOut">
              <a:rPr kumimoji="1" lang="ja-JP" altLang="en-US" smtClean="0"/>
              <a:t>16/08/16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62BC-5836-7C46-B909-3BC2D8BB1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3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12F-753B-414C-8898-62A4BC7C6C7A}" type="datetimeFigureOut">
              <a:rPr kumimoji="1" lang="ja-JP" altLang="en-US" smtClean="0"/>
              <a:t>16/08/16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62BC-5836-7C46-B909-3BC2D8BB1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29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12F-753B-414C-8898-62A4BC7C6C7A}" type="datetimeFigureOut">
              <a:rPr kumimoji="1" lang="ja-JP" altLang="en-US" smtClean="0"/>
              <a:t>16/08/16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62BC-5836-7C46-B909-3BC2D8BB1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67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12F-753B-414C-8898-62A4BC7C6C7A}" type="datetimeFigureOut">
              <a:rPr kumimoji="1" lang="ja-JP" altLang="en-US" smtClean="0"/>
              <a:t>16/08/16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62BC-5836-7C46-B909-3BC2D8BB1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82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12F-753B-414C-8898-62A4BC7C6C7A}" type="datetimeFigureOut">
              <a:rPr kumimoji="1" lang="ja-JP" altLang="en-US" smtClean="0"/>
              <a:t>16/08/16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62BC-5836-7C46-B909-3BC2D8BB1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09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1312F-753B-414C-8898-62A4BC7C6C7A}" type="datetimeFigureOut">
              <a:rPr kumimoji="1" lang="ja-JP" altLang="en-US" smtClean="0"/>
              <a:t>16/08/16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562BC-5836-7C46-B909-3BC2D8BB1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69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データベース基礎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648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pic>
        <p:nvPicPr>
          <p:cNvPr id="3" name="図 2" descr="pic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4" y="2429574"/>
            <a:ext cx="74295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69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r>
              <a:rPr lang="en-US" altLang="ja-JP" dirty="0"/>
              <a:t>4</a:t>
            </a:r>
            <a:endParaRPr kumimoji="1" lang="ja-JP" altLang="en-US" dirty="0"/>
          </a:p>
        </p:txBody>
      </p:sp>
      <p:pic>
        <p:nvPicPr>
          <p:cNvPr id="4" name="図 3" descr="pic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70" y="2223484"/>
            <a:ext cx="74295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7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r>
              <a:rPr lang="en-US" altLang="ja-JP" dirty="0"/>
              <a:t>5</a:t>
            </a:r>
            <a:endParaRPr kumimoji="1" lang="ja-JP" altLang="en-US" dirty="0"/>
          </a:p>
        </p:txBody>
      </p:sp>
      <p:pic>
        <p:nvPicPr>
          <p:cNvPr id="4" name="図 3" descr="pic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19" y="2370097"/>
            <a:ext cx="74041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48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r>
              <a:rPr lang="en-US" altLang="ja-JP" dirty="0" smtClean="0"/>
              <a:t>6</a:t>
            </a:r>
            <a:endParaRPr kumimoji="1" lang="ja-JP" altLang="en-US" dirty="0"/>
          </a:p>
        </p:txBody>
      </p:sp>
      <p:pic>
        <p:nvPicPr>
          <p:cNvPr id="4" name="図 3" descr="pic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13" y="2405630"/>
            <a:ext cx="74803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6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r>
              <a:rPr lang="en-US" altLang="ja-JP" dirty="0"/>
              <a:t>7</a:t>
            </a:r>
            <a:endParaRPr kumimoji="1" lang="ja-JP" altLang="en-US" dirty="0"/>
          </a:p>
        </p:txBody>
      </p:sp>
      <p:pic>
        <p:nvPicPr>
          <p:cNvPr id="4" name="図 3" descr="pic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67" y="2290515"/>
            <a:ext cx="75184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23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r>
              <a:rPr lang="en-US" altLang="ja-JP" dirty="0" smtClean="0"/>
              <a:t>8</a:t>
            </a:r>
            <a:endParaRPr kumimoji="1" lang="ja-JP" altLang="en-US" dirty="0"/>
          </a:p>
        </p:txBody>
      </p:sp>
      <p:pic>
        <p:nvPicPr>
          <p:cNvPr id="3" name="図 2" descr="pic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34" y="2132620"/>
            <a:ext cx="75311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30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r>
              <a:rPr lang="en-US" altLang="ja-JP" dirty="0" smtClean="0"/>
              <a:t>9 department</a:t>
            </a:r>
            <a:endParaRPr kumimoji="1" lang="ja-JP" altLang="en-US" dirty="0"/>
          </a:p>
        </p:txBody>
      </p:sp>
      <p:pic>
        <p:nvPicPr>
          <p:cNvPr id="7" name="図 6" descr="9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645" y="2205144"/>
            <a:ext cx="6146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55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r>
              <a:rPr lang="en-US" altLang="ja-JP" dirty="0" smtClean="0"/>
              <a:t>9 station</a:t>
            </a:r>
            <a:endParaRPr kumimoji="1" lang="ja-JP" altLang="en-US" dirty="0"/>
          </a:p>
        </p:txBody>
      </p:sp>
      <p:pic>
        <p:nvPicPr>
          <p:cNvPr id="3" name="図 2" descr="9_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29" y="2077203"/>
            <a:ext cx="53721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2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r>
              <a:rPr lang="en-US" altLang="ja-JP" dirty="0" smtClean="0"/>
              <a:t>9 user</a:t>
            </a:r>
            <a:endParaRPr kumimoji="1" lang="ja-JP" altLang="en-US" dirty="0"/>
          </a:p>
        </p:txBody>
      </p:sp>
      <p:pic>
        <p:nvPicPr>
          <p:cNvPr id="3" name="図 2" descr="9_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8" y="2308983"/>
            <a:ext cx="8695179" cy="232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00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r>
              <a:rPr lang="en-US" altLang="ja-JP" dirty="0" smtClean="0"/>
              <a:t>9 </a:t>
            </a:r>
            <a:r>
              <a:rPr lang="ja-JP" altLang="en-US" dirty="0" smtClean="0"/>
              <a:t>主キー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外部キー</a:t>
            </a:r>
            <a:endParaRPr kumimoji="1" lang="ja-JP" altLang="en-US" dirty="0"/>
          </a:p>
        </p:txBody>
      </p:sp>
      <p:pic>
        <p:nvPicPr>
          <p:cNvPr id="6" name="図 5" descr="9_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46" y="2260413"/>
            <a:ext cx="74295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2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課題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ja-JP" sz="1600" dirty="0" smtClean="0"/>
              <a:t>■</a:t>
            </a:r>
            <a:r>
              <a:rPr lang="ja-JP" altLang="en-US" sz="1600" dirty="0" smtClean="0"/>
              <a:t>テーブル作成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create </a:t>
            </a:r>
            <a:r>
              <a:rPr lang="en-US" altLang="ja-JP" sz="1600" dirty="0"/>
              <a:t>table profiles(</a:t>
            </a:r>
            <a:r>
              <a:rPr lang="en-US" altLang="ja-JP" sz="1600" dirty="0" err="1"/>
              <a:t>profilesID</a:t>
            </a:r>
            <a:r>
              <a:rPr lang="en-US" altLang="ja-JP" sz="1600" dirty="0"/>
              <a:t> </a:t>
            </a:r>
            <a:r>
              <a:rPr lang="en-US" altLang="ja-JP" sz="1600" dirty="0" err="1"/>
              <a:t>int</a:t>
            </a:r>
            <a:r>
              <a:rPr lang="en-US" altLang="ja-JP" sz="1600" dirty="0"/>
              <a:t>, name </a:t>
            </a:r>
            <a:r>
              <a:rPr lang="en-US" altLang="ja-JP" sz="1600" dirty="0" err="1"/>
              <a:t>varchar</a:t>
            </a:r>
            <a:r>
              <a:rPr lang="en-US" altLang="ja-JP" sz="1600" dirty="0"/>
              <a:t>(255), tell </a:t>
            </a:r>
            <a:r>
              <a:rPr lang="en-US" altLang="ja-JP" sz="1600" dirty="0" err="1"/>
              <a:t>varchar</a:t>
            </a:r>
            <a:r>
              <a:rPr lang="en-US" altLang="ja-JP" sz="1600" dirty="0"/>
              <a:t>(255), age </a:t>
            </a:r>
            <a:r>
              <a:rPr lang="en-US" altLang="ja-JP" sz="1600" dirty="0" err="1"/>
              <a:t>int</a:t>
            </a:r>
            <a:r>
              <a:rPr lang="en-US" altLang="ja-JP" sz="1600" dirty="0"/>
              <a:t>, birthday date)</a:t>
            </a:r>
            <a:r>
              <a:rPr lang="en-US" altLang="ja-JP" sz="1600" dirty="0" smtClean="0"/>
              <a:t>;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■</a:t>
            </a:r>
            <a:r>
              <a:rPr lang="en-US" altLang="ja-JP" sz="1600" dirty="0" smtClean="0"/>
              <a:t>INSERT</a:t>
            </a:r>
            <a:r>
              <a:rPr lang="ja-JP" altLang="en-US" sz="1600" dirty="0" smtClean="0"/>
              <a:t>文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insert into profiles(</a:t>
            </a:r>
            <a:r>
              <a:rPr lang="en-US" altLang="ja-JP" sz="1600" dirty="0" err="1"/>
              <a:t>profilesID,name,tell,</a:t>
            </a:r>
            <a:r>
              <a:rPr lang="en-US" altLang="ja-JP" sz="1600" dirty="0" err="1" smtClean="0"/>
              <a:t>age,birthday</a:t>
            </a:r>
            <a:r>
              <a:rPr lang="en-US" altLang="ja-JP" sz="1600" dirty="0" smtClean="0"/>
              <a:t>)</a:t>
            </a:r>
          </a:p>
          <a:p>
            <a:pPr marL="0" indent="0">
              <a:buNone/>
            </a:pPr>
            <a:r>
              <a:rPr lang="nl-NL" altLang="ja-JP" sz="1600" dirty="0" err="1"/>
              <a:t>values</a:t>
            </a:r>
            <a:r>
              <a:rPr lang="nl-NL" altLang="ja-JP" sz="1600" dirty="0"/>
              <a:t>(1,'</a:t>
            </a:r>
            <a:r>
              <a:rPr lang="ja-JP" altLang="nl-NL" sz="1600" dirty="0"/>
              <a:t>田中 実</a:t>
            </a:r>
            <a:r>
              <a:rPr lang="nl-NL" altLang="ja-JP" sz="1600" dirty="0"/>
              <a:t>', '012-345-6789', '30', '1994-02-01')</a:t>
            </a:r>
            <a:r>
              <a:rPr lang="nl-NL" altLang="ja-JP" sz="1600" dirty="0" smtClean="0"/>
              <a:t>;</a:t>
            </a:r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insert into profiles(</a:t>
            </a:r>
            <a:r>
              <a:rPr lang="en-US" altLang="ja-JP" sz="1600" dirty="0" err="1" smtClean="0"/>
              <a:t>profilesID,name,tell,age,birthday</a:t>
            </a:r>
            <a:r>
              <a:rPr lang="en-US" altLang="ja-JP" sz="1600" dirty="0" smtClean="0"/>
              <a:t>)</a:t>
            </a:r>
          </a:p>
          <a:p>
            <a:pPr marL="0" indent="0">
              <a:buNone/>
            </a:pPr>
            <a:r>
              <a:rPr lang="nl-NL" altLang="ja-JP" sz="1600" dirty="0" err="1" smtClean="0"/>
              <a:t>values</a:t>
            </a:r>
            <a:r>
              <a:rPr lang="nl-NL" altLang="ja-JP" sz="1600" dirty="0"/>
              <a:t>(2, '</a:t>
            </a:r>
            <a:r>
              <a:rPr lang="ja-JP" altLang="nl-NL" sz="1600" dirty="0"/>
              <a:t>鈴木 茂</a:t>
            </a:r>
            <a:r>
              <a:rPr lang="nl-NL" altLang="ja-JP" sz="1600" dirty="0"/>
              <a:t>', '090-1122-3344', '37', '1987-08-12')</a:t>
            </a:r>
            <a:r>
              <a:rPr lang="nl-NL" altLang="ja-JP" sz="1600" dirty="0" smtClean="0"/>
              <a:t>;</a:t>
            </a:r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insert into profiles(</a:t>
            </a:r>
            <a:r>
              <a:rPr lang="en-US" altLang="ja-JP" sz="1600" dirty="0" err="1" smtClean="0"/>
              <a:t>profilesID,name,tell,age,birthday</a:t>
            </a:r>
            <a:r>
              <a:rPr lang="en-US" altLang="ja-JP" sz="1600" dirty="0" smtClean="0"/>
              <a:t>)</a:t>
            </a:r>
          </a:p>
          <a:p>
            <a:pPr marL="0" indent="0">
              <a:buNone/>
            </a:pPr>
            <a:r>
              <a:rPr lang="nl-NL" altLang="ja-JP" sz="1600" dirty="0" err="1" smtClean="0"/>
              <a:t>value</a:t>
            </a:r>
            <a:r>
              <a:rPr lang="nl-NL" altLang="ja-JP" sz="1600" dirty="0"/>
              <a:t>(3, '</a:t>
            </a:r>
            <a:r>
              <a:rPr lang="ja-JP" altLang="nl-NL" sz="1600" dirty="0"/>
              <a:t>鈴木 実</a:t>
            </a:r>
            <a:r>
              <a:rPr lang="nl-NL" altLang="ja-JP" sz="1600" dirty="0"/>
              <a:t>', '080-5566-7788', 24, '2000-12-24');</a:t>
            </a:r>
            <a:endParaRPr lang="nl-NL" altLang="ja-JP" sz="1600" b="1" dirty="0"/>
          </a:p>
          <a:p>
            <a:pPr marL="0" indent="0">
              <a:buNone/>
            </a:pPr>
            <a:endParaRPr lang="nl-NL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insert into profiles(</a:t>
            </a:r>
            <a:r>
              <a:rPr lang="en-US" altLang="ja-JP" sz="1600" dirty="0" err="1" smtClean="0"/>
              <a:t>profilesID,name,tell,age,birthday</a:t>
            </a:r>
            <a:r>
              <a:rPr lang="en-US" altLang="ja-JP" sz="1600" dirty="0" smtClean="0"/>
              <a:t>)</a:t>
            </a:r>
          </a:p>
          <a:p>
            <a:pPr marL="0" indent="0">
              <a:buNone/>
            </a:pPr>
            <a:r>
              <a:rPr lang="nl-NL" altLang="ja-JP" sz="1600" dirty="0" err="1" smtClean="0"/>
              <a:t>value</a:t>
            </a:r>
            <a:r>
              <a:rPr lang="nl-NL" altLang="ja-JP" sz="1600" dirty="0"/>
              <a:t>(4, '</a:t>
            </a:r>
            <a:r>
              <a:rPr lang="ja-JP" altLang="nl-NL" sz="1600" dirty="0"/>
              <a:t>佐藤 清</a:t>
            </a:r>
            <a:r>
              <a:rPr lang="nl-NL" altLang="ja-JP" sz="1600" dirty="0"/>
              <a:t>', '012-0987-6543', 19, '2005-08-01');</a:t>
            </a:r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insert into profiles(</a:t>
            </a:r>
            <a:r>
              <a:rPr lang="en-US" altLang="ja-JP" sz="1600" dirty="0" err="1" smtClean="0"/>
              <a:t>profilesID,name,tell,age,birthday</a:t>
            </a:r>
            <a:r>
              <a:rPr lang="en-US" altLang="ja-JP" sz="1600" dirty="0" smtClean="0"/>
              <a:t>)</a:t>
            </a:r>
          </a:p>
          <a:p>
            <a:pPr marL="0" indent="0">
              <a:buNone/>
            </a:pPr>
            <a:r>
              <a:rPr lang="nl-NL" altLang="ja-JP" sz="1600" dirty="0" err="1" smtClean="0"/>
              <a:t>value</a:t>
            </a:r>
            <a:r>
              <a:rPr lang="nl-NL" altLang="ja-JP" sz="1600" dirty="0"/>
              <a:t>(5, '</a:t>
            </a:r>
            <a:r>
              <a:rPr lang="ja-JP" altLang="nl-NL" sz="1600" dirty="0"/>
              <a:t>高橋 清</a:t>
            </a:r>
            <a:r>
              <a:rPr lang="nl-NL" altLang="ja-JP" sz="1600" dirty="0"/>
              <a:t>', '090-9900-1234', 24, '2000-12-24')</a:t>
            </a:r>
            <a:r>
              <a:rPr lang="nl-NL" altLang="ja-JP" sz="1600" dirty="0" smtClean="0"/>
              <a:t>;</a:t>
            </a:r>
          </a:p>
          <a:p>
            <a:pPr marL="0" indent="0">
              <a:buNone/>
            </a:pPr>
            <a:endParaRPr lang="nl-NL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SELECT * FROM profiles;  </a:t>
            </a:r>
          </a:p>
          <a:p>
            <a:pPr marL="0" indent="0">
              <a:buNone/>
            </a:pPr>
            <a:endParaRPr lang="nl-NL" altLang="ja-JP" sz="1600" dirty="0"/>
          </a:p>
          <a:p>
            <a:pPr marL="0" indent="0">
              <a:buNone/>
            </a:pPr>
            <a:endParaRPr lang="en-US" altLang="ja-JP" sz="1600" b="1" dirty="0" smtClean="0"/>
          </a:p>
          <a:p>
            <a:pPr marL="0" indent="0">
              <a:buNone/>
            </a:pPr>
            <a:endParaRPr lang="en-US" altLang="ja-JP" sz="1600" dirty="0" smtClean="0"/>
          </a:p>
          <a:p>
            <a:endParaRPr kumimoji="1" lang="en-US" altLang="ja-JP" sz="1600" dirty="0"/>
          </a:p>
          <a:p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6208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課題</a:t>
            </a:r>
            <a:r>
              <a:rPr lang="en-US" altLang="ja-JP" dirty="0" smtClean="0"/>
              <a:t>2〜5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dirty="0" smtClean="0"/>
              <a:t>■</a:t>
            </a:r>
            <a:r>
              <a:rPr lang="ja-JP" altLang="en-US" sz="1600" dirty="0" smtClean="0"/>
              <a:t>課題</a:t>
            </a:r>
            <a:r>
              <a:rPr lang="en-US" altLang="ja-JP" sz="1600" dirty="0" smtClean="0"/>
              <a:t>2</a:t>
            </a:r>
          </a:p>
          <a:p>
            <a:pPr marL="0" indent="0">
              <a:buNone/>
            </a:pPr>
            <a:r>
              <a:rPr lang="en-US" altLang="ja-JP" sz="1600" dirty="0" smtClean="0"/>
              <a:t>SELECT * FROM profiles</a:t>
            </a:r>
          </a:p>
          <a:p>
            <a:pPr marL="0" indent="0">
              <a:buNone/>
            </a:pPr>
            <a:r>
              <a:rPr lang="en-US" altLang="ja-JP" sz="1600" dirty="0" smtClean="0"/>
              <a:t>WHERE </a:t>
            </a:r>
            <a:r>
              <a:rPr lang="en-US" altLang="ja-JP" sz="1600" dirty="0" err="1" smtClean="0"/>
              <a:t>profilesID</a:t>
            </a:r>
            <a:r>
              <a:rPr lang="en-US" altLang="ja-JP" sz="1600" dirty="0" smtClean="0"/>
              <a:t>=3;</a:t>
            </a:r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■</a:t>
            </a:r>
            <a:r>
              <a:rPr lang="ja-JP" altLang="en-US" sz="1600" dirty="0" smtClean="0"/>
              <a:t>課題</a:t>
            </a:r>
            <a:r>
              <a:rPr lang="en-US" altLang="ja-JP" sz="1600" dirty="0" smtClean="0"/>
              <a:t>3</a:t>
            </a:r>
          </a:p>
          <a:p>
            <a:pPr marL="0" indent="0">
              <a:buNone/>
            </a:pPr>
            <a:r>
              <a:rPr lang="en-US" altLang="ja-JP" sz="1600" dirty="0" smtClean="0"/>
              <a:t>SELECT * FROM profiles</a:t>
            </a:r>
          </a:p>
          <a:p>
            <a:pPr marL="0" indent="0">
              <a:buNone/>
            </a:pPr>
            <a:r>
              <a:rPr kumimoji="1" lang="en-US" altLang="ja-JP" sz="1600" dirty="0" smtClean="0"/>
              <a:t>WHERE name=</a:t>
            </a:r>
            <a:r>
              <a:rPr lang="nl-NL" altLang="ja-JP" sz="1600" dirty="0" smtClean="0"/>
              <a:t>‘</a:t>
            </a:r>
            <a:r>
              <a:rPr lang="ja-JP" altLang="nl-NL" sz="1600" dirty="0" smtClean="0"/>
              <a:t>高橋 清</a:t>
            </a:r>
            <a:r>
              <a:rPr lang="nl-NL" altLang="ja-JP" sz="1600" dirty="0" smtClean="0"/>
              <a:t>’;</a:t>
            </a:r>
          </a:p>
          <a:p>
            <a:pPr marL="0" indent="0">
              <a:buNone/>
            </a:pPr>
            <a:endParaRPr kumimoji="1" lang="nl-NL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■</a:t>
            </a:r>
            <a:r>
              <a:rPr lang="ja-JP" altLang="en-US" sz="1600" dirty="0" smtClean="0"/>
              <a:t>課題</a:t>
            </a:r>
            <a:r>
              <a:rPr lang="en-US" altLang="ja-JP" sz="1600" dirty="0" smtClean="0"/>
              <a:t>4</a:t>
            </a:r>
            <a:endParaRPr kumimoji="1" lang="nl-NL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SELECT * FROM profiles</a:t>
            </a:r>
          </a:p>
          <a:p>
            <a:pPr marL="0" indent="0">
              <a:buNone/>
            </a:pPr>
            <a:r>
              <a:rPr kumimoji="1" lang="en-US" altLang="ja-JP" sz="1600" dirty="0" smtClean="0"/>
              <a:t>WHERE age=24;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kumimoji="1" lang="en-US" altLang="ja-JP" sz="1600" dirty="0" smtClean="0"/>
              <a:t>■</a:t>
            </a:r>
            <a:r>
              <a:rPr kumimoji="1" lang="ja-JP" altLang="en-US" sz="1600" dirty="0" smtClean="0"/>
              <a:t>課題</a:t>
            </a:r>
            <a:r>
              <a:rPr kumimoji="1" lang="en-US" altLang="ja-JP" sz="1600" dirty="0" smtClean="0"/>
              <a:t>5</a:t>
            </a:r>
          </a:p>
          <a:p>
            <a:pPr marL="0" indent="0">
              <a:buNone/>
            </a:pPr>
            <a:r>
              <a:rPr lang="en-US" altLang="ja-JP" sz="1600" dirty="0" smtClean="0"/>
              <a:t>SELECT * FROM profiles</a:t>
            </a:r>
          </a:p>
          <a:p>
            <a:pPr marL="0" indent="0">
              <a:buNone/>
            </a:pPr>
            <a:r>
              <a:rPr kumimoji="1" lang="en-US" altLang="ja-JP" sz="1600" dirty="0" smtClean="0"/>
              <a:t>WHERE age&gt;=25;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63455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課題</a:t>
            </a:r>
            <a:r>
              <a:rPr lang="en-US" altLang="ja-JP" dirty="0" smtClean="0"/>
              <a:t>6〜8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sz="1600" dirty="0" smtClean="0"/>
              <a:t>■</a:t>
            </a:r>
            <a:r>
              <a:rPr lang="ja-JP" altLang="en-US" sz="1600" dirty="0" smtClean="0"/>
              <a:t>課題</a:t>
            </a:r>
            <a:r>
              <a:rPr lang="en-US" altLang="ja-JP" sz="1600" dirty="0"/>
              <a:t>6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SELECT * FROM profiles</a:t>
            </a:r>
          </a:p>
          <a:p>
            <a:pPr marL="0" indent="0">
              <a:buNone/>
            </a:pPr>
            <a:r>
              <a:rPr lang="en-US" altLang="ja-JP" sz="1600" dirty="0" smtClean="0"/>
              <a:t>WHERE name LIKE ‘%</a:t>
            </a:r>
            <a:r>
              <a:rPr lang="ja-JP" altLang="en-US" sz="1600" dirty="0" smtClean="0"/>
              <a:t>実</a:t>
            </a:r>
            <a:r>
              <a:rPr lang="en-US" altLang="ja-JP" sz="1600" dirty="0" smtClean="0"/>
              <a:t>%’;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■</a:t>
            </a:r>
            <a:r>
              <a:rPr lang="ja-JP" altLang="en-US" sz="1600" dirty="0" smtClean="0"/>
              <a:t>課題</a:t>
            </a:r>
            <a:r>
              <a:rPr lang="en-US" altLang="ja-JP" sz="1600" dirty="0" smtClean="0"/>
              <a:t>7</a:t>
            </a:r>
          </a:p>
          <a:p>
            <a:pPr marL="0" indent="0">
              <a:buNone/>
            </a:pPr>
            <a:r>
              <a:rPr lang="en-US" altLang="ja-JP" sz="1600" dirty="0" smtClean="0"/>
              <a:t>UPDATE profiles SET name=‘</a:t>
            </a:r>
            <a:r>
              <a:rPr lang="ja-JP" altLang="en-US" sz="1600" dirty="0" smtClean="0"/>
              <a:t>吉田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茂</a:t>
            </a:r>
            <a:r>
              <a:rPr lang="en-US" altLang="ja-JP" sz="1600" dirty="0" smtClean="0"/>
              <a:t>’</a:t>
            </a:r>
          </a:p>
          <a:p>
            <a:pPr marL="0" indent="0">
              <a:buNone/>
            </a:pPr>
            <a:r>
              <a:rPr lang="en-US" altLang="ja-JP" sz="1600" dirty="0" smtClean="0"/>
              <a:t>WHERE </a:t>
            </a:r>
            <a:r>
              <a:rPr lang="en-US" altLang="ja-JP" sz="1600" dirty="0" err="1" smtClean="0"/>
              <a:t>profilesID</a:t>
            </a:r>
            <a:r>
              <a:rPr lang="en-US" altLang="ja-JP" sz="1600" dirty="0" smtClean="0"/>
              <a:t>=2;</a:t>
            </a:r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SELECT *FROM profiles</a:t>
            </a:r>
          </a:p>
          <a:p>
            <a:pPr marL="0" indent="0">
              <a:buNone/>
            </a:pPr>
            <a:r>
              <a:rPr lang="en-US" altLang="ja-JP" sz="1600" dirty="0" smtClean="0"/>
              <a:t>WHERE </a:t>
            </a:r>
            <a:r>
              <a:rPr lang="en-US" altLang="ja-JP" sz="1600" dirty="0" err="1" smtClean="0"/>
              <a:t>profilesID</a:t>
            </a:r>
            <a:r>
              <a:rPr lang="en-US" altLang="ja-JP" sz="1600" dirty="0" smtClean="0"/>
              <a:t>=2;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■</a:t>
            </a:r>
            <a:r>
              <a:rPr lang="ja-JP" altLang="en-US" sz="1600" dirty="0" smtClean="0"/>
              <a:t>課題</a:t>
            </a:r>
            <a:r>
              <a:rPr lang="en-US" altLang="ja-JP" sz="1600" dirty="0" smtClean="0"/>
              <a:t>8</a:t>
            </a:r>
          </a:p>
          <a:p>
            <a:pPr marL="0" indent="0">
              <a:buNone/>
            </a:pPr>
            <a:r>
              <a:rPr lang="en-US" altLang="ja-JP" sz="1600" dirty="0" smtClean="0"/>
              <a:t>DELETE FROM profiles</a:t>
            </a:r>
          </a:p>
          <a:p>
            <a:pPr marL="0" indent="0">
              <a:buNone/>
            </a:pPr>
            <a:r>
              <a:rPr lang="en-US" altLang="ja-JP" sz="1600" dirty="0" smtClean="0"/>
              <a:t>WHERE birthday=‘2000-12-24’;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SELECT * FROM profiles;  </a:t>
            </a:r>
          </a:p>
        </p:txBody>
      </p:sp>
    </p:spTree>
    <p:extLst>
      <p:ext uri="{BB962C8B-B14F-4D97-AF65-F5344CB8AC3E}">
        <p14:creationId xmlns:p14="http://schemas.microsoft.com/office/powerpoint/2010/main" val="137549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課題</a:t>
            </a:r>
            <a:r>
              <a:rPr lang="en-US" altLang="ja-JP" dirty="0" smtClean="0"/>
              <a:t>9 department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1600" dirty="0" smtClean="0"/>
              <a:t>■department</a:t>
            </a:r>
          </a:p>
          <a:p>
            <a:pPr marL="0" indent="0">
              <a:buNone/>
            </a:pPr>
            <a:r>
              <a:rPr lang="en-US" altLang="ja-JP" sz="1600" dirty="0" smtClean="0"/>
              <a:t>insert </a:t>
            </a:r>
            <a:r>
              <a:rPr lang="en-US" altLang="ja-JP" sz="1600" dirty="0"/>
              <a:t>into department(</a:t>
            </a:r>
            <a:r>
              <a:rPr lang="en-US" altLang="ja-JP" sz="1600" dirty="0" err="1"/>
              <a:t>departmentID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departmentName</a:t>
            </a:r>
            <a:r>
              <a:rPr lang="en-US" altLang="ja-JP" sz="1600" dirty="0" smtClean="0"/>
              <a:t>)</a:t>
            </a:r>
          </a:p>
          <a:p>
            <a:pPr marL="0" indent="0">
              <a:buNone/>
            </a:pPr>
            <a:r>
              <a:rPr lang="en-US" altLang="ja-JP" sz="1600" dirty="0" smtClean="0"/>
              <a:t> values</a:t>
            </a:r>
            <a:r>
              <a:rPr lang="en-US" altLang="ja-JP" sz="1600" dirty="0"/>
              <a:t>(1,'</a:t>
            </a:r>
            <a:r>
              <a:rPr lang="ja-JP" altLang="en-US" sz="1600" dirty="0"/>
              <a:t>開発部</a:t>
            </a:r>
            <a:r>
              <a:rPr lang="en-US" altLang="ja-JP" sz="1600" dirty="0"/>
              <a:t>');</a:t>
            </a:r>
          </a:p>
          <a:p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insert </a:t>
            </a:r>
            <a:r>
              <a:rPr lang="en-US" altLang="ja-JP" sz="1600" dirty="0"/>
              <a:t>into department(</a:t>
            </a:r>
            <a:r>
              <a:rPr lang="en-US" altLang="ja-JP" sz="1600" dirty="0" err="1"/>
              <a:t>departmentID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departmentName</a:t>
            </a:r>
            <a:r>
              <a:rPr lang="en-US" altLang="ja-JP" sz="1600" dirty="0"/>
              <a:t>) 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values</a:t>
            </a:r>
            <a:r>
              <a:rPr lang="en-US" altLang="ja-JP" sz="1600" dirty="0"/>
              <a:t>(2,'</a:t>
            </a:r>
            <a:r>
              <a:rPr lang="ja-JP" altLang="en-US" sz="1600" dirty="0"/>
              <a:t>営業部</a:t>
            </a:r>
            <a:r>
              <a:rPr lang="en-US" altLang="ja-JP" sz="1600" dirty="0"/>
              <a:t>');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insert </a:t>
            </a:r>
            <a:r>
              <a:rPr lang="en-US" altLang="ja-JP" sz="1600" dirty="0"/>
              <a:t>into department(</a:t>
            </a:r>
            <a:r>
              <a:rPr lang="en-US" altLang="ja-JP" sz="1600" dirty="0" err="1"/>
              <a:t>departmentID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departmentName</a:t>
            </a:r>
            <a:r>
              <a:rPr lang="en-US" altLang="ja-JP" sz="1600" dirty="0"/>
              <a:t>) 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values</a:t>
            </a:r>
            <a:r>
              <a:rPr lang="en-US" altLang="ja-JP" sz="1600" dirty="0"/>
              <a:t>(3,'</a:t>
            </a:r>
            <a:r>
              <a:rPr lang="ja-JP" altLang="en-US" sz="1600" dirty="0"/>
              <a:t>総務部</a:t>
            </a:r>
            <a:r>
              <a:rPr lang="en-US" altLang="ja-JP" sz="1600" dirty="0"/>
              <a:t>')</a:t>
            </a:r>
            <a:r>
              <a:rPr lang="en-US" altLang="ja-JP" sz="16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87118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課題</a:t>
            </a:r>
            <a:r>
              <a:rPr lang="en-US" altLang="ja-JP" dirty="0" smtClean="0"/>
              <a:t>9 station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dirty="0" smtClean="0"/>
              <a:t>■station</a:t>
            </a:r>
          </a:p>
          <a:p>
            <a:pPr marL="0" indent="0">
              <a:buNone/>
            </a:pPr>
            <a:r>
              <a:rPr lang="en-US" altLang="ja-JP" sz="1600" dirty="0" smtClean="0"/>
              <a:t> insert into station(</a:t>
            </a:r>
            <a:r>
              <a:rPr lang="en-US" altLang="ja-JP" sz="1600" dirty="0" err="1" smtClean="0"/>
              <a:t>stationID</a:t>
            </a:r>
            <a:r>
              <a:rPr lang="en-US" altLang="ja-JP" sz="1600" dirty="0" smtClean="0"/>
              <a:t>, </a:t>
            </a:r>
            <a:r>
              <a:rPr lang="en-US" altLang="ja-JP" sz="1600" dirty="0" err="1" smtClean="0"/>
              <a:t>stationName</a:t>
            </a:r>
            <a:r>
              <a:rPr lang="en-US" altLang="ja-JP" sz="1600" dirty="0" smtClean="0"/>
              <a:t>)</a:t>
            </a:r>
          </a:p>
          <a:p>
            <a:pPr marL="0" indent="0">
              <a:buNone/>
            </a:pPr>
            <a:r>
              <a:rPr lang="en-US" altLang="ja-JP" sz="1600" dirty="0" smtClean="0"/>
              <a:t>values(2,'</a:t>
            </a:r>
            <a:r>
              <a:rPr lang="ja-JP" altLang="en-US" sz="1600" dirty="0" smtClean="0"/>
              <a:t>永田町</a:t>
            </a:r>
            <a:r>
              <a:rPr lang="en-US" altLang="ja-JP" sz="1600" dirty="0" smtClean="0"/>
              <a:t>');</a:t>
            </a:r>
          </a:p>
          <a:p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insert into station(</a:t>
            </a:r>
            <a:r>
              <a:rPr lang="en-US" altLang="ja-JP" sz="1600" dirty="0" err="1" smtClean="0"/>
              <a:t>stationID</a:t>
            </a:r>
            <a:r>
              <a:rPr lang="en-US" altLang="ja-JP" sz="1600" dirty="0" smtClean="0"/>
              <a:t>, </a:t>
            </a:r>
            <a:r>
              <a:rPr lang="en-US" altLang="ja-JP" sz="1600" dirty="0" err="1" smtClean="0"/>
              <a:t>stationName</a:t>
            </a:r>
            <a:r>
              <a:rPr lang="en-US" altLang="ja-JP" sz="1600" dirty="0" smtClean="0"/>
              <a:t>) </a:t>
            </a:r>
          </a:p>
          <a:p>
            <a:pPr marL="0" indent="0">
              <a:buNone/>
            </a:pPr>
            <a:r>
              <a:rPr lang="en-US" altLang="ja-JP" sz="1600" dirty="0" smtClean="0"/>
              <a:t>values(3,'</a:t>
            </a:r>
            <a:r>
              <a:rPr lang="ja-JP" altLang="en-US" sz="1600" dirty="0" smtClean="0"/>
              <a:t>渋谷</a:t>
            </a:r>
            <a:r>
              <a:rPr lang="en-US" altLang="ja-JP" sz="1600" dirty="0" smtClean="0"/>
              <a:t>');</a:t>
            </a:r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insert into station(</a:t>
            </a:r>
            <a:r>
              <a:rPr lang="en-US" altLang="ja-JP" sz="1600" dirty="0" err="1" smtClean="0"/>
              <a:t>stationID</a:t>
            </a:r>
            <a:r>
              <a:rPr lang="en-US" altLang="ja-JP" sz="1600" dirty="0" smtClean="0"/>
              <a:t>, </a:t>
            </a:r>
            <a:r>
              <a:rPr lang="en-US" altLang="ja-JP" sz="1600" dirty="0" err="1" smtClean="0"/>
              <a:t>stationName</a:t>
            </a:r>
            <a:r>
              <a:rPr lang="en-US" altLang="ja-JP" sz="1600" dirty="0" smtClean="0"/>
              <a:t>) </a:t>
            </a:r>
          </a:p>
          <a:p>
            <a:pPr marL="0" indent="0">
              <a:buNone/>
            </a:pPr>
            <a:r>
              <a:rPr lang="en-US" altLang="ja-JP" sz="1600" dirty="0" smtClean="0"/>
              <a:t>values(4,'</a:t>
            </a:r>
            <a:r>
              <a:rPr lang="ja-JP" altLang="en-US" sz="1600" dirty="0" smtClean="0"/>
              <a:t>神保町</a:t>
            </a:r>
            <a:r>
              <a:rPr lang="en-US" altLang="ja-JP" sz="1600" dirty="0" smtClean="0"/>
              <a:t>');</a:t>
            </a:r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insert into station(</a:t>
            </a:r>
            <a:r>
              <a:rPr lang="en-US" altLang="ja-JP" sz="1600" dirty="0" err="1" smtClean="0"/>
              <a:t>stationID</a:t>
            </a:r>
            <a:r>
              <a:rPr lang="en-US" altLang="ja-JP" sz="1600" dirty="0" smtClean="0"/>
              <a:t>, </a:t>
            </a:r>
            <a:r>
              <a:rPr lang="en-US" altLang="ja-JP" sz="1600" dirty="0" err="1" smtClean="0"/>
              <a:t>stationName</a:t>
            </a:r>
            <a:r>
              <a:rPr lang="en-US" altLang="ja-JP" sz="1600" dirty="0" smtClean="0"/>
              <a:t>) </a:t>
            </a:r>
          </a:p>
          <a:p>
            <a:pPr marL="0" indent="0">
              <a:buNone/>
            </a:pPr>
            <a:r>
              <a:rPr lang="en-US" altLang="ja-JP" sz="1600" dirty="0" smtClean="0"/>
              <a:t>values(5,'</a:t>
            </a:r>
            <a:r>
              <a:rPr lang="ja-JP" altLang="en-US" sz="1600" dirty="0" smtClean="0"/>
              <a:t>上井草</a:t>
            </a:r>
            <a:r>
              <a:rPr lang="en-US" altLang="ja-JP" sz="1600" dirty="0" smtClean="0"/>
              <a:t>');</a:t>
            </a:r>
          </a:p>
          <a:p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62319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課題</a:t>
            </a:r>
            <a:r>
              <a:rPr lang="en-US" altLang="ja-JP" dirty="0" smtClean="0"/>
              <a:t>9 user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ja-JP" sz="1600" dirty="0" smtClean="0"/>
              <a:t>■user</a:t>
            </a:r>
          </a:p>
          <a:p>
            <a:pPr marL="0" indent="0">
              <a:buNone/>
            </a:pPr>
            <a:r>
              <a:rPr lang="en-US" altLang="ja-JP" sz="1600" dirty="0" smtClean="0"/>
              <a:t>create </a:t>
            </a:r>
            <a:r>
              <a:rPr lang="en-US" altLang="ja-JP" sz="1600" dirty="0"/>
              <a:t>table user(</a:t>
            </a:r>
            <a:r>
              <a:rPr lang="en-US" altLang="ja-JP" sz="1600" dirty="0" err="1"/>
              <a:t>userID</a:t>
            </a:r>
            <a:r>
              <a:rPr lang="en-US" altLang="ja-JP" sz="1600" dirty="0"/>
              <a:t> </a:t>
            </a:r>
            <a:r>
              <a:rPr lang="en-US" altLang="ja-JP" sz="1600" dirty="0" err="1"/>
              <a:t>int</a:t>
            </a:r>
            <a:r>
              <a:rPr lang="en-US" altLang="ja-JP" sz="1600" dirty="0"/>
              <a:t> primary key, name </a:t>
            </a:r>
            <a:r>
              <a:rPr lang="en-US" altLang="ja-JP" sz="1600" dirty="0" err="1"/>
              <a:t>varchar</a:t>
            </a:r>
            <a:r>
              <a:rPr lang="en-US" altLang="ja-JP" sz="1600" dirty="0"/>
              <a:t>(255), tell </a:t>
            </a:r>
            <a:r>
              <a:rPr lang="en-US" altLang="ja-JP" sz="1600" dirty="0" err="1"/>
              <a:t>varchar</a:t>
            </a:r>
            <a:r>
              <a:rPr lang="en-US" altLang="ja-JP" sz="1600" dirty="0"/>
              <a:t>(255), age </a:t>
            </a:r>
            <a:r>
              <a:rPr lang="en-US" altLang="ja-JP" sz="1600" dirty="0" err="1"/>
              <a:t>int</a:t>
            </a:r>
            <a:r>
              <a:rPr lang="en-US" altLang="ja-JP" sz="1600" dirty="0"/>
              <a:t>, birthday date, </a:t>
            </a:r>
            <a:r>
              <a:rPr lang="en-US" altLang="ja-JP" sz="1600" dirty="0" err="1"/>
              <a:t>departmentID</a:t>
            </a:r>
            <a:r>
              <a:rPr lang="en-US" altLang="ja-JP" sz="1600" dirty="0"/>
              <a:t> </a:t>
            </a:r>
            <a:r>
              <a:rPr lang="en-US" altLang="ja-JP" sz="1600" dirty="0" err="1"/>
              <a:t>int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stationID</a:t>
            </a:r>
            <a:r>
              <a:rPr lang="en-US" altLang="ja-JP" sz="1600" dirty="0"/>
              <a:t> </a:t>
            </a:r>
            <a:r>
              <a:rPr lang="en-US" altLang="ja-JP" sz="1600" dirty="0" err="1"/>
              <a:t>int</a:t>
            </a:r>
            <a:r>
              <a:rPr lang="en-US" altLang="ja-JP" sz="1600" dirty="0"/>
              <a:t>)engine=</a:t>
            </a:r>
            <a:r>
              <a:rPr lang="en-US" altLang="ja-JP" sz="1600" dirty="0" err="1"/>
              <a:t>InnoDB</a:t>
            </a:r>
            <a:r>
              <a:rPr lang="en-US" altLang="ja-JP" sz="1600" dirty="0" smtClean="0"/>
              <a:t>;</a:t>
            </a:r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insert </a:t>
            </a:r>
            <a:r>
              <a:rPr lang="en-US" altLang="ja-JP" sz="1600" dirty="0"/>
              <a:t>into user(</a:t>
            </a:r>
            <a:r>
              <a:rPr lang="en-US" altLang="ja-JP" sz="1600" dirty="0" err="1"/>
              <a:t>userID,name,tell,age,birthday,departmentID,</a:t>
            </a:r>
            <a:r>
              <a:rPr lang="en-US" altLang="ja-JP" sz="1600" dirty="0" err="1" smtClean="0"/>
              <a:t>stationID</a:t>
            </a:r>
            <a:r>
              <a:rPr lang="en-US" altLang="ja-JP" sz="1600" dirty="0" smtClean="0"/>
              <a:t>)</a:t>
            </a:r>
          </a:p>
          <a:p>
            <a:pPr marL="0" indent="0">
              <a:buNone/>
            </a:pPr>
            <a:r>
              <a:rPr lang="en-US" altLang="ja-JP" sz="1600" dirty="0" smtClean="0"/>
              <a:t>values(1,'</a:t>
            </a:r>
            <a:r>
              <a:rPr lang="ja-JP" altLang="en-US" sz="1600" dirty="0" smtClean="0"/>
              <a:t>田中 実</a:t>
            </a:r>
            <a:r>
              <a:rPr lang="en-US" altLang="ja-JP" sz="1600" dirty="0" smtClean="0"/>
              <a:t>','012-345-6789',30,'1994-02-01',3,1);</a:t>
            </a:r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insert into user(</a:t>
            </a:r>
            <a:r>
              <a:rPr lang="en-US" altLang="ja-JP" sz="1600" dirty="0" err="1" smtClean="0"/>
              <a:t>userID,name,tell,age,birthday,departmentID,stationID</a:t>
            </a:r>
            <a:r>
              <a:rPr lang="en-US" altLang="ja-JP" sz="1600" dirty="0" smtClean="0"/>
              <a:t>) </a:t>
            </a:r>
          </a:p>
          <a:p>
            <a:pPr marL="0" indent="0">
              <a:buNone/>
            </a:pPr>
            <a:r>
              <a:rPr lang="en-US" altLang="ja-JP" sz="1600" dirty="0" smtClean="0"/>
              <a:t>values(2,'</a:t>
            </a:r>
            <a:r>
              <a:rPr lang="ja-JP" altLang="en-US" sz="1600" dirty="0" smtClean="0"/>
              <a:t>鈴木 茂</a:t>
            </a:r>
            <a:r>
              <a:rPr lang="en-US" altLang="ja-JP" sz="1600" dirty="0" smtClean="0"/>
              <a:t>','090-1122-3344',37,'1987-08-12',3,4);</a:t>
            </a:r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insert </a:t>
            </a:r>
            <a:r>
              <a:rPr lang="en-US" altLang="ja-JP" sz="1600" dirty="0"/>
              <a:t>into user(</a:t>
            </a:r>
            <a:r>
              <a:rPr lang="en-US" altLang="ja-JP" sz="1600" dirty="0" err="1"/>
              <a:t>userID,name,tell,age,birthday,departmentID,stationID</a:t>
            </a:r>
            <a:r>
              <a:rPr lang="en-US" altLang="ja-JP" sz="1600" dirty="0"/>
              <a:t>) 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values</a:t>
            </a:r>
            <a:r>
              <a:rPr lang="en-US" altLang="ja-JP" sz="1600" dirty="0"/>
              <a:t>(3,'</a:t>
            </a:r>
            <a:r>
              <a:rPr lang="ja-JP" altLang="en-US" sz="1600" dirty="0"/>
              <a:t>鈴木 実</a:t>
            </a:r>
            <a:r>
              <a:rPr lang="en-US" altLang="ja-JP" sz="1600" dirty="0"/>
              <a:t>','080-5566-7788',24,'2000-12-24',2,5)</a:t>
            </a:r>
            <a:r>
              <a:rPr lang="en-US" altLang="ja-JP" sz="1600" dirty="0" smtClean="0"/>
              <a:t>;</a:t>
            </a:r>
            <a:endParaRPr lang="en-US" altLang="ja-JP" sz="1600" dirty="0"/>
          </a:p>
          <a:p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insert </a:t>
            </a:r>
            <a:r>
              <a:rPr lang="en-US" altLang="ja-JP" sz="1600" dirty="0"/>
              <a:t>into user(</a:t>
            </a:r>
            <a:r>
              <a:rPr lang="en-US" altLang="ja-JP" sz="1600" dirty="0" err="1"/>
              <a:t>userID,name,tell,age,birthday,departmentID,stationID</a:t>
            </a:r>
            <a:r>
              <a:rPr lang="en-US" altLang="ja-JP" sz="1600" dirty="0"/>
              <a:t>) 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values</a:t>
            </a:r>
            <a:r>
              <a:rPr lang="en-US" altLang="ja-JP" sz="1600" dirty="0"/>
              <a:t>(4,'</a:t>
            </a:r>
            <a:r>
              <a:rPr lang="ja-JP" altLang="en-US" sz="1600" dirty="0"/>
              <a:t>佐藤 清</a:t>
            </a:r>
            <a:r>
              <a:rPr lang="en-US" altLang="ja-JP" sz="1600" dirty="0"/>
              <a:t>','012-0987-6543',19,'2005-08-01',1,5);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insert </a:t>
            </a:r>
            <a:r>
              <a:rPr lang="en-US" altLang="ja-JP" sz="1600" dirty="0"/>
              <a:t>into user(</a:t>
            </a:r>
            <a:r>
              <a:rPr lang="en-US" altLang="ja-JP" sz="1600" dirty="0" err="1"/>
              <a:t>userID,name,tell,age,birthday,departmentID,stationID</a:t>
            </a:r>
            <a:r>
              <a:rPr lang="en-US" altLang="ja-JP" sz="1600" dirty="0"/>
              <a:t>) 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values</a:t>
            </a:r>
            <a:r>
              <a:rPr lang="en-US" altLang="ja-JP" sz="1600" dirty="0"/>
              <a:t>(5,'</a:t>
            </a:r>
            <a:r>
              <a:rPr lang="ja-JP" altLang="en-US" sz="1600" dirty="0"/>
              <a:t>高橋 清</a:t>
            </a:r>
            <a:r>
              <a:rPr lang="en-US" altLang="ja-JP" sz="1600" dirty="0"/>
              <a:t>','090-9900-1234',24,'2000-12-24',3,5)</a:t>
            </a:r>
            <a:r>
              <a:rPr lang="en-US" altLang="ja-JP" sz="1600" dirty="0" smtClean="0"/>
              <a:t>;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SELECT * FROM user;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35493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pic>
        <p:nvPicPr>
          <p:cNvPr id="3" name="図 2" descr="pic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28" y="1983335"/>
            <a:ext cx="7620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0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pic>
        <p:nvPicPr>
          <p:cNvPr id="4" name="図 3" descr="pic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44" y="2447940"/>
            <a:ext cx="76073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5246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836</Words>
  <Application>Microsoft Macintosh PowerPoint</Application>
  <PresentationFormat>画面に合わせる (4:3)</PresentationFormat>
  <Paragraphs>119</Paragraphs>
  <Slides>19</Slides>
  <Notes>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0" baseType="lpstr">
      <vt:lpstr>ホワイト</vt:lpstr>
      <vt:lpstr>データベース基礎</vt:lpstr>
      <vt:lpstr>課題1</vt:lpstr>
      <vt:lpstr>課題2〜5</vt:lpstr>
      <vt:lpstr>課題6〜8</vt:lpstr>
      <vt:lpstr>課題9 department</vt:lpstr>
      <vt:lpstr>課題9 station</vt:lpstr>
      <vt:lpstr>課題9 user</vt:lpstr>
      <vt:lpstr>課題1</vt:lpstr>
      <vt:lpstr>課題2</vt:lpstr>
      <vt:lpstr>課題3</vt:lpstr>
      <vt:lpstr>課題4</vt:lpstr>
      <vt:lpstr>課題5</vt:lpstr>
      <vt:lpstr>課題6</vt:lpstr>
      <vt:lpstr>課題7</vt:lpstr>
      <vt:lpstr>課題8</vt:lpstr>
      <vt:lpstr>課題9 department</vt:lpstr>
      <vt:lpstr>課題9 station</vt:lpstr>
      <vt:lpstr>課題9 user</vt:lpstr>
      <vt:lpstr>課題9 主キー&amp;外部キー</vt:lpstr>
    </vt:vector>
  </TitlesOfParts>
  <Company>students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データベース基礎</dc:title>
  <dc:creator>室山 拓也</dc:creator>
  <cp:lastModifiedBy>室山 拓也</cp:lastModifiedBy>
  <cp:revision>17</cp:revision>
  <dcterms:created xsi:type="dcterms:W3CDTF">2016-08-15T07:22:20Z</dcterms:created>
  <dcterms:modified xsi:type="dcterms:W3CDTF">2016-08-16T13:46:26Z</dcterms:modified>
</cp:coreProperties>
</file>