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1644D-624C-4796-8E81-D261AC9E3733}">
  <a:tblStyle styleId="{0C31644D-624C-4796-8E81-D261AC9E3733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F5"/>
          </a:solidFill>
        </a:fill>
      </a:tcStyle>
    </a:wholeTbl>
    <a:band1H>
      <a:tcTxStyle/>
      <a:tcStyle>
        <a:tcBdr/>
        <a:fill>
          <a:solidFill>
            <a:srgbClr val="CECD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D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CAB4C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Avenir"/>
              <a:buNone/>
              <a:defRPr sz="8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8113533" y="0"/>
            <a:ext cx="4082983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>
            <a:spLocks noGrp="1"/>
          </p:cNvSpPr>
          <p:nvPr>
            <p:ph type="pic" idx="2"/>
          </p:nvPr>
        </p:nvSpPr>
        <p:spPr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38000">
                <a:srgbClr val="000000">
                  <a:alpha val="20000"/>
                </a:srgbClr>
              </a:gs>
              <a:gs pos="77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731500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77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640075" rIns="731500" bIns="45700" anchor="t" anchorCtr="0">
            <a:normAutofit/>
          </a:bodyPr>
          <a:lstStyle>
            <a:lvl1pPr lvl="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931863" y="1695450"/>
            <a:ext cx="1032827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am">
  <p:cSld name="1_Tea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>
            <a:spLocks noGrp="1"/>
          </p:cNvSpPr>
          <p:nvPr>
            <p:ph type="pic" idx="2"/>
          </p:nvPr>
        </p:nvSpPr>
        <p:spPr>
          <a:xfrm>
            <a:off x="1046083" y="2339390"/>
            <a:ext cx="2075688" cy="2075688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3"/>
          <p:cNvSpPr>
            <a:spLocks noGrp="1"/>
          </p:cNvSpPr>
          <p:nvPr>
            <p:ph type="pic" idx="3"/>
          </p:nvPr>
        </p:nvSpPr>
        <p:spPr>
          <a:xfrm>
            <a:off x="3720384" y="2339390"/>
            <a:ext cx="2075688" cy="2075688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3"/>
          <p:cNvSpPr>
            <a:spLocks noGrp="1"/>
          </p:cNvSpPr>
          <p:nvPr>
            <p:ph type="pic" idx="4"/>
          </p:nvPr>
        </p:nvSpPr>
        <p:spPr>
          <a:xfrm>
            <a:off x="6394685" y="2339390"/>
            <a:ext cx="2075688" cy="207568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>
            <a:spLocks noGrp="1"/>
          </p:cNvSpPr>
          <p:nvPr>
            <p:ph type="pic" idx="5"/>
          </p:nvPr>
        </p:nvSpPr>
        <p:spPr>
          <a:xfrm>
            <a:off x="9070228" y="2339390"/>
            <a:ext cx="2075688" cy="2075688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1046083" y="4628543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6"/>
          </p:nvPr>
        </p:nvSpPr>
        <p:spPr>
          <a:xfrm>
            <a:off x="1046083" y="4934031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7"/>
          </p:nvPr>
        </p:nvSpPr>
        <p:spPr>
          <a:xfrm>
            <a:off x="3720384" y="4628543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8"/>
          </p:nvPr>
        </p:nvSpPr>
        <p:spPr>
          <a:xfrm>
            <a:off x="3720384" y="4934031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9"/>
          </p:nvPr>
        </p:nvSpPr>
        <p:spPr>
          <a:xfrm>
            <a:off x="6394685" y="4628543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3"/>
          </p:nvPr>
        </p:nvSpPr>
        <p:spPr>
          <a:xfrm>
            <a:off x="6394685" y="4934031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4"/>
          </p:nvPr>
        </p:nvSpPr>
        <p:spPr>
          <a:xfrm>
            <a:off x="9070228" y="4628543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5"/>
          </p:nvPr>
        </p:nvSpPr>
        <p:spPr>
          <a:xfrm>
            <a:off x="9070228" y="4934031"/>
            <a:ext cx="2075688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646112" y="1560513"/>
            <a:ext cx="10899776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pic" idx="2"/>
          </p:nvPr>
        </p:nvSpPr>
        <p:spPr>
          <a:xfrm>
            <a:off x="0" y="2286000"/>
            <a:ext cx="50673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819887" y="2899186"/>
            <a:ext cx="5610113" cy="328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99277" y="6356350"/>
            <a:ext cx="374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pic" idx="2"/>
          </p:nvPr>
        </p:nvSpPr>
        <p:spPr>
          <a:xfrm>
            <a:off x="4076700" y="0"/>
            <a:ext cx="40386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3"/>
          </p:nvPr>
        </p:nvSpPr>
        <p:spPr>
          <a:xfrm>
            <a:off x="8115300" y="0"/>
            <a:ext cx="4076701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864100" y="3841750"/>
            <a:ext cx="6599238" cy="22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CAB4C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>
            <a:spLocks noGrp="1"/>
          </p:cNvSpPr>
          <p:nvPr>
            <p:ph type="pic" idx="2"/>
          </p:nvPr>
        </p:nvSpPr>
        <p:spPr>
          <a:xfrm>
            <a:off x="0" y="4533900"/>
            <a:ext cx="7086598" cy="2324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>
            <a:spLocks noGrp="1"/>
          </p:cNvSpPr>
          <p:nvPr>
            <p:ph type="pic" idx="3"/>
          </p:nvPr>
        </p:nvSpPr>
        <p:spPr>
          <a:xfrm>
            <a:off x="7086600" y="0"/>
            <a:ext cx="5105400" cy="4533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>
            <a:spLocks noGrp="1"/>
          </p:cNvSpPr>
          <p:nvPr>
            <p:ph type="pic" idx="4"/>
          </p:nvPr>
        </p:nvSpPr>
        <p:spPr>
          <a:xfrm>
            <a:off x="7086598" y="4533900"/>
            <a:ext cx="5105402" cy="23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s">
  <p:cSld name="Content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209243" y="2374900"/>
            <a:ext cx="4756714" cy="3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6257467" y="2374900"/>
            <a:ext cx="4756714" cy="3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venir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647702" y="2156346"/>
            <a:ext cx="5800866" cy="396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199277" y="6356350"/>
            <a:ext cx="38774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6700838" y="665163"/>
            <a:ext cx="2214562" cy="2513012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"/>
          <p:cNvSpPr>
            <a:spLocks noGrp="1"/>
          </p:cNvSpPr>
          <p:nvPr>
            <p:ph type="pic" idx="3"/>
          </p:nvPr>
        </p:nvSpPr>
        <p:spPr>
          <a:xfrm>
            <a:off x="9329737" y="665579"/>
            <a:ext cx="2214562" cy="2513012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"/>
          <p:cNvSpPr>
            <a:spLocks noGrp="1"/>
          </p:cNvSpPr>
          <p:nvPr>
            <p:ph type="pic" idx="4"/>
          </p:nvPr>
        </p:nvSpPr>
        <p:spPr>
          <a:xfrm>
            <a:off x="6700854" y="3607271"/>
            <a:ext cx="2214562" cy="251301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"/>
          <p:cNvSpPr>
            <a:spLocks noGrp="1"/>
          </p:cNvSpPr>
          <p:nvPr>
            <p:ph type="pic" idx="5"/>
          </p:nvPr>
        </p:nvSpPr>
        <p:spPr>
          <a:xfrm>
            <a:off x="9324845" y="3607271"/>
            <a:ext cx="2214562" cy="251301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s">
  <p:cSld name="Content 3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851193" y="2374899"/>
            <a:ext cx="3327366" cy="348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4"/>
          </p:nvPr>
        </p:nvSpPr>
        <p:spPr>
          <a:xfrm>
            <a:off x="4432317" y="2374899"/>
            <a:ext cx="3327366" cy="348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5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6"/>
          </p:nvPr>
        </p:nvSpPr>
        <p:spPr>
          <a:xfrm>
            <a:off x="8025393" y="2374899"/>
            <a:ext cx="3327366" cy="348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199277" y="6356350"/>
            <a:ext cx="27711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302000" y="876300"/>
            <a:ext cx="8607425" cy="47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199277" y="6356350"/>
            <a:ext cx="27711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3422650" y="996950"/>
            <a:ext cx="8367713" cy="454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  <a:defRPr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venir"/>
              <a:buNone/>
              <a:defRPr sz="4800" b="1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NetflixBestMovies/ClimateChangestory?:language=en-US&amp;:display_count=n&amp;:origin=viz_shar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ctrTitle"/>
          </p:nvPr>
        </p:nvSpPr>
        <p:spPr>
          <a:xfrm>
            <a:off x="242887" y="332509"/>
            <a:ext cx="7870645" cy="62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/>
              <a:t>STREAMERS</a:t>
            </a:r>
            <a:br>
              <a:rPr lang="en-US"/>
            </a:br>
            <a:br>
              <a:rPr lang="en-US" sz="6000"/>
            </a:br>
            <a:r>
              <a:rPr lang="en-US" sz="6000" u="sng"/>
              <a:t>Climate Change</a:t>
            </a:r>
            <a:r>
              <a:rPr lang="en-US" sz="6000"/>
              <a:t>: </a:t>
            </a:r>
            <a:br>
              <a:rPr lang="en-US" sz="6000"/>
            </a:br>
            <a:r>
              <a:rPr lang="en-US" sz="4200"/>
              <a:t>An analysis of World temperature and CO2 emissions data to  predict future trends.</a:t>
            </a:r>
            <a:br>
              <a:rPr lang="en-US" sz="4200"/>
            </a:br>
            <a:br>
              <a:rPr lang="en-US" sz="4400"/>
            </a:br>
            <a:br>
              <a:rPr lang="en-US" sz="2200"/>
            </a:br>
            <a:r>
              <a:rPr lang="en-US" sz="2200"/>
              <a:t>Temitope  Adeniyi</a:t>
            </a:r>
            <a:br>
              <a:rPr lang="en-US" sz="2200"/>
            </a:br>
            <a:r>
              <a:rPr lang="en-US" sz="2200"/>
              <a:t>Feven Belay</a:t>
            </a:r>
            <a:br>
              <a:rPr lang="en-US" sz="2200"/>
            </a:br>
            <a:r>
              <a:rPr lang="en-US" sz="2200"/>
              <a:t>Neca Bryan </a:t>
            </a:r>
            <a:br>
              <a:rPr lang="en-US" sz="1800"/>
            </a:br>
            <a:br>
              <a:rPr lang="en-US" sz="4400"/>
            </a:b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 flipH="1">
            <a:off x="649045" y="6569242"/>
            <a:ext cx="6437556" cy="251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80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80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80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80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T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37" name="Google Shape;137;p15" descr="A picture containing mountain, sky, outdoor, nature, sunrise 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13533" y="0"/>
            <a:ext cx="408298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</a:pPr>
            <a:r>
              <a:rPr lang="en-US" sz="5400"/>
              <a:t>BENEFITS 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2"/>
          </p:nvPr>
        </p:nvSpPr>
        <p:spPr>
          <a:xfrm>
            <a:off x="914400" y="1800225"/>
            <a:ext cx="10522065" cy="438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79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b="1"/>
              <a:t>Robust against overfitting </a:t>
            </a:r>
            <a:endParaRPr/>
          </a:p>
          <a:p>
            <a:pPr marL="22860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b="1"/>
              <a:t>Rank importance of input variables</a:t>
            </a:r>
            <a:endParaRPr/>
          </a:p>
          <a:p>
            <a:pPr marL="22860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b="1"/>
              <a:t>Robust to outliers &amp; non –linear data </a:t>
            </a:r>
            <a:endParaRPr/>
          </a:p>
          <a:p>
            <a:pPr marL="22860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b="1"/>
              <a:t>Efficient for large datasets 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 sz="105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/>
              <a:t>PROCESS 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2"/>
          </p:nvPr>
        </p:nvSpPr>
        <p:spPr>
          <a:xfrm>
            <a:off x="614363" y="1214438"/>
            <a:ext cx="11158537" cy="545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510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9800" b="1"/>
              <a:t>extract more current years using (.loc ) function for the years after 1900 ??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9800" b="1"/>
              <a:t>Cleaned, renamed &amp; formatted data </a:t>
            </a:r>
            <a:endParaRPr/>
          </a:p>
          <a:p>
            <a:pPr marL="228600" lvl="0" indent="-730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9800" b="1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9800" b="1"/>
              <a:t>Used (describe and transpose functions to access the data values (mean, std, etc.)</a:t>
            </a:r>
            <a:endParaRPr/>
          </a:p>
          <a:p>
            <a:pPr marL="228600" lvl="0" indent="-730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9800" b="1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9800" b="1"/>
              <a:t>Transformed columns to numerical values (specific to ML use model only used numeric) </a:t>
            </a:r>
            <a:endParaRPr/>
          </a:p>
          <a:p>
            <a:pPr marL="228600" lvl="0" indent="-730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9800" b="1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9800" b="1"/>
              <a:t>Split the data into training &amp; testing, Ran Random Forest Model &amp; Fit the model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9800"/>
          </a:p>
          <a:p>
            <a:pPr marL="228600" lvl="0" indent="-1968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1968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11</a:t>
            </a:fld>
            <a:endParaRPr sz="105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 sz="5300"/>
              <a:t>RESULTS</a:t>
            </a:r>
            <a:r>
              <a:rPr lang="en-US"/>
              <a:t> 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600075" y="1371600"/>
            <a:ext cx="5365882" cy="99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Accuracy Score – 71%.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2"/>
          </p:nvPr>
        </p:nvSpPr>
        <p:spPr>
          <a:xfrm>
            <a:off x="600075" y="1723245"/>
            <a:ext cx="5365882" cy="242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Ratio of accuracy of the model. Based on the results the predictions are 71% correct. </a:t>
            </a:r>
            <a:endParaRPr sz="2400" b="1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Classification Report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3"/>
          </p:nvPr>
        </p:nvSpPr>
        <p:spPr>
          <a:xfrm>
            <a:off x="6226044" y="2774170"/>
            <a:ext cx="4788137" cy="108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 Confusion Matrix 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201168" y="7086599"/>
            <a:ext cx="3468464" cy="132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venir"/>
              <a:buNone/>
            </a:pPr>
            <a:endParaRPr sz="105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12</a:t>
            </a:fld>
            <a:endParaRPr sz="105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4"/>
          </p:nvPr>
        </p:nvSpPr>
        <p:spPr>
          <a:xfrm>
            <a:off x="6226044" y="3065073"/>
            <a:ext cx="5739461" cy="3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	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6372225" y="32146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{0C31644D-624C-4796-8E81-D261AC9E3733}</a:tableStyleId>
              </a:tblPr>
              <a:tblGrid>
                <a:gridCol w="47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b="1" u="none"/>
                        <a:t>                         </a:t>
                      </a:r>
                      <a:r>
                        <a:rPr lang="en-US" sz="1800" b="1" u="sng"/>
                        <a:t>Predicted 0	          Predicted 1 </a:t>
                      </a:r>
                      <a:endParaRPr sz="1800" u="sng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b="1"/>
                        <a:t>Actual  0</a:t>
                      </a:r>
                      <a:r>
                        <a:rPr lang="en-US" sz="1800"/>
                        <a:t>	25373		10778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b="1"/>
                        <a:t>Actual 1 </a:t>
                      </a:r>
                      <a:r>
                        <a:rPr lang="en-US" sz="1800"/>
                        <a:t>	13043		33002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4" name="Google Shape;234;p26"/>
          <p:cNvGraphicFramePr/>
          <p:nvPr/>
        </p:nvGraphicFramePr>
        <p:xfrm>
          <a:off x="600076" y="36030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{0C31644D-624C-4796-8E81-D261AC9E3733}</a:tableStyleId>
              </a:tblPr>
              <a:tblGrid>
                <a:gridCol w="48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1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           Precision   Recall      F1 Score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0        0.66            0.70         0.68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1        0.75            0.72         0.73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" name="Google Shape;235;p26"/>
          <p:cNvSpPr txBox="1"/>
          <p:nvPr/>
        </p:nvSpPr>
        <p:spPr>
          <a:xfrm>
            <a:off x="542922" y="5386705"/>
            <a:ext cx="507206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Precision 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– reliability of the model when positive classifications are made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6372224" y="1350864"/>
            <a:ext cx="52196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Recall 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– identify positive samples (sensitivity)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F1 Score – 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weighted avg of true positive rate </a:t>
            </a: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372225" y="5386705"/>
            <a:ext cx="434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Confusion Matrix – ML classification  w/ 4 different variations of outcomes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647698" y="484494"/>
            <a:ext cx="5800867" cy="124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venir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405114" y="1967696"/>
            <a:ext cx="6260516" cy="41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The predictions from our ML learning were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 </a:t>
            </a:r>
            <a:endParaRPr/>
          </a:p>
        </p:txBody>
      </p:sp>
      <p:pic>
        <p:nvPicPr>
          <p:cNvPr id="244" name="Google Shape;244;p27" descr="A picture containing mountain, outdoor, sky, rock, t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0838" y="665163"/>
            <a:ext cx="2214562" cy="251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 descr="A picture containing mountain, sky, snow, outdoor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329737" y="665579"/>
            <a:ext cx="2214562" cy="251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 descr="A picture containing outdoor, mountain, sky, nature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700854" y="3607271"/>
            <a:ext cx="2214562" cy="251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 descr="A picture containing nature, outdoor, mountain, night sky"/>
          <p:cNvPicPr preferRelativeResize="0">
            <a:picLocks noGrp="1"/>
          </p:cNvPicPr>
          <p:nvPr>
            <p:ph type="pic" idx="5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9324845" y="3607271"/>
            <a:ext cx="2214562" cy="25130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647698" y="484495"/>
            <a:ext cx="5800867" cy="127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None/>
            </a:pPr>
            <a:r>
              <a:rPr lang="en-US" sz="6000"/>
              <a:t>SUMMARY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14</a:t>
            </a:fld>
            <a:endParaRPr sz="105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647700" y="467958"/>
            <a:ext cx="9341031" cy="142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r>
              <a:rPr lang="en-US">
                <a:solidFill>
                  <a:srgbClr val="FFFFFF"/>
                </a:solidFill>
              </a:rPr>
              <a:t>RECOMMENDATIONS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nir"/>
              <a:buNone/>
            </a:pPr>
            <a:fld id="{00000000-1234-1234-1234-123412341234}" type="slidenum">
              <a:rPr lang="en-US" b="0" i="0" u="none" strike="noStrike" cap="none"/>
              <a:t>15</a:t>
            </a:fld>
            <a:endParaRPr b="0" i="0" u="none" strike="noStrike" cap="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/>
              <a:t>RESOURCES 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2"/>
          </p:nvPr>
        </p:nvSpPr>
        <p:spPr>
          <a:xfrm>
            <a:off x="851193" y="2374899"/>
            <a:ext cx="9750132" cy="348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9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4400"/>
              <a:buChar char="•"/>
            </a:pPr>
            <a:r>
              <a:rPr lang="en-US" sz="44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Berkeley Earth, affiliated Lawrence Berkeley National Laboratory </a:t>
            </a:r>
            <a:endParaRPr sz="4400" b="1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54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4000"/>
              <a:buChar char="•"/>
            </a:pPr>
            <a:r>
              <a:rPr lang="en-US" sz="40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Climate Watch Data </a:t>
            </a:r>
            <a:endParaRPr/>
          </a:p>
          <a:p>
            <a:pPr marL="228600" lvl="0" indent="-254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4000"/>
              <a:buChar char="•"/>
            </a:pPr>
            <a:r>
              <a:rPr lang="en-US" sz="40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sz="4400" b="1" i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3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4"/>
          </p:nvPr>
        </p:nvSpPr>
        <p:spPr>
          <a:xfrm rot="10800000" flipH="1">
            <a:off x="1328738" y="0"/>
            <a:ext cx="1030128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6"/>
          </p:nvPr>
        </p:nvSpPr>
        <p:spPr>
          <a:xfrm rot="10800000" flipH="1">
            <a:off x="3821056" y="7303510"/>
            <a:ext cx="5523459" cy="99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</a:pPr>
            <a:r>
              <a:rPr lang="en-US" sz="5400"/>
              <a:t>OVERVIEW </a:t>
            </a:r>
            <a:endParaRPr/>
          </a:p>
        </p:txBody>
      </p:sp>
      <p:pic>
        <p:nvPicPr>
          <p:cNvPr id="144" name="Google Shape;144;p16" descr="A picture containing mountain, sky, outdoor, natur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0"/>
            <a:ext cx="50673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 rot="10800000" flipH="1">
            <a:off x="201168" y="7277549"/>
            <a:ext cx="4837176" cy="126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5354053" y="2586790"/>
            <a:ext cx="6642875" cy="359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This is an analysis of the Earth’s surface temperature from 1990- 2013 and CO2 data from 1990-2018 to determine the trends and predict future temperatures in the World data. 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/>
              <a:t>OBJECTIVES 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 sz="105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95073" y="2463801"/>
            <a:ext cx="12174728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Prove general consensus of global warming.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Highlight temperature trends across the major industrial country of the world.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To add to the body of proof and evidence of global warming using the global temperature data and Co2 emission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36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 descr="A person standing on a rock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76700" y="0"/>
            <a:ext cx="40386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descr="A picture containing mountain, sky, nature, outdoor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115300" y="0"/>
            <a:ext cx="40767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159405" y="3512635"/>
            <a:ext cx="7837523" cy="334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Technologies </a:t>
            </a:r>
            <a:r>
              <a:rPr lang="en-US" sz="1800"/>
              <a:t>– Python, Jupyter Notebook, PostgresSQL, Tableau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 Database </a:t>
            </a:r>
            <a:r>
              <a:rPr lang="en-US" sz="1800"/>
              <a:t>for creating tables and ascending data.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Machine Learning </a:t>
            </a:r>
            <a:r>
              <a:rPr lang="en-US" sz="1800"/>
              <a:t>to predict variations from world temperature, trends of temperature, predict whether dataset above or below  the world mean temperatures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Summary yof Results 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-2" y="782053"/>
            <a:ext cx="4076701" cy="469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</a:pPr>
            <a:r>
              <a:rPr lang="en-US" sz="5400"/>
              <a:t>CONTENTS</a:t>
            </a:r>
            <a:r>
              <a:rPr lang="en-US"/>
              <a:t> </a:t>
            </a:r>
            <a:br>
              <a:rPr lang="en-US" sz="6600"/>
            </a:br>
            <a:br>
              <a:rPr lang="en-US" sz="6600"/>
            </a:br>
            <a:r>
              <a:rPr lang="en-US" sz="4000"/>
              <a:t>The areas of           focus for this analysis will be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/>
          </p:nvPr>
        </p:nvSpPr>
        <p:spPr>
          <a:xfrm>
            <a:off x="96253" y="136525"/>
            <a:ext cx="6761747" cy="137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</a:pPr>
            <a:r>
              <a:rPr lang="en-US" sz="6000"/>
              <a:t>TECHNOLOGIES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>
            <a:off x="201169" y="1860103"/>
            <a:ext cx="6656832" cy="253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 b="1"/>
              <a:t>Python -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 b="1"/>
              <a:t>Jupyter Notebook – preprocessing  data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 b="1"/>
              <a:t>PostgresSQL – relationship association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 b="1"/>
              <a:t>Tableau  - visualizing data</a:t>
            </a:r>
            <a:endParaRPr/>
          </a:p>
        </p:txBody>
      </p:sp>
      <p:pic>
        <p:nvPicPr>
          <p:cNvPr id="172" name="Google Shape;172;p19" descr="A person standing on a rock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533900"/>
            <a:ext cx="7086598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>
            <a:spLocks noGrp="1"/>
          </p:cNvSpPr>
          <p:nvPr>
            <p:ph type="ftr" idx="4294967295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pic>
        <p:nvPicPr>
          <p:cNvPr id="174" name="Google Shape;174;p19" descr="A picture containing outdoor, person, mountai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086600" y="0"/>
            <a:ext cx="51054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 descr="A picture containing nature, outdoor, snow, mountain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7086598" y="4533900"/>
            <a:ext cx="5105402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sldNum" idx="4294967295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ctrTitle"/>
          </p:nvPr>
        </p:nvSpPr>
        <p:spPr>
          <a:xfrm>
            <a:off x="649045" y="753036"/>
            <a:ext cx="5945393" cy="1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venir"/>
              <a:buNone/>
            </a:pPr>
            <a:r>
              <a:rPr lang="en-US" sz="6600"/>
              <a:t>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39320" y="136525"/>
            <a:ext cx="10605018" cy="101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</a:pPr>
            <a:r>
              <a:rPr lang="en-US" sz="5400"/>
              <a:t>PROCESS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2"/>
          </p:nvPr>
        </p:nvSpPr>
        <p:spPr>
          <a:xfrm>
            <a:off x="242888" y="136526"/>
            <a:ext cx="7392975" cy="672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i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91" y="4886325"/>
            <a:ext cx="8498397" cy="152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591" y="3099451"/>
            <a:ext cx="8612697" cy="16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451263" y="1252696"/>
            <a:ext cx="1105017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SQL relational database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"cleanglobal_temp" and "coemissions".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Other tables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climate_temp" </a:t>
            </a:r>
            <a:r>
              <a:rPr lang="en-US" sz="2400" b="1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400" b="1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"global_climate"</a:t>
            </a:r>
            <a:endParaRPr sz="24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 sz="6700"/>
              <a:t>RESULTS</a:t>
            </a:r>
            <a:r>
              <a:rPr lang="en-US"/>
              <a:t> 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venir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8</a:t>
            </a:fld>
            <a:endParaRPr sz="105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757238" y="2428875"/>
            <a:ext cx="1052873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https://public.tableau.com/views/NetflixBestMovies/ClimateChangestory?:language=en-US&amp;:display_count=n&amp;:origin=viz_share_link</a:t>
            </a:r>
            <a:endParaRPr sz="36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AB4C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23"/>
          <p:cNvSpPr txBox="1">
            <a:spLocks noGrp="1"/>
          </p:cNvSpPr>
          <p:nvPr>
            <p:ph type="ctrTitle"/>
          </p:nvPr>
        </p:nvSpPr>
        <p:spPr>
          <a:xfrm>
            <a:off x="128587" y="342900"/>
            <a:ext cx="7786687" cy="587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venir"/>
              <a:buNone/>
            </a:pPr>
            <a:r>
              <a:rPr lang="en-US" sz="60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-US" sz="67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br>
              <a:rPr lang="en-US" sz="4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-US" sz="4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4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br>
              <a:rPr lang="en-US" sz="4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4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lang="en-US" sz="5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Random Forest Model</a:t>
            </a:r>
            <a:br>
              <a:rPr lang="en-US" sz="5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-US" sz="4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4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br>
              <a:rPr lang="en-US" sz="4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-US" i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mix of classification  and   and regression techniques to address imbalance data. </a:t>
            </a:r>
            <a:br>
              <a:rPr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7" name="Google Shape;207;p23" descr="A picture containing outdoor, person, mountai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933" r="12614" b="-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rgbClr val="000000"/>
      </a:dk1>
      <a:lt1>
        <a:srgbClr val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Macintosh PowerPoint</Application>
  <PresentationFormat>Widescreen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</vt:lpstr>
      <vt:lpstr>Calibri</vt:lpstr>
      <vt:lpstr>ColorBlockVTI</vt:lpstr>
      <vt:lpstr>STREAMERS  Climate Change:  An analysis of World temperature and CO2 emissions data to  predict future trends.   Temitope  Adeniyi Feven Belay Neca Bryan   </vt:lpstr>
      <vt:lpstr>OVERVIEW </vt:lpstr>
      <vt:lpstr>OBJECTIVES </vt:lpstr>
      <vt:lpstr>CONTENTS   The areas of           focus for this analysis will be </vt:lpstr>
      <vt:lpstr>TECHNOLOGIES </vt:lpstr>
      <vt:lpstr>DATABASE</vt:lpstr>
      <vt:lpstr>PROCESS</vt:lpstr>
      <vt:lpstr>RESULTS </vt:lpstr>
      <vt:lpstr>  Machine Learning         Random Forest Model    A mix of classification  and   and regression techniques to address imbalance data.  </vt:lpstr>
      <vt:lpstr>BENEFITS </vt:lpstr>
      <vt:lpstr>PROCESS </vt:lpstr>
      <vt:lpstr>RESULTS </vt:lpstr>
      <vt:lpstr>SUMMARY</vt:lpstr>
      <vt:lpstr>SUMMARY</vt:lpstr>
      <vt:lpstr>RECOMMENDATIONS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STREAMERS  Climate Change:  An analysis of World temperature and CO2 emissions data to  predict future trends.   Temitope  Adeniyi Feven Belay Neca Bryan   </dc:title>
  <cp:lastModifiedBy>Neca Bryan</cp:lastModifiedBy>
  <cp:revision>1</cp:revision>
  <dcterms:modified xsi:type="dcterms:W3CDTF">2023-01-11T03:29:47Z</dcterms:modified>
</cp:coreProperties>
</file>