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slides/slide618.xml" ContentType="application/vnd.openxmlformats-officedocument.presentationml.slide+xml"/>
  <Override PartName="/ppt/slides/slide619.xml" ContentType="application/vnd.openxmlformats-officedocument.presentationml.slide+xml"/>
  <Override PartName="/ppt/slides/slide620.xml" ContentType="application/vnd.openxmlformats-officedocument.presentationml.slide+xml"/>
  <Override PartName="/ppt/slides/slide621.xml" ContentType="application/vnd.openxmlformats-officedocument.presentationml.slide+xml"/>
  <Override PartName="/ppt/slides/slide622.xml" ContentType="application/vnd.openxmlformats-officedocument.presentationml.slide+xml"/>
  <Override PartName="/ppt/slides/slide623.xml" ContentType="application/vnd.openxmlformats-officedocument.presentationml.slide+xml"/>
  <Override PartName="/ppt/slides/slide624.xml" ContentType="application/vnd.openxmlformats-officedocument.presentationml.slide+xml"/>
  <Override PartName="/ppt/slides/slide625.xml" ContentType="application/vnd.openxmlformats-officedocument.presentationml.slide+xml"/>
  <Override PartName="/ppt/slides/slide626.xml" ContentType="application/vnd.openxmlformats-officedocument.presentationml.slide+xml"/>
  <Override PartName="/ppt/slides/slide627.xml" ContentType="application/vnd.openxmlformats-officedocument.presentationml.slide+xml"/>
  <Override PartName="/ppt/slides/slide628.xml" ContentType="application/vnd.openxmlformats-officedocument.presentationml.slide+xml"/>
  <Override PartName="/ppt/slides/slide629.xml" ContentType="application/vnd.openxmlformats-officedocument.presentationml.slide+xml"/>
  <Override PartName="/ppt/slides/slide630.xml" ContentType="application/vnd.openxmlformats-officedocument.presentationml.slide+xml"/>
  <Override PartName="/ppt/slides/slide631.xml" ContentType="application/vnd.openxmlformats-officedocument.presentationml.slide+xml"/>
  <Override PartName="/ppt/slides/slide632.xml" ContentType="application/vnd.openxmlformats-officedocument.presentationml.slide+xml"/>
  <Override PartName="/ppt/slides/slide633.xml" ContentType="application/vnd.openxmlformats-officedocument.presentationml.slide+xml"/>
  <Override PartName="/ppt/slides/slide634.xml" ContentType="application/vnd.openxmlformats-officedocument.presentationml.slide+xml"/>
  <Override PartName="/ppt/slides/slide635.xml" ContentType="application/vnd.openxmlformats-officedocument.presentationml.slide+xml"/>
  <Override PartName="/ppt/slides/slide636.xml" ContentType="application/vnd.openxmlformats-officedocument.presentationml.slide+xml"/>
  <Override PartName="/ppt/slides/slide637.xml" ContentType="application/vnd.openxmlformats-officedocument.presentationml.slide+xml"/>
  <Override PartName="/ppt/slides/slide638.xml" ContentType="application/vnd.openxmlformats-officedocument.presentationml.slide+xml"/>
  <Override PartName="/ppt/slides/slide639.xml" ContentType="application/vnd.openxmlformats-officedocument.presentationml.slide+xml"/>
  <Override PartName="/ppt/slides/slide640.xml" ContentType="application/vnd.openxmlformats-officedocument.presentationml.slide+xml"/>
  <Override PartName="/ppt/slides/slide641.xml" ContentType="application/vnd.openxmlformats-officedocument.presentationml.slide+xml"/>
  <Override PartName="/ppt/slides/slide642.xml" ContentType="application/vnd.openxmlformats-officedocument.presentationml.slide+xml"/>
  <Override PartName="/ppt/slides/slide643.xml" ContentType="application/vnd.openxmlformats-officedocument.presentationml.slide+xml"/>
  <Override PartName="/ppt/slides/slide644.xml" ContentType="application/vnd.openxmlformats-officedocument.presentationml.slide+xml"/>
  <Override PartName="/ppt/slides/slide645.xml" ContentType="application/vnd.openxmlformats-officedocument.presentationml.slide+xml"/>
  <Override PartName="/ppt/slides/slide646.xml" ContentType="application/vnd.openxmlformats-officedocument.presentationml.slide+xml"/>
  <Override PartName="/ppt/slides/slide647.xml" ContentType="application/vnd.openxmlformats-officedocument.presentationml.slide+xml"/>
  <Override PartName="/ppt/slides/slide648.xml" ContentType="application/vnd.openxmlformats-officedocument.presentationml.slide+xml"/>
  <Override PartName="/ppt/slides/slide649.xml" ContentType="application/vnd.openxmlformats-officedocument.presentationml.slide+xml"/>
  <Override PartName="/ppt/slides/slide650.xml" ContentType="application/vnd.openxmlformats-officedocument.presentationml.slide+xml"/>
  <Override PartName="/ppt/slides/slide651.xml" ContentType="application/vnd.openxmlformats-officedocument.presentationml.slide+xml"/>
  <Override PartName="/ppt/slides/slide652.xml" ContentType="application/vnd.openxmlformats-officedocument.presentationml.slide+xml"/>
  <Override PartName="/ppt/slides/slide653.xml" ContentType="application/vnd.openxmlformats-officedocument.presentationml.slide+xml"/>
  <Override PartName="/ppt/slides/slide654.xml" ContentType="application/vnd.openxmlformats-officedocument.presentationml.slide+xml"/>
  <Override PartName="/ppt/slides/slide655.xml" ContentType="application/vnd.openxmlformats-officedocument.presentationml.slide+xml"/>
  <Override PartName="/ppt/slides/slide656.xml" ContentType="application/vnd.openxmlformats-officedocument.presentationml.slide+xml"/>
  <Override PartName="/ppt/slides/slide657.xml" ContentType="application/vnd.openxmlformats-officedocument.presentationml.slide+xml"/>
  <Override PartName="/ppt/slides/slide658.xml" ContentType="application/vnd.openxmlformats-officedocument.presentationml.slide+xml"/>
  <Override PartName="/ppt/slides/slide659.xml" ContentType="application/vnd.openxmlformats-officedocument.presentationml.slide+xml"/>
  <Override PartName="/ppt/slides/slide660.xml" ContentType="application/vnd.openxmlformats-officedocument.presentationml.slide+xml"/>
  <Override PartName="/ppt/slides/slide661.xml" ContentType="application/vnd.openxmlformats-officedocument.presentationml.slide+xml"/>
  <Override PartName="/ppt/slides/slide662.xml" ContentType="application/vnd.openxmlformats-officedocument.presentationml.slide+xml"/>
  <Override PartName="/ppt/slides/slide663.xml" ContentType="application/vnd.openxmlformats-officedocument.presentationml.slide+xml"/>
  <Override PartName="/ppt/slides/slide664.xml" ContentType="application/vnd.openxmlformats-officedocument.presentationml.slide+xml"/>
  <Override PartName="/ppt/slides/slide665.xml" ContentType="application/vnd.openxmlformats-officedocument.presentationml.slide+xml"/>
  <Override PartName="/ppt/slides/slide666.xml" ContentType="application/vnd.openxmlformats-officedocument.presentationml.slide+xml"/>
  <Override PartName="/ppt/slides/slide667.xml" ContentType="application/vnd.openxmlformats-officedocument.presentationml.slide+xml"/>
  <Override PartName="/ppt/slides/slide668.xml" ContentType="application/vnd.openxmlformats-officedocument.presentationml.slide+xml"/>
  <Override PartName="/ppt/slides/slide669.xml" ContentType="application/vnd.openxmlformats-officedocument.presentationml.slide+xml"/>
  <Override PartName="/ppt/slides/slide670.xml" ContentType="application/vnd.openxmlformats-officedocument.presentationml.slide+xml"/>
  <Override PartName="/ppt/slides/slide671.xml" ContentType="application/vnd.openxmlformats-officedocument.presentationml.slide+xml"/>
  <Override PartName="/ppt/slides/slide672.xml" ContentType="application/vnd.openxmlformats-officedocument.presentationml.slide+xml"/>
  <Override PartName="/ppt/slides/slide673.xml" ContentType="application/vnd.openxmlformats-officedocument.presentationml.slide+xml"/>
  <Override PartName="/ppt/slides/slide674.xml" ContentType="application/vnd.openxmlformats-officedocument.presentationml.slide+xml"/>
  <Override PartName="/ppt/slides/slide675.xml" ContentType="application/vnd.openxmlformats-officedocument.presentationml.slide+xml"/>
  <Override PartName="/ppt/slides/slide676.xml" ContentType="application/vnd.openxmlformats-officedocument.presentationml.slide+xml"/>
  <Override PartName="/ppt/slides/slide677.xml" ContentType="application/vnd.openxmlformats-officedocument.presentationml.slide+xml"/>
  <Override PartName="/ppt/slides/slide678.xml" ContentType="application/vnd.openxmlformats-officedocument.presentationml.slide+xml"/>
  <Override PartName="/ppt/slides/slide679.xml" ContentType="application/vnd.openxmlformats-officedocument.presentationml.slide+xml"/>
  <Override PartName="/ppt/slides/slide680.xml" ContentType="application/vnd.openxmlformats-officedocument.presentationml.slide+xml"/>
  <Override PartName="/ppt/slides/slide681.xml" ContentType="application/vnd.openxmlformats-officedocument.presentationml.slide+xml"/>
  <Override PartName="/ppt/slides/slide682.xml" ContentType="application/vnd.openxmlformats-officedocument.presentationml.slide+xml"/>
  <Override PartName="/ppt/slides/slide683.xml" ContentType="application/vnd.openxmlformats-officedocument.presentationml.slide+xml"/>
  <Override PartName="/ppt/slides/slide684.xml" ContentType="application/vnd.openxmlformats-officedocument.presentationml.slide+xml"/>
  <Override PartName="/ppt/slides/slide685.xml" ContentType="application/vnd.openxmlformats-officedocument.presentationml.slide+xml"/>
  <Override PartName="/ppt/slides/slide686.xml" ContentType="application/vnd.openxmlformats-officedocument.presentationml.slide+xml"/>
  <Override PartName="/ppt/slides/slide687.xml" ContentType="application/vnd.openxmlformats-officedocument.presentationml.slide+xml"/>
  <Override PartName="/ppt/slides/slide688.xml" ContentType="application/vnd.openxmlformats-officedocument.presentationml.slide+xml"/>
  <Override PartName="/ppt/slides/slide689.xml" ContentType="application/vnd.openxmlformats-officedocument.presentationml.slide+xml"/>
  <Override PartName="/ppt/slides/slide690.xml" ContentType="application/vnd.openxmlformats-officedocument.presentationml.slide+xml"/>
  <Override PartName="/ppt/slides/slide691.xml" ContentType="application/vnd.openxmlformats-officedocument.presentationml.slide+xml"/>
  <Override PartName="/ppt/slides/slide692.xml" ContentType="application/vnd.openxmlformats-officedocument.presentationml.slide+xml"/>
  <Override PartName="/ppt/slides/slide693.xml" ContentType="application/vnd.openxmlformats-officedocument.presentationml.slide+xml"/>
  <Override PartName="/ppt/slides/slide694.xml" ContentType="application/vnd.openxmlformats-officedocument.presentationml.slide+xml"/>
  <Override PartName="/ppt/slides/slide695.xml" ContentType="application/vnd.openxmlformats-officedocument.presentationml.slide+xml"/>
  <Override PartName="/ppt/slides/slide696.xml" ContentType="application/vnd.openxmlformats-officedocument.presentationml.slide+xml"/>
  <Override PartName="/ppt/slides/slide697.xml" ContentType="application/vnd.openxmlformats-officedocument.presentationml.slide+xml"/>
  <Override PartName="/ppt/slides/slide698.xml" ContentType="application/vnd.openxmlformats-officedocument.presentationml.slide+xml"/>
  <Override PartName="/ppt/slides/slide699.xml" ContentType="application/vnd.openxmlformats-officedocument.presentationml.slide+xml"/>
  <Override PartName="/ppt/slides/slide700.xml" ContentType="application/vnd.openxmlformats-officedocument.presentationml.slide+xml"/>
  <Override PartName="/ppt/slides/slide701.xml" ContentType="application/vnd.openxmlformats-officedocument.presentationml.slide+xml"/>
  <Override PartName="/ppt/slides/slide702.xml" ContentType="application/vnd.openxmlformats-officedocument.presentationml.slide+xml"/>
  <Override PartName="/ppt/slides/slide703.xml" ContentType="application/vnd.openxmlformats-officedocument.presentationml.slide+xml"/>
  <Override PartName="/ppt/slides/slide704.xml" ContentType="application/vnd.openxmlformats-officedocument.presentationml.slide+xml"/>
  <Override PartName="/ppt/slides/slide705.xml" ContentType="application/vnd.openxmlformats-officedocument.presentationml.slide+xml"/>
  <Override PartName="/ppt/slides/slide706.xml" ContentType="application/vnd.openxmlformats-officedocument.presentationml.slide+xml"/>
  <Override PartName="/ppt/slides/slide707.xml" ContentType="application/vnd.openxmlformats-officedocument.presentationml.slide+xml"/>
  <Override PartName="/ppt/slides/slide708.xml" ContentType="application/vnd.openxmlformats-officedocument.presentationml.slide+xml"/>
  <Override PartName="/ppt/slides/slide709.xml" ContentType="application/vnd.openxmlformats-officedocument.presentationml.slide+xml"/>
  <Override PartName="/ppt/slides/slide710.xml" ContentType="application/vnd.openxmlformats-officedocument.presentationml.slide+xml"/>
  <Override PartName="/ppt/slides/slide711.xml" ContentType="application/vnd.openxmlformats-officedocument.presentationml.slide+xml"/>
  <Override PartName="/ppt/slides/slide712.xml" ContentType="application/vnd.openxmlformats-officedocument.presentationml.slide+xml"/>
  <Override PartName="/ppt/slides/slide713.xml" ContentType="application/vnd.openxmlformats-officedocument.presentationml.slide+xml"/>
  <Override PartName="/ppt/slides/slide714.xml" ContentType="application/vnd.openxmlformats-officedocument.presentationml.slide+xml"/>
  <Override PartName="/ppt/slides/slide715.xml" ContentType="application/vnd.openxmlformats-officedocument.presentationml.slide+xml"/>
  <Override PartName="/ppt/slides/slide716.xml" ContentType="application/vnd.openxmlformats-officedocument.presentationml.slide+xml"/>
  <Override PartName="/ppt/slides/slide717.xml" ContentType="application/vnd.openxmlformats-officedocument.presentationml.slide+xml"/>
  <Override PartName="/ppt/slides/slide718.xml" ContentType="application/vnd.openxmlformats-officedocument.presentationml.slide+xml"/>
  <Override PartName="/ppt/slides/slide719.xml" ContentType="application/vnd.openxmlformats-officedocument.presentationml.slide+xml"/>
  <Override PartName="/ppt/slides/slide720.xml" ContentType="application/vnd.openxmlformats-officedocument.presentationml.slide+xml"/>
  <Override PartName="/ppt/slides/slide721.xml" ContentType="application/vnd.openxmlformats-officedocument.presentationml.slide+xml"/>
  <Override PartName="/ppt/slides/slide722.xml" ContentType="application/vnd.openxmlformats-officedocument.presentationml.slide+xml"/>
  <Override PartName="/ppt/slides/slide723.xml" ContentType="application/vnd.openxmlformats-officedocument.presentationml.slide+xml"/>
  <Override PartName="/ppt/slides/slide724.xml" ContentType="application/vnd.openxmlformats-officedocument.presentationml.slide+xml"/>
  <Override PartName="/ppt/slides/slide725.xml" ContentType="application/vnd.openxmlformats-officedocument.presentationml.slide+xml"/>
  <Override PartName="/ppt/slides/slide726.xml" ContentType="application/vnd.openxmlformats-officedocument.presentationml.slide+xml"/>
  <Override PartName="/ppt/slides/slide727.xml" ContentType="application/vnd.openxmlformats-officedocument.presentationml.slide+xml"/>
  <Override PartName="/ppt/slides/slide728.xml" ContentType="application/vnd.openxmlformats-officedocument.presentationml.slide+xml"/>
  <Override PartName="/ppt/slides/slide729.xml" ContentType="application/vnd.openxmlformats-officedocument.presentationml.slide+xml"/>
  <Override PartName="/ppt/slides/slide730.xml" ContentType="application/vnd.openxmlformats-officedocument.presentationml.slide+xml"/>
  <Override PartName="/ppt/slides/slide731.xml" ContentType="application/vnd.openxmlformats-officedocument.presentationml.slide+xml"/>
  <Override PartName="/ppt/slides/slide732.xml" ContentType="application/vnd.openxmlformats-officedocument.presentationml.slide+xml"/>
  <Override PartName="/ppt/slides/slide733.xml" ContentType="application/vnd.openxmlformats-officedocument.presentationml.slide+xml"/>
  <Override PartName="/ppt/slides/slide734.xml" ContentType="application/vnd.openxmlformats-officedocument.presentationml.slide+xml"/>
  <Override PartName="/ppt/slides/slide735.xml" ContentType="application/vnd.openxmlformats-officedocument.presentationml.slide+xml"/>
  <Override PartName="/ppt/slides/slide736.xml" ContentType="application/vnd.openxmlformats-officedocument.presentationml.slide+xml"/>
  <Override PartName="/ppt/slides/slide737.xml" ContentType="application/vnd.openxmlformats-officedocument.presentationml.slide+xml"/>
  <Override PartName="/ppt/slides/slide738.xml" ContentType="application/vnd.openxmlformats-officedocument.presentationml.slide+xml"/>
  <Override PartName="/ppt/slides/slide739.xml" ContentType="application/vnd.openxmlformats-officedocument.presentationml.slide+xml"/>
  <Override PartName="/ppt/slides/slide740.xml" ContentType="application/vnd.openxmlformats-officedocument.presentationml.slide+xml"/>
  <Override PartName="/ppt/slides/slide741.xml" ContentType="application/vnd.openxmlformats-officedocument.presentationml.slide+xml"/>
  <Override PartName="/ppt/slides/slide742.xml" ContentType="application/vnd.openxmlformats-officedocument.presentationml.slide+xml"/>
  <Override PartName="/ppt/slides/slide743.xml" ContentType="application/vnd.openxmlformats-officedocument.presentationml.slide+xml"/>
  <Override PartName="/ppt/slides/slide744.xml" ContentType="application/vnd.openxmlformats-officedocument.presentationml.slide+xml"/>
  <Override PartName="/ppt/slides/slide745.xml" ContentType="application/vnd.openxmlformats-officedocument.presentationml.slide+xml"/>
  <Override PartName="/ppt/slides/slide746.xml" ContentType="application/vnd.openxmlformats-officedocument.presentationml.slide+xml"/>
  <Override PartName="/ppt/slides/slide747.xml" ContentType="application/vnd.openxmlformats-officedocument.presentationml.slide+xml"/>
  <Override PartName="/ppt/slides/slide748.xml" ContentType="application/vnd.openxmlformats-officedocument.presentationml.slide+xml"/>
  <Override PartName="/ppt/slides/slide749.xml" ContentType="application/vnd.openxmlformats-officedocument.presentationml.slide+xml"/>
  <Override PartName="/ppt/slides/slide750.xml" ContentType="application/vnd.openxmlformats-officedocument.presentationml.slide+xml"/>
  <Override PartName="/ppt/slides/slide751.xml" ContentType="application/vnd.openxmlformats-officedocument.presentationml.slide+xml"/>
  <Override PartName="/ppt/slides/slide752.xml" ContentType="application/vnd.openxmlformats-officedocument.presentationml.slide+xml"/>
  <Override PartName="/ppt/slides/slide753.xml" ContentType="application/vnd.openxmlformats-officedocument.presentationml.slide+xml"/>
  <Override PartName="/ppt/slides/slide754.xml" ContentType="application/vnd.openxmlformats-officedocument.presentationml.slide+xml"/>
  <Override PartName="/ppt/slides/slide755.xml" ContentType="application/vnd.openxmlformats-officedocument.presentationml.slide+xml"/>
  <Override PartName="/ppt/slides/slide756.xml" ContentType="application/vnd.openxmlformats-officedocument.presentationml.slide+xml"/>
  <Override PartName="/ppt/slides/slide757.xml" ContentType="application/vnd.openxmlformats-officedocument.presentationml.slide+xml"/>
  <Override PartName="/ppt/slides/slide758.xml" ContentType="application/vnd.openxmlformats-officedocument.presentationml.slide+xml"/>
  <Override PartName="/ppt/slides/slide759.xml" ContentType="application/vnd.openxmlformats-officedocument.presentationml.slide+xml"/>
  <Override PartName="/ppt/slides/slide760.xml" ContentType="application/vnd.openxmlformats-officedocument.presentationml.slide+xml"/>
  <Override PartName="/ppt/slides/slide761.xml" ContentType="application/vnd.openxmlformats-officedocument.presentationml.slide+xml"/>
  <Override PartName="/ppt/slides/slide762.xml" ContentType="application/vnd.openxmlformats-officedocument.presentationml.slide+xml"/>
  <Override PartName="/ppt/slides/slide763.xml" ContentType="application/vnd.openxmlformats-officedocument.presentationml.slide+xml"/>
  <Override PartName="/ppt/slides/slide764.xml" ContentType="application/vnd.openxmlformats-officedocument.presentationml.slide+xml"/>
  <Override PartName="/ppt/slides/slide765.xml" ContentType="application/vnd.openxmlformats-officedocument.presentationml.slide+xml"/>
  <Override PartName="/ppt/slides/slide766.xml" ContentType="application/vnd.openxmlformats-officedocument.presentationml.slide+xml"/>
  <Override PartName="/ppt/slides/slide767.xml" ContentType="application/vnd.openxmlformats-officedocument.presentationml.slide+xml"/>
  <Override PartName="/ppt/slides/slide768.xml" ContentType="application/vnd.openxmlformats-officedocument.presentationml.slide+xml"/>
  <Override PartName="/ppt/slides/slide769.xml" ContentType="application/vnd.openxmlformats-officedocument.presentationml.slide+xml"/>
  <Override PartName="/ppt/slides/slide770.xml" ContentType="application/vnd.openxmlformats-officedocument.presentationml.slide+xml"/>
  <Override PartName="/ppt/slides/slide771.xml" ContentType="application/vnd.openxmlformats-officedocument.presentationml.slide+xml"/>
  <Override PartName="/ppt/slides/slide772.xml" ContentType="application/vnd.openxmlformats-officedocument.presentationml.slide+xml"/>
  <Override PartName="/ppt/slides/slide773.xml" ContentType="application/vnd.openxmlformats-officedocument.presentationml.slide+xml"/>
  <Override PartName="/ppt/slides/slide774.xml" ContentType="application/vnd.openxmlformats-officedocument.presentationml.slide+xml"/>
  <Override PartName="/ppt/slides/slide775.xml" ContentType="application/vnd.openxmlformats-officedocument.presentationml.slide+xml"/>
  <Override PartName="/ppt/slides/slide776.xml" ContentType="application/vnd.openxmlformats-officedocument.presentationml.slide+xml"/>
  <Override PartName="/ppt/slides/slide777.xml" ContentType="application/vnd.openxmlformats-officedocument.presentationml.slide+xml"/>
  <Override PartName="/ppt/slides/slide778.xml" ContentType="application/vnd.openxmlformats-officedocument.presentationml.slide+xml"/>
  <Override PartName="/ppt/slides/slide779.xml" ContentType="application/vnd.openxmlformats-officedocument.presentationml.slide+xml"/>
  <Override PartName="/ppt/slides/slide780.xml" ContentType="application/vnd.openxmlformats-officedocument.presentationml.slide+xml"/>
  <Override PartName="/ppt/slides/slide781.xml" ContentType="application/vnd.openxmlformats-officedocument.presentationml.slide+xml"/>
  <Override PartName="/ppt/slides/slide782.xml" ContentType="application/vnd.openxmlformats-officedocument.presentationml.slide+xml"/>
  <Override PartName="/ppt/slides/slide783.xml" ContentType="application/vnd.openxmlformats-officedocument.presentationml.slide+xml"/>
  <Override PartName="/ppt/slides/slide784.xml" ContentType="application/vnd.openxmlformats-officedocument.presentationml.slide+xml"/>
  <Override PartName="/ppt/slides/slide785.xml" ContentType="application/vnd.openxmlformats-officedocument.presentationml.slide+xml"/>
  <Override PartName="/ppt/slides/slide786.xml" ContentType="application/vnd.openxmlformats-officedocument.presentationml.slide+xml"/>
  <Override PartName="/ppt/slides/slide787.xml" ContentType="application/vnd.openxmlformats-officedocument.presentationml.slide+xml"/>
  <Override PartName="/ppt/slides/slide788.xml" ContentType="application/vnd.openxmlformats-officedocument.presentationml.slide+xml"/>
  <Override PartName="/ppt/slides/slide789.xml" ContentType="application/vnd.openxmlformats-officedocument.presentationml.slide+xml"/>
  <Override PartName="/ppt/slides/slide790.xml" ContentType="application/vnd.openxmlformats-officedocument.presentationml.slide+xml"/>
  <Override PartName="/ppt/slides/slide791.xml" ContentType="application/vnd.openxmlformats-officedocument.presentationml.slide+xml"/>
  <Override PartName="/ppt/slides/slide792.xml" ContentType="application/vnd.openxmlformats-officedocument.presentationml.slide+xml"/>
  <Override PartName="/ppt/slides/slide793.xml" ContentType="application/vnd.openxmlformats-officedocument.presentationml.slide+xml"/>
  <Override PartName="/ppt/slides/slide794.xml" ContentType="application/vnd.openxmlformats-officedocument.presentationml.slide+xml"/>
  <Override PartName="/ppt/slides/slide795.xml" ContentType="application/vnd.openxmlformats-officedocument.presentationml.slide+xml"/>
  <Override PartName="/ppt/slides/slide796.xml" ContentType="application/vnd.openxmlformats-officedocument.presentationml.slide+xml"/>
  <Override PartName="/ppt/slides/slide797.xml" ContentType="application/vnd.openxmlformats-officedocument.presentationml.slide+xml"/>
  <Override PartName="/ppt/slides/slide798.xml" ContentType="application/vnd.openxmlformats-officedocument.presentationml.slide+xml"/>
  <Override PartName="/ppt/slides/slide799.xml" ContentType="application/vnd.openxmlformats-officedocument.presentationml.slide+xml"/>
  <Override PartName="/ppt/slides/slide800.xml" ContentType="application/vnd.openxmlformats-officedocument.presentationml.slide+xml"/>
  <Override PartName="/ppt/slides/slide801.xml" ContentType="application/vnd.openxmlformats-officedocument.presentationml.slide+xml"/>
  <Override PartName="/ppt/slides/slide802.xml" ContentType="application/vnd.openxmlformats-officedocument.presentationml.slide+xml"/>
  <Override PartName="/ppt/slides/slide803.xml" ContentType="application/vnd.openxmlformats-officedocument.presentationml.slide+xml"/>
  <Override PartName="/ppt/slides/slide804.xml" ContentType="application/vnd.openxmlformats-officedocument.presentationml.slide+xml"/>
  <Override PartName="/ppt/slides/slide805.xml" ContentType="application/vnd.openxmlformats-officedocument.presentationml.slide+xml"/>
  <Override PartName="/ppt/slides/slide806.xml" ContentType="application/vnd.openxmlformats-officedocument.presentationml.slide+xml"/>
  <Override PartName="/ppt/slides/slide807.xml" ContentType="application/vnd.openxmlformats-officedocument.presentationml.slide+xml"/>
  <Override PartName="/ppt/slides/slide808.xml" ContentType="application/vnd.openxmlformats-officedocument.presentationml.slide+xml"/>
  <Override PartName="/ppt/slides/slide809.xml" ContentType="application/vnd.openxmlformats-officedocument.presentationml.slide+xml"/>
  <Override PartName="/ppt/slides/slide810.xml" ContentType="application/vnd.openxmlformats-officedocument.presentationml.slide+xml"/>
  <Override PartName="/ppt/slides/slide811.xml" ContentType="application/vnd.openxmlformats-officedocument.presentationml.slide+xml"/>
  <Override PartName="/ppt/slides/slide812.xml" ContentType="application/vnd.openxmlformats-officedocument.presentationml.slide+xml"/>
  <Override PartName="/ppt/slides/slide813.xml" ContentType="application/vnd.openxmlformats-officedocument.presentationml.slide+xml"/>
  <Override PartName="/ppt/slides/slide814.xml" ContentType="application/vnd.openxmlformats-officedocument.presentationml.slide+xml"/>
  <Override PartName="/ppt/slides/slide815.xml" ContentType="application/vnd.openxmlformats-officedocument.presentationml.slide+xml"/>
  <Override PartName="/ppt/slides/slide816.xml" ContentType="application/vnd.openxmlformats-officedocument.presentationml.slide+xml"/>
  <Override PartName="/ppt/slides/slide817.xml" ContentType="application/vnd.openxmlformats-officedocument.presentationml.slide+xml"/>
  <Override PartName="/ppt/slides/slide818.xml" ContentType="application/vnd.openxmlformats-officedocument.presentationml.slide+xml"/>
  <Override PartName="/ppt/slides/slide819.xml" ContentType="application/vnd.openxmlformats-officedocument.presentationml.slide+xml"/>
  <Override PartName="/ppt/slides/slide820.xml" ContentType="application/vnd.openxmlformats-officedocument.presentationml.slide+xml"/>
  <Override PartName="/ppt/slides/slide821.xml" ContentType="application/vnd.openxmlformats-officedocument.presentationml.slide+xml"/>
  <Override PartName="/ppt/slides/slide822.xml" ContentType="application/vnd.openxmlformats-officedocument.presentationml.slide+xml"/>
  <Override PartName="/ppt/slides/slide823.xml" ContentType="application/vnd.openxmlformats-officedocument.presentationml.slide+xml"/>
  <Override PartName="/ppt/slides/slide824.xml" ContentType="application/vnd.openxmlformats-officedocument.presentationml.slide+xml"/>
  <Override PartName="/ppt/slides/slide825.xml" ContentType="application/vnd.openxmlformats-officedocument.presentationml.slide+xml"/>
  <Override PartName="/ppt/slides/slide826.xml" ContentType="application/vnd.openxmlformats-officedocument.presentationml.slide+xml"/>
  <Override PartName="/ppt/slides/slide827.xml" ContentType="application/vnd.openxmlformats-officedocument.presentationml.slide+xml"/>
  <Override PartName="/ppt/slides/slide828.xml" ContentType="application/vnd.openxmlformats-officedocument.presentationml.slide+xml"/>
  <Override PartName="/ppt/slides/slide829.xml" ContentType="application/vnd.openxmlformats-officedocument.presentationml.slide+xml"/>
  <Override PartName="/ppt/slides/slide830.xml" ContentType="application/vnd.openxmlformats-officedocument.presentationml.slide+xml"/>
  <Override PartName="/ppt/slides/slide831.xml" ContentType="application/vnd.openxmlformats-officedocument.presentationml.slide+xml"/>
  <Override PartName="/ppt/slides/slide832.xml" ContentType="application/vnd.openxmlformats-officedocument.presentationml.slide+xml"/>
  <Override PartName="/ppt/slides/slide833.xml" ContentType="application/vnd.openxmlformats-officedocument.presentationml.slide+xml"/>
  <Override PartName="/ppt/slides/slide834.xml" ContentType="application/vnd.openxmlformats-officedocument.presentationml.slide+xml"/>
  <Override PartName="/ppt/slides/slide835.xml" ContentType="application/vnd.openxmlformats-officedocument.presentationml.slide+xml"/>
  <Override PartName="/ppt/slides/slide836.xml" ContentType="application/vnd.openxmlformats-officedocument.presentationml.slide+xml"/>
  <Override PartName="/ppt/slides/slide837.xml" ContentType="application/vnd.openxmlformats-officedocument.presentationml.slide+xml"/>
  <Override PartName="/ppt/slides/slide838.xml" ContentType="application/vnd.openxmlformats-officedocument.presentationml.slide+xml"/>
  <Override PartName="/ppt/slides/slide839.xml" ContentType="application/vnd.openxmlformats-officedocument.presentationml.slide+xml"/>
  <Override PartName="/ppt/slides/slide840.xml" ContentType="application/vnd.openxmlformats-officedocument.presentationml.slide+xml"/>
  <Override PartName="/ppt/slides/slide841.xml" ContentType="application/vnd.openxmlformats-officedocument.presentationml.slide+xml"/>
  <Override PartName="/ppt/slides/slide842.xml" ContentType="application/vnd.openxmlformats-officedocument.presentationml.slide+xml"/>
  <Override PartName="/ppt/slides/slide843.xml" ContentType="application/vnd.openxmlformats-officedocument.presentationml.slide+xml"/>
  <Override PartName="/ppt/slides/slide844.xml" ContentType="application/vnd.openxmlformats-officedocument.presentationml.slide+xml"/>
  <Override PartName="/ppt/slides/slide845.xml" ContentType="application/vnd.openxmlformats-officedocument.presentationml.slide+xml"/>
  <Override PartName="/ppt/slides/slide846.xml" ContentType="application/vnd.openxmlformats-officedocument.presentationml.slide+xml"/>
  <Override PartName="/ppt/slides/slide847.xml" ContentType="application/vnd.openxmlformats-officedocument.presentationml.slide+xml"/>
  <Override PartName="/ppt/slides/slide848.xml" ContentType="application/vnd.openxmlformats-officedocument.presentationml.slide+xml"/>
  <Override PartName="/ppt/slides/slide849.xml" ContentType="application/vnd.openxmlformats-officedocument.presentationml.slide+xml"/>
  <Override PartName="/ppt/slides/slide850.xml" ContentType="application/vnd.openxmlformats-officedocument.presentationml.slide+xml"/>
  <Override PartName="/ppt/slides/slide851.xml" ContentType="application/vnd.openxmlformats-officedocument.presentationml.slide+xml"/>
  <Override PartName="/ppt/slides/slide852.xml" ContentType="application/vnd.openxmlformats-officedocument.presentationml.slide+xml"/>
  <Override PartName="/ppt/slides/slide853.xml" ContentType="application/vnd.openxmlformats-officedocument.presentationml.slide+xml"/>
  <Override PartName="/ppt/slides/slide854.xml" ContentType="application/vnd.openxmlformats-officedocument.presentationml.slide+xml"/>
  <Override PartName="/ppt/slides/slide855.xml" ContentType="application/vnd.openxmlformats-officedocument.presentationml.slide+xml"/>
  <Override PartName="/ppt/slides/slide856.xml" ContentType="application/vnd.openxmlformats-officedocument.presentationml.slide+xml"/>
  <Override PartName="/ppt/slides/slide857.xml" ContentType="application/vnd.openxmlformats-officedocument.presentationml.slide+xml"/>
  <Override PartName="/ppt/slides/slide858.xml" ContentType="application/vnd.openxmlformats-officedocument.presentationml.slide+xml"/>
  <Override PartName="/ppt/slides/slide859.xml" ContentType="application/vnd.openxmlformats-officedocument.presentationml.slide+xml"/>
  <Override PartName="/ppt/slides/slide860.xml" ContentType="application/vnd.openxmlformats-officedocument.presentationml.slide+xml"/>
  <Override PartName="/ppt/slides/slide861.xml" ContentType="application/vnd.openxmlformats-officedocument.presentationml.slide+xml"/>
  <Override PartName="/ppt/slides/slide862.xml" ContentType="application/vnd.openxmlformats-officedocument.presentationml.slide+xml"/>
  <Override PartName="/ppt/slides/slide863.xml" ContentType="application/vnd.openxmlformats-officedocument.presentationml.slide+xml"/>
  <Override PartName="/ppt/slides/slide864.xml" ContentType="application/vnd.openxmlformats-officedocument.presentationml.slide+xml"/>
  <Override PartName="/ppt/slides/slide865.xml" ContentType="application/vnd.openxmlformats-officedocument.presentationml.slide+xml"/>
  <Override PartName="/ppt/slides/slide866.xml" ContentType="application/vnd.openxmlformats-officedocument.presentationml.slide+xml"/>
  <Override PartName="/ppt/slides/slide867.xml" ContentType="application/vnd.openxmlformats-officedocument.presentationml.slide+xml"/>
  <Override PartName="/ppt/slides/slide868.xml" ContentType="application/vnd.openxmlformats-officedocument.presentationml.slide+xml"/>
  <Override PartName="/ppt/slides/slide869.xml" ContentType="application/vnd.openxmlformats-officedocument.presentationml.slide+xml"/>
  <Override PartName="/ppt/slides/slide870.xml" ContentType="application/vnd.openxmlformats-officedocument.presentationml.slide+xml"/>
  <Override PartName="/ppt/slides/slide871.xml" ContentType="application/vnd.openxmlformats-officedocument.presentationml.slide+xml"/>
  <Override PartName="/ppt/slides/slide872.xml" ContentType="application/vnd.openxmlformats-officedocument.presentationml.slide+xml"/>
  <Override PartName="/ppt/slides/slide873.xml" ContentType="application/vnd.openxmlformats-officedocument.presentationml.slide+xml"/>
  <Override PartName="/ppt/slides/slide874.xml" ContentType="application/vnd.openxmlformats-officedocument.presentationml.slide+xml"/>
  <Override PartName="/ppt/slides/slide875.xml" ContentType="application/vnd.openxmlformats-officedocument.presentationml.slide+xml"/>
  <Override PartName="/ppt/slides/slide876.xml" ContentType="application/vnd.openxmlformats-officedocument.presentationml.slide+xml"/>
  <Override PartName="/ppt/slides/slide877.xml" ContentType="application/vnd.openxmlformats-officedocument.presentationml.slide+xml"/>
  <Override PartName="/ppt/slides/slide878.xml" ContentType="application/vnd.openxmlformats-officedocument.presentationml.slide+xml"/>
  <Override PartName="/ppt/slides/slide879.xml" ContentType="application/vnd.openxmlformats-officedocument.presentationml.slide+xml"/>
  <Override PartName="/ppt/slides/slide880.xml" ContentType="application/vnd.openxmlformats-officedocument.presentationml.slide+xml"/>
  <Override PartName="/ppt/slides/slide881.xml" ContentType="application/vnd.openxmlformats-officedocument.presentationml.slide+xml"/>
  <Override PartName="/ppt/slides/slide882.xml" ContentType="application/vnd.openxmlformats-officedocument.presentationml.slide+xml"/>
  <Override PartName="/ppt/slides/slide883.xml" ContentType="application/vnd.openxmlformats-officedocument.presentationml.slide+xml"/>
  <Override PartName="/ppt/slides/slide884.xml" ContentType="application/vnd.openxmlformats-officedocument.presentationml.slide+xml"/>
  <Override PartName="/ppt/slides/slide885.xml" ContentType="application/vnd.openxmlformats-officedocument.presentationml.slide+xml"/>
  <Override PartName="/ppt/slides/slide886.xml" ContentType="application/vnd.openxmlformats-officedocument.presentationml.slide+xml"/>
  <Override PartName="/ppt/slides/slide887.xml" ContentType="application/vnd.openxmlformats-officedocument.presentationml.slide+xml"/>
  <Override PartName="/ppt/slides/slide888.xml" ContentType="application/vnd.openxmlformats-officedocument.presentationml.slide+xml"/>
  <Override PartName="/ppt/slides/slide889.xml" ContentType="application/vnd.openxmlformats-officedocument.presentationml.slide+xml"/>
  <Override PartName="/ppt/slides/slide890.xml" ContentType="application/vnd.openxmlformats-officedocument.presentationml.slide+xml"/>
  <Override PartName="/ppt/slides/slide891.xml" ContentType="application/vnd.openxmlformats-officedocument.presentationml.slide+xml"/>
  <Override PartName="/ppt/slides/slide892.xml" ContentType="application/vnd.openxmlformats-officedocument.presentationml.slide+xml"/>
  <Override PartName="/ppt/slides/slide893.xml" ContentType="application/vnd.openxmlformats-officedocument.presentationml.slide+xml"/>
  <Override PartName="/ppt/slides/slide894.xml" ContentType="application/vnd.openxmlformats-officedocument.presentationml.slide+xml"/>
  <Override PartName="/ppt/slides/slide895.xml" ContentType="application/vnd.openxmlformats-officedocument.presentationml.slide+xml"/>
  <Override PartName="/ppt/slides/slide896.xml" ContentType="application/vnd.openxmlformats-officedocument.presentationml.slide+xml"/>
  <Override PartName="/ppt/slides/slide897.xml" ContentType="application/vnd.openxmlformats-officedocument.presentationml.slide+xml"/>
  <Override PartName="/ppt/slides/slide898.xml" ContentType="application/vnd.openxmlformats-officedocument.presentationml.slide+xml"/>
  <Override PartName="/ppt/slides/slide899.xml" ContentType="application/vnd.openxmlformats-officedocument.presentationml.slide+xml"/>
  <Override PartName="/ppt/slides/slide9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  <p:sldId id="619" r:id="rId365"/>
    <p:sldId id="620" r:id="rId366"/>
    <p:sldId id="621" r:id="rId367"/>
    <p:sldId id="622" r:id="rId368"/>
    <p:sldId id="623" r:id="rId369"/>
    <p:sldId id="624" r:id="rId370"/>
    <p:sldId id="625" r:id="rId371"/>
    <p:sldId id="626" r:id="rId372"/>
    <p:sldId id="627" r:id="rId373"/>
    <p:sldId id="628" r:id="rId374"/>
    <p:sldId id="629" r:id="rId375"/>
    <p:sldId id="630" r:id="rId376"/>
    <p:sldId id="631" r:id="rId377"/>
    <p:sldId id="632" r:id="rId378"/>
    <p:sldId id="633" r:id="rId379"/>
    <p:sldId id="634" r:id="rId380"/>
    <p:sldId id="635" r:id="rId381"/>
    <p:sldId id="636" r:id="rId382"/>
    <p:sldId id="637" r:id="rId383"/>
    <p:sldId id="638" r:id="rId384"/>
    <p:sldId id="639" r:id="rId385"/>
    <p:sldId id="640" r:id="rId386"/>
    <p:sldId id="641" r:id="rId387"/>
    <p:sldId id="642" r:id="rId388"/>
    <p:sldId id="643" r:id="rId389"/>
    <p:sldId id="644" r:id="rId390"/>
    <p:sldId id="645" r:id="rId391"/>
    <p:sldId id="646" r:id="rId392"/>
    <p:sldId id="647" r:id="rId393"/>
    <p:sldId id="648" r:id="rId394"/>
    <p:sldId id="649" r:id="rId395"/>
    <p:sldId id="650" r:id="rId396"/>
    <p:sldId id="651" r:id="rId397"/>
    <p:sldId id="652" r:id="rId398"/>
    <p:sldId id="653" r:id="rId399"/>
    <p:sldId id="654" r:id="rId400"/>
    <p:sldId id="655" r:id="rId401"/>
    <p:sldId id="656" r:id="rId402"/>
    <p:sldId id="657" r:id="rId403"/>
    <p:sldId id="658" r:id="rId404"/>
    <p:sldId id="659" r:id="rId405"/>
    <p:sldId id="660" r:id="rId406"/>
    <p:sldId id="661" r:id="rId407"/>
    <p:sldId id="662" r:id="rId408"/>
    <p:sldId id="663" r:id="rId409"/>
    <p:sldId id="664" r:id="rId410"/>
    <p:sldId id="665" r:id="rId411"/>
    <p:sldId id="666" r:id="rId412"/>
    <p:sldId id="667" r:id="rId413"/>
    <p:sldId id="668" r:id="rId414"/>
    <p:sldId id="669" r:id="rId415"/>
    <p:sldId id="670" r:id="rId416"/>
    <p:sldId id="671" r:id="rId417"/>
    <p:sldId id="672" r:id="rId418"/>
    <p:sldId id="673" r:id="rId419"/>
    <p:sldId id="674" r:id="rId420"/>
    <p:sldId id="675" r:id="rId421"/>
    <p:sldId id="676" r:id="rId422"/>
    <p:sldId id="677" r:id="rId423"/>
    <p:sldId id="678" r:id="rId424"/>
    <p:sldId id="679" r:id="rId425"/>
    <p:sldId id="680" r:id="rId426"/>
    <p:sldId id="681" r:id="rId427"/>
    <p:sldId id="682" r:id="rId428"/>
    <p:sldId id="683" r:id="rId429"/>
    <p:sldId id="684" r:id="rId430"/>
    <p:sldId id="685" r:id="rId431"/>
    <p:sldId id="686" r:id="rId432"/>
    <p:sldId id="687" r:id="rId433"/>
    <p:sldId id="688" r:id="rId434"/>
    <p:sldId id="689" r:id="rId435"/>
    <p:sldId id="690" r:id="rId436"/>
    <p:sldId id="691" r:id="rId437"/>
    <p:sldId id="692" r:id="rId438"/>
    <p:sldId id="693" r:id="rId439"/>
    <p:sldId id="694" r:id="rId440"/>
    <p:sldId id="695" r:id="rId441"/>
    <p:sldId id="696" r:id="rId442"/>
    <p:sldId id="697" r:id="rId443"/>
    <p:sldId id="698" r:id="rId444"/>
    <p:sldId id="699" r:id="rId445"/>
    <p:sldId id="700" r:id="rId446"/>
    <p:sldId id="701" r:id="rId447"/>
    <p:sldId id="702" r:id="rId448"/>
    <p:sldId id="703" r:id="rId449"/>
    <p:sldId id="704" r:id="rId450"/>
    <p:sldId id="705" r:id="rId451"/>
    <p:sldId id="706" r:id="rId452"/>
    <p:sldId id="707" r:id="rId453"/>
    <p:sldId id="708" r:id="rId454"/>
    <p:sldId id="709" r:id="rId455"/>
    <p:sldId id="710" r:id="rId456"/>
    <p:sldId id="711" r:id="rId457"/>
    <p:sldId id="712" r:id="rId458"/>
    <p:sldId id="713" r:id="rId459"/>
    <p:sldId id="714" r:id="rId460"/>
    <p:sldId id="715" r:id="rId461"/>
    <p:sldId id="716" r:id="rId462"/>
    <p:sldId id="717" r:id="rId463"/>
    <p:sldId id="718" r:id="rId464"/>
    <p:sldId id="719" r:id="rId465"/>
    <p:sldId id="720" r:id="rId466"/>
    <p:sldId id="721" r:id="rId467"/>
    <p:sldId id="722" r:id="rId468"/>
    <p:sldId id="723" r:id="rId469"/>
    <p:sldId id="724" r:id="rId470"/>
    <p:sldId id="725" r:id="rId471"/>
    <p:sldId id="726" r:id="rId472"/>
    <p:sldId id="727" r:id="rId473"/>
    <p:sldId id="728" r:id="rId474"/>
    <p:sldId id="729" r:id="rId475"/>
    <p:sldId id="730" r:id="rId476"/>
    <p:sldId id="731" r:id="rId477"/>
    <p:sldId id="732" r:id="rId478"/>
    <p:sldId id="733" r:id="rId479"/>
    <p:sldId id="734" r:id="rId480"/>
    <p:sldId id="735" r:id="rId481"/>
    <p:sldId id="736" r:id="rId482"/>
    <p:sldId id="737" r:id="rId483"/>
    <p:sldId id="738" r:id="rId484"/>
    <p:sldId id="739" r:id="rId485"/>
    <p:sldId id="740" r:id="rId486"/>
    <p:sldId id="741" r:id="rId487"/>
    <p:sldId id="742" r:id="rId488"/>
    <p:sldId id="743" r:id="rId489"/>
    <p:sldId id="744" r:id="rId490"/>
    <p:sldId id="745" r:id="rId491"/>
    <p:sldId id="746" r:id="rId492"/>
    <p:sldId id="747" r:id="rId493"/>
    <p:sldId id="748" r:id="rId494"/>
    <p:sldId id="749" r:id="rId495"/>
    <p:sldId id="750" r:id="rId496"/>
    <p:sldId id="751" r:id="rId497"/>
    <p:sldId id="752" r:id="rId498"/>
    <p:sldId id="753" r:id="rId499"/>
    <p:sldId id="754" r:id="rId500"/>
    <p:sldId id="755" r:id="rId501"/>
    <p:sldId id="756" r:id="rId502"/>
    <p:sldId id="757" r:id="rId503"/>
    <p:sldId id="758" r:id="rId504"/>
    <p:sldId id="759" r:id="rId505"/>
    <p:sldId id="760" r:id="rId506"/>
    <p:sldId id="761" r:id="rId507"/>
    <p:sldId id="762" r:id="rId508"/>
    <p:sldId id="763" r:id="rId509"/>
    <p:sldId id="764" r:id="rId510"/>
    <p:sldId id="765" r:id="rId511"/>
    <p:sldId id="766" r:id="rId512"/>
    <p:sldId id="767" r:id="rId513"/>
    <p:sldId id="768" r:id="rId514"/>
    <p:sldId id="769" r:id="rId515"/>
    <p:sldId id="770" r:id="rId516"/>
    <p:sldId id="771" r:id="rId517"/>
    <p:sldId id="772" r:id="rId518"/>
    <p:sldId id="773" r:id="rId519"/>
    <p:sldId id="774" r:id="rId520"/>
    <p:sldId id="775" r:id="rId521"/>
    <p:sldId id="776" r:id="rId522"/>
    <p:sldId id="777" r:id="rId523"/>
    <p:sldId id="778" r:id="rId524"/>
    <p:sldId id="779" r:id="rId525"/>
    <p:sldId id="780" r:id="rId526"/>
    <p:sldId id="781" r:id="rId527"/>
    <p:sldId id="782" r:id="rId528"/>
    <p:sldId id="783" r:id="rId529"/>
    <p:sldId id="784" r:id="rId530"/>
    <p:sldId id="785" r:id="rId531"/>
    <p:sldId id="786" r:id="rId532"/>
    <p:sldId id="787" r:id="rId533"/>
    <p:sldId id="788" r:id="rId534"/>
    <p:sldId id="789" r:id="rId535"/>
    <p:sldId id="790" r:id="rId536"/>
    <p:sldId id="791" r:id="rId537"/>
    <p:sldId id="792" r:id="rId538"/>
    <p:sldId id="793" r:id="rId539"/>
    <p:sldId id="794" r:id="rId540"/>
    <p:sldId id="795" r:id="rId541"/>
    <p:sldId id="796" r:id="rId542"/>
    <p:sldId id="797" r:id="rId543"/>
    <p:sldId id="798" r:id="rId544"/>
    <p:sldId id="799" r:id="rId545"/>
    <p:sldId id="800" r:id="rId546"/>
    <p:sldId id="801" r:id="rId547"/>
    <p:sldId id="802" r:id="rId548"/>
    <p:sldId id="803" r:id="rId549"/>
    <p:sldId id="804" r:id="rId550"/>
    <p:sldId id="805" r:id="rId551"/>
    <p:sldId id="806" r:id="rId552"/>
    <p:sldId id="807" r:id="rId553"/>
    <p:sldId id="808" r:id="rId554"/>
    <p:sldId id="809" r:id="rId555"/>
    <p:sldId id="810" r:id="rId556"/>
    <p:sldId id="811" r:id="rId557"/>
    <p:sldId id="812" r:id="rId558"/>
    <p:sldId id="813" r:id="rId559"/>
    <p:sldId id="814" r:id="rId560"/>
    <p:sldId id="815" r:id="rId561"/>
    <p:sldId id="816" r:id="rId562"/>
    <p:sldId id="817" r:id="rId563"/>
    <p:sldId id="818" r:id="rId564"/>
    <p:sldId id="819" r:id="rId565"/>
    <p:sldId id="820" r:id="rId566"/>
    <p:sldId id="821" r:id="rId567"/>
    <p:sldId id="822" r:id="rId568"/>
    <p:sldId id="823" r:id="rId569"/>
    <p:sldId id="824" r:id="rId570"/>
    <p:sldId id="825" r:id="rId571"/>
    <p:sldId id="826" r:id="rId572"/>
    <p:sldId id="827" r:id="rId573"/>
    <p:sldId id="828" r:id="rId574"/>
    <p:sldId id="829" r:id="rId575"/>
    <p:sldId id="830" r:id="rId576"/>
    <p:sldId id="831" r:id="rId577"/>
    <p:sldId id="832" r:id="rId578"/>
    <p:sldId id="833" r:id="rId579"/>
    <p:sldId id="834" r:id="rId580"/>
    <p:sldId id="835" r:id="rId581"/>
    <p:sldId id="836" r:id="rId582"/>
    <p:sldId id="837" r:id="rId583"/>
    <p:sldId id="838" r:id="rId584"/>
    <p:sldId id="839" r:id="rId585"/>
    <p:sldId id="840" r:id="rId586"/>
    <p:sldId id="841" r:id="rId587"/>
    <p:sldId id="842" r:id="rId588"/>
    <p:sldId id="843" r:id="rId589"/>
    <p:sldId id="844" r:id="rId590"/>
    <p:sldId id="845" r:id="rId591"/>
    <p:sldId id="846" r:id="rId592"/>
    <p:sldId id="847" r:id="rId593"/>
    <p:sldId id="848" r:id="rId594"/>
    <p:sldId id="849" r:id="rId595"/>
    <p:sldId id="850" r:id="rId596"/>
    <p:sldId id="851" r:id="rId597"/>
    <p:sldId id="852" r:id="rId598"/>
    <p:sldId id="853" r:id="rId599"/>
    <p:sldId id="854" r:id="rId600"/>
    <p:sldId id="855" r:id="rId601"/>
    <p:sldId id="856" r:id="rId602"/>
    <p:sldId id="857" r:id="rId603"/>
    <p:sldId id="858" r:id="rId604"/>
    <p:sldId id="859" r:id="rId605"/>
    <p:sldId id="860" r:id="rId606"/>
    <p:sldId id="861" r:id="rId607"/>
    <p:sldId id="862" r:id="rId608"/>
    <p:sldId id="863" r:id="rId609"/>
    <p:sldId id="864" r:id="rId610"/>
    <p:sldId id="865" r:id="rId611"/>
    <p:sldId id="866" r:id="rId612"/>
    <p:sldId id="867" r:id="rId613"/>
    <p:sldId id="868" r:id="rId614"/>
    <p:sldId id="869" r:id="rId615"/>
    <p:sldId id="870" r:id="rId616"/>
    <p:sldId id="871" r:id="rId617"/>
    <p:sldId id="872" r:id="rId618"/>
    <p:sldId id="873" r:id="rId619"/>
    <p:sldId id="874" r:id="rId620"/>
    <p:sldId id="875" r:id="rId621"/>
    <p:sldId id="876" r:id="rId622"/>
    <p:sldId id="877" r:id="rId623"/>
    <p:sldId id="878" r:id="rId624"/>
    <p:sldId id="879" r:id="rId625"/>
    <p:sldId id="880" r:id="rId626"/>
    <p:sldId id="881" r:id="rId627"/>
    <p:sldId id="882" r:id="rId628"/>
    <p:sldId id="883" r:id="rId629"/>
    <p:sldId id="884" r:id="rId630"/>
    <p:sldId id="885" r:id="rId631"/>
    <p:sldId id="886" r:id="rId632"/>
    <p:sldId id="887" r:id="rId633"/>
    <p:sldId id="888" r:id="rId634"/>
    <p:sldId id="889" r:id="rId635"/>
    <p:sldId id="890" r:id="rId636"/>
    <p:sldId id="891" r:id="rId637"/>
    <p:sldId id="892" r:id="rId638"/>
    <p:sldId id="893" r:id="rId639"/>
    <p:sldId id="894" r:id="rId640"/>
    <p:sldId id="895" r:id="rId641"/>
    <p:sldId id="896" r:id="rId642"/>
    <p:sldId id="897" r:id="rId643"/>
    <p:sldId id="898" r:id="rId644"/>
    <p:sldId id="899" r:id="rId645"/>
    <p:sldId id="900" r:id="rId646"/>
    <p:sldId id="901" r:id="rId647"/>
    <p:sldId id="902" r:id="rId648"/>
    <p:sldId id="903" r:id="rId649"/>
    <p:sldId id="904" r:id="rId650"/>
    <p:sldId id="905" r:id="rId651"/>
    <p:sldId id="906" r:id="rId652"/>
    <p:sldId id="907" r:id="rId653"/>
    <p:sldId id="908" r:id="rId654"/>
    <p:sldId id="909" r:id="rId655"/>
    <p:sldId id="910" r:id="rId656"/>
    <p:sldId id="911" r:id="rId657"/>
    <p:sldId id="912" r:id="rId658"/>
    <p:sldId id="913" r:id="rId659"/>
    <p:sldId id="914" r:id="rId660"/>
    <p:sldId id="915" r:id="rId661"/>
    <p:sldId id="916" r:id="rId662"/>
    <p:sldId id="917" r:id="rId663"/>
    <p:sldId id="918" r:id="rId664"/>
    <p:sldId id="919" r:id="rId665"/>
    <p:sldId id="920" r:id="rId666"/>
    <p:sldId id="921" r:id="rId667"/>
    <p:sldId id="922" r:id="rId668"/>
    <p:sldId id="923" r:id="rId669"/>
    <p:sldId id="924" r:id="rId670"/>
    <p:sldId id="925" r:id="rId671"/>
    <p:sldId id="926" r:id="rId672"/>
    <p:sldId id="927" r:id="rId673"/>
    <p:sldId id="928" r:id="rId674"/>
    <p:sldId id="929" r:id="rId675"/>
    <p:sldId id="930" r:id="rId676"/>
    <p:sldId id="931" r:id="rId677"/>
    <p:sldId id="932" r:id="rId678"/>
    <p:sldId id="933" r:id="rId679"/>
    <p:sldId id="934" r:id="rId680"/>
    <p:sldId id="935" r:id="rId681"/>
    <p:sldId id="936" r:id="rId682"/>
    <p:sldId id="937" r:id="rId683"/>
    <p:sldId id="938" r:id="rId684"/>
    <p:sldId id="939" r:id="rId685"/>
    <p:sldId id="940" r:id="rId686"/>
    <p:sldId id="941" r:id="rId687"/>
    <p:sldId id="942" r:id="rId688"/>
    <p:sldId id="943" r:id="rId689"/>
    <p:sldId id="944" r:id="rId690"/>
    <p:sldId id="945" r:id="rId691"/>
    <p:sldId id="946" r:id="rId692"/>
    <p:sldId id="947" r:id="rId693"/>
    <p:sldId id="948" r:id="rId694"/>
    <p:sldId id="949" r:id="rId695"/>
    <p:sldId id="950" r:id="rId696"/>
    <p:sldId id="951" r:id="rId697"/>
    <p:sldId id="952" r:id="rId698"/>
    <p:sldId id="953" r:id="rId699"/>
    <p:sldId id="954" r:id="rId700"/>
    <p:sldId id="955" r:id="rId701"/>
    <p:sldId id="956" r:id="rId702"/>
    <p:sldId id="957" r:id="rId703"/>
    <p:sldId id="958" r:id="rId704"/>
    <p:sldId id="959" r:id="rId705"/>
    <p:sldId id="960" r:id="rId706"/>
    <p:sldId id="961" r:id="rId707"/>
    <p:sldId id="962" r:id="rId708"/>
    <p:sldId id="963" r:id="rId709"/>
    <p:sldId id="964" r:id="rId710"/>
    <p:sldId id="965" r:id="rId711"/>
    <p:sldId id="966" r:id="rId712"/>
    <p:sldId id="967" r:id="rId713"/>
    <p:sldId id="968" r:id="rId714"/>
    <p:sldId id="969" r:id="rId715"/>
    <p:sldId id="970" r:id="rId716"/>
    <p:sldId id="971" r:id="rId717"/>
    <p:sldId id="972" r:id="rId718"/>
    <p:sldId id="973" r:id="rId719"/>
    <p:sldId id="974" r:id="rId720"/>
    <p:sldId id="975" r:id="rId721"/>
    <p:sldId id="976" r:id="rId722"/>
    <p:sldId id="977" r:id="rId723"/>
    <p:sldId id="978" r:id="rId724"/>
    <p:sldId id="979" r:id="rId725"/>
    <p:sldId id="980" r:id="rId726"/>
    <p:sldId id="981" r:id="rId727"/>
    <p:sldId id="982" r:id="rId728"/>
    <p:sldId id="983" r:id="rId729"/>
    <p:sldId id="984" r:id="rId730"/>
    <p:sldId id="985" r:id="rId731"/>
    <p:sldId id="986" r:id="rId732"/>
    <p:sldId id="987" r:id="rId733"/>
    <p:sldId id="988" r:id="rId734"/>
    <p:sldId id="989" r:id="rId735"/>
    <p:sldId id="990" r:id="rId736"/>
    <p:sldId id="991" r:id="rId737"/>
    <p:sldId id="992" r:id="rId738"/>
    <p:sldId id="993" r:id="rId739"/>
    <p:sldId id="994" r:id="rId740"/>
    <p:sldId id="995" r:id="rId741"/>
    <p:sldId id="996" r:id="rId742"/>
    <p:sldId id="997" r:id="rId743"/>
    <p:sldId id="998" r:id="rId744"/>
    <p:sldId id="999" r:id="rId745"/>
    <p:sldId id="1000" r:id="rId746"/>
    <p:sldId id="1001" r:id="rId747"/>
    <p:sldId id="1002" r:id="rId748"/>
    <p:sldId id="1003" r:id="rId749"/>
    <p:sldId id="1004" r:id="rId750"/>
    <p:sldId id="1005" r:id="rId751"/>
    <p:sldId id="1006" r:id="rId752"/>
    <p:sldId id="1007" r:id="rId753"/>
    <p:sldId id="1008" r:id="rId754"/>
    <p:sldId id="1009" r:id="rId755"/>
    <p:sldId id="1010" r:id="rId756"/>
    <p:sldId id="1011" r:id="rId757"/>
    <p:sldId id="1012" r:id="rId758"/>
    <p:sldId id="1013" r:id="rId759"/>
    <p:sldId id="1014" r:id="rId760"/>
    <p:sldId id="1015" r:id="rId761"/>
    <p:sldId id="1016" r:id="rId762"/>
    <p:sldId id="1017" r:id="rId763"/>
    <p:sldId id="1018" r:id="rId764"/>
    <p:sldId id="1019" r:id="rId765"/>
    <p:sldId id="1020" r:id="rId766"/>
    <p:sldId id="1021" r:id="rId767"/>
    <p:sldId id="1022" r:id="rId768"/>
    <p:sldId id="1023" r:id="rId769"/>
    <p:sldId id="1024" r:id="rId770"/>
    <p:sldId id="1025" r:id="rId771"/>
    <p:sldId id="1026" r:id="rId772"/>
    <p:sldId id="1027" r:id="rId773"/>
    <p:sldId id="1028" r:id="rId774"/>
    <p:sldId id="1029" r:id="rId775"/>
    <p:sldId id="1030" r:id="rId776"/>
    <p:sldId id="1031" r:id="rId777"/>
    <p:sldId id="1032" r:id="rId778"/>
    <p:sldId id="1033" r:id="rId779"/>
    <p:sldId id="1034" r:id="rId780"/>
    <p:sldId id="1035" r:id="rId781"/>
    <p:sldId id="1036" r:id="rId782"/>
    <p:sldId id="1037" r:id="rId783"/>
    <p:sldId id="1038" r:id="rId784"/>
    <p:sldId id="1039" r:id="rId785"/>
    <p:sldId id="1040" r:id="rId786"/>
    <p:sldId id="1041" r:id="rId787"/>
    <p:sldId id="1042" r:id="rId788"/>
    <p:sldId id="1043" r:id="rId789"/>
    <p:sldId id="1044" r:id="rId790"/>
    <p:sldId id="1045" r:id="rId791"/>
    <p:sldId id="1046" r:id="rId792"/>
    <p:sldId id="1047" r:id="rId793"/>
    <p:sldId id="1048" r:id="rId794"/>
    <p:sldId id="1049" r:id="rId795"/>
    <p:sldId id="1050" r:id="rId796"/>
    <p:sldId id="1051" r:id="rId797"/>
    <p:sldId id="1052" r:id="rId798"/>
    <p:sldId id="1053" r:id="rId799"/>
    <p:sldId id="1054" r:id="rId800"/>
    <p:sldId id="1055" r:id="rId801"/>
    <p:sldId id="1056" r:id="rId802"/>
    <p:sldId id="1057" r:id="rId803"/>
    <p:sldId id="1058" r:id="rId804"/>
    <p:sldId id="1059" r:id="rId805"/>
    <p:sldId id="1060" r:id="rId806"/>
    <p:sldId id="1061" r:id="rId807"/>
    <p:sldId id="1062" r:id="rId808"/>
    <p:sldId id="1063" r:id="rId809"/>
    <p:sldId id="1064" r:id="rId810"/>
    <p:sldId id="1065" r:id="rId811"/>
    <p:sldId id="1066" r:id="rId812"/>
    <p:sldId id="1067" r:id="rId813"/>
    <p:sldId id="1068" r:id="rId814"/>
    <p:sldId id="1069" r:id="rId815"/>
    <p:sldId id="1070" r:id="rId816"/>
    <p:sldId id="1071" r:id="rId817"/>
    <p:sldId id="1072" r:id="rId818"/>
    <p:sldId id="1073" r:id="rId819"/>
    <p:sldId id="1074" r:id="rId820"/>
    <p:sldId id="1075" r:id="rId821"/>
    <p:sldId id="1076" r:id="rId822"/>
    <p:sldId id="1077" r:id="rId823"/>
    <p:sldId id="1078" r:id="rId824"/>
    <p:sldId id="1079" r:id="rId825"/>
    <p:sldId id="1080" r:id="rId826"/>
    <p:sldId id="1081" r:id="rId827"/>
    <p:sldId id="1082" r:id="rId828"/>
    <p:sldId id="1083" r:id="rId829"/>
    <p:sldId id="1084" r:id="rId830"/>
    <p:sldId id="1085" r:id="rId831"/>
    <p:sldId id="1086" r:id="rId832"/>
    <p:sldId id="1087" r:id="rId833"/>
    <p:sldId id="1088" r:id="rId834"/>
    <p:sldId id="1089" r:id="rId835"/>
    <p:sldId id="1090" r:id="rId836"/>
    <p:sldId id="1091" r:id="rId837"/>
    <p:sldId id="1092" r:id="rId838"/>
    <p:sldId id="1093" r:id="rId839"/>
    <p:sldId id="1094" r:id="rId840"/>
    <p:sldId id="1095" r:id="rId841"/>
    <p:sldId id="1096" r:id="rId842"/>
    <p:sldId id="1097" r:id="rId843"/>
    <p:sldId id="1098" r:id="rId844"/>
    <p:sldId id="1099" r:id="rId845"/>
    <p:sldId id="1100" r:id="rId846"/>
    <p:sldId id="1101" r:id="rId847"/>
    <p:sldId id="1102" r:id="rId848"/>
    <p:sldId id="1103" r:id="rId849"/>
    <p:sldId id="1104" r:id="rId850"/>
    <p:sldId id="1105" r:id="rId851"/>
    <p:sldId id="1106" r:id="rId852"/>
    <p:sldId id="1107" r:id="rId853"/>
    <p:sldId id="1108" r:id="rId854"/>
    <p:sldId id="1109" r:id="rId855"/>
    <p:sldId id="1110" r:id="rId856"/>
    <p:sldId id="1111" r:id="rId857"/>
    <p:sldId id="1112" r:id="rId858"/>
    <p:sldId id="1113" r:id="rId859"/>
    <p:sldId id="1114" r:id="rId860"/>
    <p:sldId id="1115" r:id="rId861"/>
    <p:sldId id="1116" r:id="rId862"/>
    <p:sldId id="1117" r:id="rId863"/>
    <p:sldId id="1118" r:id="rId864"/>
    <p:sldId id="1119" r:id="rId865"/>
    <p:sldId id="1120" r:id="rId866"/>
    <p:sldId id="1121" r:id="rId867"/>
    <p:sldId id="1122" r:id="rId868"/>
    <p:sldId id="1123" r:id="rId869"/>
    <p:sldId id="1124" r:id="rId870"/>
    <p:sldId id="1125" r:id="rId871"/>
    <p:sldId id="1126" r:id="rId872"/>
    <p:sldId id="1127" r:id="rId873"/>
    <p:sldId id="1128" r:id="rId874"/>
    <p:sldId id="1129" r:id="rId875"/>
    <p:sldId id="1130" r:id="rId876"/>
    <p:sldId id="1131" r:id="rId877"/>
    <p:sldId id="1132" r:id="rId878"/>
    <p:sldId id="1133" r:id="rId879"/>
    <p:sldId id="1134" r:id="rId880"/>
    <p:sldId id="1135" r:id="rId881"/>
    <p:sldId id="1136" r:id="rId882"/>
    <p:sldId id="1137" r:id="rId883"/>
    <p:sldId id="1138" r:id="rId884"/>
    <p:sldId id="1139" r:id="rId885"/>
    <p:sldId id="1140" r:id="rId886"/>
    <p:sldId id="1141" r:id="rId887"/>
    <p:sldId id="1142" r:id="rId888"/>
    <p:sldId id="1143" r:id="rId889"/>
    <p:sldId id="1144" r:id="rId890"/>
    <p:sldId id="1145" r:id="rId891"/>
    <p:sldId id="1146" r:id="rId892"/>
    <p:sldId id="1147" r:id="rId893"/>
    <p:sldId id="1148" r:id="rId894"/>
    <p:sldId id="1149" r:id="rId895"/>
    <p:sldId id="1150" r:id="rId896"/>
    <p:sldId id="1151" r:id="rId897"/>
    <p:sldId id="1152" r:id="rId898"/>
    <p:sldId id="1153" r:id="rId899"/>
    <p:sldId id="1154" r:id="rId900"/>
    <p:sldId id="1155" r:id="rId90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4"/>
  </p:normalViewPr>
  <p:slideViewPr>
    <p:cSldViewPr snapToGrid="0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671" Type="http://schemas.openxmlformats.org/officeDocument/2006/relationships/slide" Target="slides/slide670.xml"/><Relationship Id="rId769" Type="http://schemas.openxmlformats.org/officeDocument/2006/relationships/slide" Target="slides/slide768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629" Type="http://schemas.openxmlformats.org/officeDocument/2006/relationships/slide" Target="slides/slide628.xml"/><Relationship Id="rId170" Type="http://schemas.openxmlformats.org/officeDocument/2006/relationships/slide" Target="slides/slide169.xml"/><Relationship Id="rId836" Type="http://schemas.openxmlformats.org/officeDocument/2006/relationships/slide" Target="slides/slide835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682" Type="http://schemas.openxmlformats.org/officeDocument/2006/relationships/slide" Target="slides/slide681.xml"/><Relationship Id="rId903" Type="http://schemas.openxmlformats.org/officeDocument/2006/relationships/viewProps" Target="viewProps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847" Type="http://schemas.openxmlformats.org/officeDocument/2006/relationships/slide" Target="slides/slide846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693" Type="http://schemas.openxmlformats.org/officeDocument/2006/relationships/slide" Target="slides/slide692.xml"/><Relationship Id="rId707" Type="http://schemas.openxmlformats.org/officeDocument/2006/relationships/slide" Target="slides/slide706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760" Type="http://schemas.openxmlformats.org/officeDocument/2006/relationships/slide" Target="slides/slide75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858" Type="http://schemas.openxmlformats.org/officeDocument/2006/relationships/slide" Target="slides/slide857.xml"/><Relationship Id="rId497" Type="http://schemas.openxmlformats.org/officeDocument/2006/relationships/slide" Target="slides/slide496.xml"/><Relationship Id="rId620" Type="http://schemas.openxmlformats.org/officeDocument/2006/relationships/slide" Target="slides/slide619.xml"/><Relationship Id="rId718" Type="http://schemas.openxmlformats.org/officeDocument/2006/relationships/slide" Target="slides/slide717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771" Type="http://schemas.openxmlformats.org/officeDocument/2006/relationships/slide" Target="slides/slide770.xml"/><Relationship Id="rId869" Type="http://schemas.openxmlformats.org/officeDocument/2006/relationships/slide" Target="slides/slide868.xml"/><Relationship Id="rId424" Type="http://schemas.openxmlformats.org/officeDocument/2006/relationships/slide" Target="slides/slide423.xml"/><Relationship Id="rId631" Type="http://schemas.openxmlformats.org/officeDocument/2006/relationships/slide" Target="slides/slide630.xml"/><Relationship Id="rId729" Type="http://schemas.openxmlformats.org/officeDocument/2006/relationships/slide" Target="slides/slide728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782" Type="http://schemas.openxmlformats.org/officeDocument/2006/relationships/slide" Target="slides/slide781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642" Type="http://schemas.openxmlformats.org/officeDocument/2006/relationships/slide" Target="slides/slide641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93" Type="http://schemas.openxmlformats.org/officeDocument/2006/relationships/slide" Target="slides/slide792.xml"/><Relationship Id="rId807" Type="http://schemas.openxmlformats.org/officeDocument/2006/relationships/slide" Target="slides/slide806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653" Type="http://schemas.openxmlformats.org/officeDocument/2006/relationships/slide" Target="slides/slide652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60" Type="http://schemas.openxmlformats.org/officeDocument/2006/relationships/slide" Target="slides/slide859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720" Type="http://schemas.openxmlformats.org/officeDocument/2006/relationships/slide" Target="slides/slide719.xml"/><Relationship Id="rId818" Type="http://schemas.openxmlformats.org/officeDocument/2006/relationships/slide" Target="slides/slide817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664" Type="http://schemas.openxmlformats.org/officeDocument/2006/relationships/slide" Target="slides/slide663.xml"/><Relationship Id="rId871" Type="http://schemas.openxmlformats.org/officeDocument/2006/relationships/slide" Target="slides/slide870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731" Type="http://schemas.openxmlformats.org/officeDocument/2006/relationships/slide" Target="slides/slide730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829" Type="http://schemas.openxmlformats.org/officeDocument/2006/relationships/slide" Target="slides/slide828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675" Type="http://schemas.openxmlformats.org/officeDocument/2006/relationships/slide" Target="slides/slide674.xml"/><Relationship Id="rId882" Type="http://schemas.openxmlformats.org/officeDocument/2006/relationships/slide" Target="slides/slide881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742" Type="http://schemas.openxmlformats.org/officeDocument/2006/relationships/slide" Target="slides/slide741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79" Type="http://schemas.openxmlformats.org/officeDocument/2006/relationships/slide" Target="slides/slide478.xml"/><Relationship Id="rId686" Type="http://schemas.openxmlformats.org/officeDocument/2006/relationships/slide" Target="slides/slide685.xml"/><Relationship Id="rId893" Type="http://schemas.openxmlformats.org/officeDocument/2006/relationships/slide" Target="slides/slide892.xml"/><Relationship Id="rId36" Type="http://schemas.openxmlformats.org/officeDocument/2006/relationships/slide" Target="slides/slide35.xml"/><Relationship Id="rId339" Type="http://schemas.openxmlformats.org/officeDocument/2006/relationships/slide" Target="slides/slide338.xml"/><Relationship Id="rId546" Type="http://schemas.openxmlformats.org/officeDocument/2006/relationships/slide" Target="slides/slide545.xml"/><Relationship Id="rId753" Type="http://schemas.openxmlformats.org/officeDocument/2006/relationships/slide" Target="slides/slide752.xml"/><Relationship Id="rId101" Type="http://schemas.openxmlformats.org/officeDocument/2006/relationships/slide" Target="slides/slide100.xml"/><Relationship Id="rId185" Type="http://schemas.openxmlformats.org/officeDocument/2006/relationships/slide" Target="slides/slide184.xml"/><Relationship Id="rId406" Type="http://schemas.openxmlformats.org/officeDocument/2006/relationships/slide" Target="slides/slide405.xml"/><Relationship Id="rId392" Type="http://schemas.openxmlformats.org/officeDocument/2006/relationships/slide" Target="slides/slide391.xml"/><Relationship Id="rId613" Type="http://schemas.openxmlformats.org/officeDocument/2006/relationships/slide" Target="slides/slide612.xml"/><Relationship Id="rId697" Type="http://schemas.openxmlformats.org/officeDocument/2006/relationships/slide" Target="slides/slide696.xml"/><Relationship Id="rId820" Type="http://schemas.openxmlformats.org/officeDocument/2006/relationships/slide" Target="slides/slide819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112" Type="http://schemas.openxmlformats.org/officeDocument/2006/relationships/slide" Target="slides/slide111.xml"/><Relationship Id="rId557" Type="http://schemas.openxmlformats.org/officeDocument/2006/relationships/slide" Target="slides/slide556.xml"/><Relationship Id="rId764" Type="http://schemas.openxmlformats.org/officeDocument/2006/relationships/slide" Target="slides/slide763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624" Type="http://schemas.openxmlformats.org/officeDocument/2006/relationships/slide" Target="slides/slide623.xml"/><Relationship Id="rId831" Type="http://schemas.openxmlformats.org/officeDocument/2006/relationships/slide" Target="slides/slide830.xml"/><Relationship Id="rId263" Type="http://schemas.openxmlformats.org/officeDocument/2006/relationships/slide" Target="slides/slide262.xml"/><Relationship Id="rId470" Type="http://schemas.openxmlformats.org/officeDocument/2006/relationships/slide" Target="slides/slide469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775" Type="http://schemas.openxmlformats.org/officeDocument/2006/relationships/slide" Target="slides/slide774.xml"/><Relationship Id="rId428" Type="http://schemas.openxmlformats.org/officeDocument/2006/relationships/slide" Target="slides/slide427.xml"/><Relationship Id="rId635" Type="http://schemas.openxmlformats.org/officeDocument/2006/relationships/slide" Target="slides/slide634.xml"/><Relationship Id="rId842" Type="http://schemas.openxmlformats.org/officeDocument/2006/relationships/slide" Target="slides/slide84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702" Type="http://schemas.openxmlformats.org/officeDocument/2006/relationships/slide" Target="slides/slide701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79" Type="http://schemas.openxmlformats.org/officeDocument/2006/relationships/slide" Target="slides/slide578.xml"/><Relationship Id="rId786" Type="http://schemas.openxmlformats.org/officeDocument/2006/relationships/slide" Target="slides/slide785.xml"/><Relationship Id="rId341" Type="http://schemas.openxmlformats.org/officeDocument/2006/relationships/slide" Target="slides/slide340.xml"/><Relationship Id="rId439" Type="http://schemas.openxmlformats.org/officeDocument/2006/relationships/slide" Target="slides/slide438.xml"/><Relationship Id="rId646" Type="http://schemas.openxmlformats.org/officeDocument/2006/relationships/slide" Target="slides/slide645.xml"/><Relationship Id="rId201" Type="http://schemas.openxmlformats.org/officeDocument/2006/relationships/slide" Target="slides/slide200.xml"/><Relationship Id="rId285" Type="http://schemas.openxmlformats.org/officeDocument/2006/relationships/slide" Target="slides/slide284.xml"/><Relationship Id="rId506" Type="http://schemas.openxmlformats.org/officeDocument/2006/relationships/slide" Target="slides/slide505.xml"/><Relationship Id="rId853" Type="http://schemas.openxmlformats.org/officeDocument/2006/relationships/slide" Target="slides/slide852.xml"/><Relationship Id="rId492" Type="http://schemas.openxmlformats.org/officeDocument/2006/relationships/slide" Target="slides/slide491.xml"/><Relationship Id="rId713" Type="http://schemas.openxmlformats.org/officeDocument/2006/relationships/slide" Target="slides/slide712.xml"/><Relationship Id="rId797" Type="http://schemas.openxmlformats.org/officeDocument/2006/relationships/slide" Target="slides/slide796.xml"/><Relationship Id="rId145" Type="http://schemas.openxmlformats.org/officeDocument/2006/relationships/slide" Target="slides/slide144.xml"/><Relationship Id="rId352" Type="http://schemas.openxmlformats.org/officeDocument/2006/relationships/slide" Target="slides/slide351.xml"/><Relationship Id="rId212" Type="http://schemas.openxmlformats.org/officeDocument/2006/relationships/slide" Target="slides/slide211.xml"/><Relationship Id="rId657" Type="http://schemas.openxmlformats.org/officeDocument/2006/relationships/slide" Target="slides/slide656.xml"/><Relationship Id="rId864" Type="http://schemas.openxmlformats.org/officeDocument/2006/relationships/slide" Target="slides/slide863.xml"/><Relationship Id="rId296" Type="http://schemas.openxmlformats.org/officeDocument/2006/relationships/slide" Target="slides/slide295.xml"/><Relationship Id="rId517" Type="http://schemas.openxmlformats.org/officeDocument/2006/relationships/slide" Target="slides/slide516.xml"/><Relationship Id="rId724" Type="http://schemas.openxmlformats.org/officeDocument/2006/relationships/slide" Target="slides/slide723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363" Type="http://schemas.openxmlformats.org/officeDocument/2006/relationships/slide" Target="slides/slide362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668" Type="http://schemas.openxmlformats.org/officeDocument/2006/relationships/slide" Target="slides/slide667.xml"/><Relationship Id="rId875" Type="http://schemas.openxmlformats.org/officeDocument/2006/relationships/slide" Target="slides/slide874.xml"/><Relationship Id="rId18" Type="http://schemas.openxmlformats.org/officeDocument/2006/relationships/slide" Target="slides/slide17.xml"/><Relationship Id="rId528" Type="http://schemas.openxmlformats.org/officeDocument/2006/relationships/slide" Target="slides/slide527.xml"/><Relationship Id="rId735" Type="http://schemas.openxmlformats.org/officeDocument/2006/relationships/slide" Target="slides/slide734.xml"/><Relationship Id="rId167" Type="http://schemas.openxmlformats.org/officeDocument/2006/relationships/slide" Target="slides/slide166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679" Type="http://schemas.openxmlformats.org/officeDocument/2006/relationships/slide" Target="slides/slide678.xml"/><Relationship Id="rId802" Type="http://schemas.openxmlformats.org/officeDocument/2006/relationships/slide" Target="slides/slide801.xml"/><Relationship Id="rId886" Type="http://schemas.openxmlformats.org/officeDocument/2006/relationships/slide" Target="slides/slide885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41" Type="http://schemas.openxmlformats.org/officeDocument/2006/relationships/slide" Target="slides/slide440.xml"/><Relationship Id="rId539" Type="http://schemas.openxmlformats.org/officeDocument/2006/relationships/slide" Target="slides/slide538.xml"/><Relationship Id="rId746" Type="http://schemas.openxmlformats.org/officeDocument/2006/relationships/slide" Target="slides/slide74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82" Type="http://schemas.openxmlformats.org/officeDocument/2006/relationships/slide" Target="slides/slide81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813" Type="http://schemas.openxmlformats.org/officeDocument/2006/relationships/slide" Target="slides/slide812.xml"/><Relationship Id="rId245" Type="http://schemas.openxmlformats.org/officeDocument/2006/relationships/slide" Target="slides/slide244.xml"/><Relationship Id="rId452" Type="http://schemas.openxmlformats.org/officeDocument/2006/relationships/slide" Target="slides/slide451.xml"/><Relationship Id="rId897" Type="http://schemas.openxmlformats.org/officeDocument/2006/relationships/slide" Target="slides/slide896.xml"/><Relationship Id="rId105" Type="http://schemas.openxmlformats.org/officeDocument/2006/relationships/slide" Target="slides/slide104.xml"/><Relationship Id="rId312" Type="http://schemas.openxmlformats.org/officeDocument/2006/relationships/slide" Target="slides/slide311.xml"/><Relationship Id="rId757" Type="http://schemas.openxmlformats.org/officeDocument/2006/relationships/slide" Target="slides/slide756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617" Type="http://schemas.openxmlformats.org/officeDocument/2006/relationships/slide" Target="slides/slide616.xml"/><Relationship Id="rId824" Type="http://schemas.openxmlformats.org/officeDocument/2006/relationships/slide" Target="slides/slide823.xml"/><Relationship Id="rId256" Type="http://schemas.openxmlformats.org/officeDocument/2006/relationships/slide" Target="slides/slide255.xml"/><Relationship Id="rId463" Type="http://schemas.openxmlformats.org/officeDocument/2006/relationships/slide" Target="slides/slide462.xml"/><Relationship Id="rId670" Type="http://schemas.openxmlformats.org/officeDocument/2006/relationships/slide" Target="slides/slide669.xml"/><Relationship Id="rId116" Type="http://schemas.openxmlformats.org/officeDocument/2006/relationships/slide" Target="slides/slide115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768" Type="http://schemas.openxmlformats.org/officeDocument/2006/relationships/slide" Target="slides/slide767.xml"/><Relationship Id="rId20" Type="http://schemas.openxmlformats.org/officeDocument/2006/relationships/slide" Target="slides/slide19.xml"/><Relationship Id="rId628" Type="http://schemas.openxmlformats.org/officeDocument/2006/relationships/slide" Target="slides/slide627.xml"/><Relationship Id="rId835" Type="http://schemas.openxmlformats.org/officeDocument/2006/relationships/slide" Target="slides/slide834.xml"/><Relationship Id="rId267" Type="http://schemas.openxmlformats.org/officeDocument/2006/relationships/slide" Target="slides/slide266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681" Type="http://schemas.openxmlformats.org/officeDocument/2006/relationships/slide" Target="slides/slide680.xml"/><Relationship Id="rId779" Type="http://schemas.openxmlformats.org/officeDocument/2006/relationships/slide" Target="slides/slide778.xml"/><Relationship Id="rId902" Type="http://schemas.openxmlformats.org/officeDocument/2006/relationships/presProps" Target="presProps.xml"/><Relationship Id="rId31" Type="http://schemas.openxmlformats.org/officeDocument/2006/relationships/slide" Target="slides/slide30.xml"/><Relationship Id="rId334" Type="http://schemas.openxmlformats.org/officeDocument/2006/relationships/slide" Target="slides/slide333.xml"/><Relationship Id="rId541" Type="http://schemas.openxmlformats.org/officeDocument/2006/relationships/slide" Target="slides/slide540.xml"/><Relationship Id="rId639" Type="http://schemas.openxmlformats.org/officeDocument/2006/relationships/slide" Target="slides/slide638.xml"/><Relationship Id="rId180" Type="http://schemas.openxmlformats.org/officeDocument/2006/relationships/slide" Target="slides/slide179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846" Type="http://schemas.openxmlformats.org/officeDocument/2006/relationships/slide" Target="slides/slide845.xml"/><Relationship Id="rId485" Type="http://schemas.openxmlformats.org/officeDocument/2006/relationships/slide" Target="slides/slide484.xml"/><Relationship Id="rId692" Type="http://schemas.openxmlformats.org/officeDocument/2006/relationships/slide" Target="slides/slide691.xml"/><Relationship Id="rId706" Type="http://schemas.openxmlformats.org/officeDocument/2006/relationships/slide" Target="slides/slide705.xml"/><Relationship Id="rId42" Type="http://schemas.openxmlformats.org/officeDocument/2006/relationships/slide" Target="slides/slide41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552" Type="http://schemas.openxmlformats.org/officeDocument/2006/relationships/slide" Target="slides/slide551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412" Type="http://schemas.openxmlformats.org/officeDocument/2006/relationships/slide" Target="slides/slide411.xml"/><Relationship Id="rId857" Type="http://schemas.openxmlformats.org/officeDocument/2006/relationships/slide" Target="slides/slide856.xml"/><Relationship Id="rId289" Type="http://schemas.openxmlformats.org/officeDocument/2006/relationships/slide" Target="slides/slide288.xml"/><Relationship Id="rId496" Type="http://schemas.openxmlformats.org/officeDocument/2006/relationships/slide" Target="slides/slide495.xml"/><Relationship Id="rId717" Type="http://schemas.openxmlformats.org/officeDocument/2006/relationships/slide" Target="slides/slide716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56" Type="http://schemas.openxmlformats.org/officeDocument/2006/relationships/slide" Target="slides/slide355.xml"/><Relationship Id="rId563" Type="http://schemas.openxmlformats.org/officeDocument/2006/relationships/slide" Target="slides/slide562.xml"/><Relationship Id="rId770" Type="http://schemas.openxmlformats.org/officeDocument/2006/relationships/slide" Target="slides/slide76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868" Type="http://schemas.openxmlformats.org/officeDocument/2006/relationships/slide" Target="slides/slide867.xml"/><Relationship Id="rId630" Type="http://schemas.openxmlformats.org/officeDocument/2006/relationships/slide" Target="slides/slide629.xml"/><Relationship Id="rId728" Type="http://schemas.openxmlformats.org/officeDocument/2006/relationships/slide" Target="slides/slide727.xml"/><Relationship Id="rId64" Type="http://schemas.openxmlformats.org/officeDocument/2006/relationships/slide" Target="slides/slide63.xml"/><Relationship Id="rId367" Type="http://schemas.openxmlformats.org/officeDocument/2006/relationships/slide" Target="slides/slide366.xml"/><Relationship Id="rId574" Type="http://schemas.openxmlformats.org/officeDocument/2006/relationships/slide" Target="slides/slide573.xml"/><Relationship Id="rId227" Type="http://schemas.openxmlformats.org/officeDocument/2006/relationships/slide" Target="slides/slide226.xml"/><Relationship Id="rId781" Type="http://schemas.openxmlformats.org/officeDocument/2006/relationships/slide" Target="slides/slide780.xml"/><Relationship Id="rId879" Type="http://schemas.openxmlformats.org/officeDocument/2006/relationships/slide" Target="slides/slide878.xml"/><Relationship Id="rId434" Type="http://schemas.openxmlformats.org/officeDocument/2006/relationships/slide" Target="slides/slide433.xml"/><Relationship Id="rId641" Type="http://schemas.openxmlformats.org/officeDocument/2006/relationships/slide" Target="slides/slide640.xml"/><Relationship Id="rId739" Type="http://schemas.openxmlformats.org/officeDocument/2006/relationships/slide" Target="slides/slide738.xml"/><Relationship Id="rId280" Type="http://schemas.openxmlformats.org/officeDocument/2006/relationships/slide" Target="slides/slide279.xml"/><Relationship Id="rId501" Type="http://schemas.openxmlformats.org/officeDocument/2006/relationships/slide" Target="slides/slide500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378" Type="http://schemas.openxmlformats.org/officeDocument/2006/relationships/slide" Target="slides/slide377.xml"/><Relationship Id="rId585" Type="http://schemas.openxmlformats.org/officeDocument/2006/relationships/slide" Target="slides/slide584.xml"/><Relationship Id="rId792" Type="http://schemas.openxmlformats.org/officeDocument/2006/relationships/slide" Target="slides/slide791.xml"/><Relationship Id="rId806" Type="http://schemas.openxmlformats.org/officeDocument/2006/relationships/slide" Target="slides/slide805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652" Type="http://schemas.openxmlformats.org/officeDocument/2006/relationships/slide" Target="slides/slide651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512" Type="http://schemas.openxmlformats.org/officeDocument/2006/relationships/slide" Target="slides/slide511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96" Type="http://schemas.openxmlformats.org/officeDocument/2006/relationships/slide" Target="slides/slide595.xml"/><Relationship Id="rId817" Type="http://schemas.openxmlformats.org/officeDocument/2006/relationships/slide" Target="slides/slide816.xml"/><Relationship Id="rId249" Type="http://schemas.openxmlformats.org/officeDocument/2006/relationships/slide" Target="slides/slide248.xml"/><Relationship Id="rId456" Type="http://schemas.openxmlformats.org/officeDocument/2006/relationships/slide" Target="slides/slide455.xml"/><Relationship Id="rId663" Type="http://schemas.openxmlformats.org/officeDocument/2006/relationships/slide" Target="slides/slide662.xml"/><Relationship Id="rId870" Type="http://schemas.openxmlformats.org/officeDocument/2006/relationships/slide" Target="slides/slide869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97" Type="http://schemas.openxmlformats.org/officeDocument/2006/relationships/slide" Target="slides/slide96.xml"/><Relationship Id="rId730" Type="http://schemas.openxmlformats.org/officeDocument/2006/relationships/slide" Target="slides/slide729.xml"/><Relationship Id="rId828" Type="http://schemas.openxmlformats.org/officeDocument/2006/relationships/slide" Target="slides/slide827.xml"/><Relationship Id="rId162" Type="http://schemas.openxmlformats.org/officeDocument/2006/relationships/slide" Target="slides/slide161.xml"/><Relationship Id="rId467" Type="http://schemas.openxmlformats.org/officeDocument/2006/relationships/slide" Target="slides/slide466.xml"/><Relationship Id="rId674" Type="http://schemas.openxmlformats.org/officeDocument/2006/relationships/slide" Target="slides/slide673.xml"/><Relationship Id="rId881" Type="http://schemas.openxmlformats.org/officeDocument/2006/relationships/slide" Target="slides/slide880.xml"/><Relationship Id="rId24" Type="http://schemas.openxmlformats.org/officeDocument/2006/relationships/slide" Target="slides/slide23.xml"/><Relationship Id="rId327" Type="http://schemas.openxmlformats.org/officeDocument/2006/relationships/slide" Target="slides/slide326.xml"/><Relationship Id="rId534" Type="http://schemas.openxmlformats.org/officeDocument/2006/relationships/slide" Target="slides/slide533.xml"/><Relationship Id="rId741" Type="http://schemas.openxmlformats.org/officeDocument/2006/relationships/slide" Target="slides/slide740.xml"/><Relationship Id="rId839" Type="http://schemas.openxmlformats.org/officeDocument/2006/relationships/slide" Target="slides/slide838.xml"/><Relationship Id="rId173" Type="http://schemas.openxmlformats.org/officeDocument/2006/relationships/slide" Target="slides/slide172.xml"/><Relationship Id="rId380" Type="http://schemas.openxmlformats.org/officeDocument/2006/relationships/slide" Target="slides/slide379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685" Type="http://schemas.openxmlformats.org/officeDocument/2006/relationships/slide" Target="slides/slide684.xml"/><Relationship Id="rId892" Type="http://schemas.openxmlformats.org/officeDocument/2006/relationships/slide" Target="slides/slide891.xml"/><Relationship Id="rId35" Type="http://schemas.openxmlformats.org/officeDocument/2006/relationships/slide" Target="slides/slide34.xml"/><Relationship Id="rId100" Type="http://schemas.openxmlformats.org/officeDocument/2006/relationships/slide" Target="slides/slide99.xml"/><Relationship Id="rId338" Type="http://schemas.openxmlformats.org/officeDocument/2006/relationships/slide" Target="slides/slide337.xml"/><Relationship Id="rId545" Type="http://schemas.openxmlformats.org/officeDocument/2006/relationships/slide" Target="slides/slide544.xml"/><Relationship Id="rId752" Type="http://schemas.openxmlformats.org/officeDocument/2006/relationships/slide" Target="slides/slide75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612" Type="http://schemas.openxmlformats.org/officeDocument/2006/relationships/slide" Target="slides/slide61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696" Type="http://schemas.openxmlformats.org/officeDocument/2006/relationships/slide" Target="slides/slide695.xml"/><Relationship Id="rId46" Type="http://schemas.openxmlformats.org/officeDocument/2006/relationships/slide" Target="slides/slide45.xml"/><Relationship Id="rId349" Type="http://schemas.openxmlformats.org/officeDocument/2006/relationships/slide" Target="slides/slide348.xml"/><Relationship Id="rId556" Type="http://schemas.openxmlformats.org/officeDocument/2006/relationships/slide" Target="slides/slide555.xml"/><Relationship Id="rId763" Type="http://schemas.openxmlformats.org/officeDocument/2006/relationships/slide" Target="slides/slide762.xml"/><Relationship Id="rId111" Type="http://schemas.openxmlformats.org/officeDocument/2006/relationships/slide" Target="slides/slide110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416" Type="http://schemas.openxmlformats.org/officeDocument/2006/relationships/slide" Target="slides/slide415.xml"/><Relationship Id="rId623" Type="http://schemas.openxmlformats.org/officeDocument/2006/relationships/slide" Target="slides/slide622.xml"/><Relationship Id="rId830" Type="http://schemas.openxmlformats.org/officeDocument/2006/relationships/slide" Target="slides/slide829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567" Type="http://schemas.openxmlformats.org/officeDocument/2006/relationships/slide" Target="slides/slide566.xml"/><Relationship Id="rId122" Type="http://schemas.openxmlformats.org/officeDocument/2006/relationships/slide" Target="slides/slide121.xml"/><Relationship Id="rId774" Type="http://schemas.openxmlformats.org/officeDocument/2006/relationships/slide" Target="slides/slide773.xml"/><Relationship Id="rId427" Type="http://schemas.openxmlformats.org/officeDocument/2006/relationships/slide" Target="slides/slide426.xml"/><Relationship Id="rId634" Type="http://schemas.openxmlformats.org/officeDocument/2006/relationships/slide" Target="slides/slide633.xml"/><Relationship Id="rId841" Type="http://schemas.openxmlformats.org/officeDocument/2006/relationships/slide" Target="slides/slide840.xml"/><Relationship Id="rId273" Type="http://schemas.openxmlformats.org/officeDocument/2006/relationships/slide" Target="slides/slide272.xml"/><Relationship Id="rId480" Type="http://schemas.openxmlformats.org/officeDocument/2006/relationships/slide" Target="slides/slide479.xml"/><Relationship Id="rId701" Type="http://schemas.openxmlformats.org/officeDocument/2006/relationships/slide" Target="slides/slide700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785" Type="http://schemas.openxmlformats.org/officeDocument/2006/relationships/slide" Target="slides/slide784.xml"/><Relationship Id="rId200" Type="http://schemas.openxmlformats.org/officeDocument/2006/relationships/slide" Target="slides/slide199.xml"/><Relationship Id="rId438" Type="http://schemas.openxmlformats.org/officeDocument/2006/relationships/slide" Target="slides/slide437.xml"/><Relationship Id="rId645" Type="http://schemas.openxmlformats.org/officeDocument/2006/relationships/slide" Target="slides/slide644.xml"/><Relationship Id="rId852" Type="http://schemas.openxmlformats.org/officeDocument/2006/relationships/slide" Target="slides/slide851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712" Type="http://schemas.openxmlformats.org/officeDocument/2006/relationships/slide" Target="slides/slide711.xml"/><Relationship Id="rId894" Type="http://schemas.openxmlformats.org/officeDocument/2006/relationships/slide" Target="slides/slide893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754" Type="http://schemas.openxmlformats.org/officeDocument/2006/relationships/slide" Target="slides/slide753.xml"/><Relationship Id="rId796" Type="http://schemas.openxmlformats.org/officeDocument/2006/relationships/slide" Target="slides/slide795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656" Type="http://schemas.openxmlformats.org/officeDocument/2006/relationships/slide" Target="slides/slide655.xml"/><Relationship Id="rId821" Type="http://schemas.openxmlformats.org/officeDocument/2006/relationships/slide" Target="slides/slide820.xml"/><Relationship Id="rId863" Type="http://schemas.openxmlformats.org/officeDocument/2006/relationships/slide" Target="slides/slide862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698" Type="http://schemas.openxmlformats.org/officeDocument/2006/relationships/slide" Target="slides/slide697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723" Type="http://schemas.openxmlformats.org/officeDocument/2006/relationships/slide" Target="slides/slide722.xml"/><Relationship Id="rId765" Type="http://schemas.openxmlformats.org/officeDocument/2006/relationships/slide" Target="slides/slide764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625" Type="http://schemas.openxmlformats.org/officeDocument/2006/relationships/slide" Target="slides/slide624.xml"/><Relationship Id="rId832" Type="http://schemas.openxmlformats.org/officeDocument/2006/relationships/slide" Target="slides/slide831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667" Type="http://schemas.openxmlformats.org/officeDocument/2006/relationships/slide" Target="slides/slide666.xml"/><Relationship Id="rId874" Type="http://schemas.openxmlformats.org/officeDocument/2006/relationships/slide" Target="slides/slide873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34" Type="http://schemas.openxmlformats.org/officeDocument/2006/relationships/slide" Target="slides/slide733.xml"/><Relationship Id="rId776" Type="http://schemas.openxmlformats.org/officeDocument/2006/relationships/slide" Target="slides/slide775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636" Type="http://schemas.openxmlformats.org/officeDocument/2006/relationships/slide" Target="slides/slide635.xml"/><Relationship Id="rId801" Type="http://schemas.openxmlformats.org/officeDocument/2006/relationships/slide" Target="slides/slide800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678" Type="http://schemas.openxmlformats.org/officeDocument/2006/relationships/slide" Target="slides/slide677.xml"/><Relationship Id="rId843" Type="http://schemas.openxmlformats.org/officeDocument/2006/relationships/slide" Target="slides/slide842.xml"/><Relationship Id="rId885" Type="http://schemas.openxmlformats.org/officeDocument/2006/relationships/slide" Target="slides/slide884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703" Type="http://schemas.openxmlformats.org/officeDocument/2006/relationships/slide" Target="slides/slide702.xml"/><Relationship Id="rId745" Type="http://schemas.openxmlformats.org/officeDocument/2006/relationships/slide" Target="slides/slide744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787" Type="http://schemas.openxmlformats.org/officeDocument/2006/relationships/slide" Target="slides/slide786.xml"/><Relationship Id="rId812" Type="http://schemas.openxmlformats.org/officeDocument/2006/relationships/slide" Target="slides/slide811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647" Type="http://schemas.openxmlformats.org/officeDocument/2006/relationships/slide" Target="slides/slide646.xml"/><Relationship Id="rId689" Type="http://schemas.openxmlformats.org/officeDocument/2006/relationships/slide" Target="slides/slide688.xml"/><Relationship Id="rId854" Type="http://schemas.openxmlformats.org/officeDocument/2006/relationships/slide" Target="slides/slide853.xml"/><Relationship Id="rId896" Type="http://schemas.openxmlformats.org/officeDocument/2006/relationships/slide" Target="slides/slide895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714" Type="http://schemas.openxmlformats.org/officeDocument/2006/relationships/slide" Target="slides/slide713.xml"/><Relationship Id="rId756" Type="http://schemas.openxmlformats.org/officeDocument/2006/relationships/slide" Target="slides/slide75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798" Type="http://schemas.openxmlformats.org/officeDocument/2006/relationships/slide" Target="slides/slide797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658" Type="http://schemas.openxmlformats.org/officeDocument/2006/relationships/slide" Target="slides/slide657.xml"/><Relationship Id="rId823" Type="http://schemas.openxmlformats.org/officeDocument/2006/relationships/slide" Target="slides/slide822.xml"/><Relationship Id="rId865" Type="http://schemas.openxmlformats.org/officeDocument/2006/relationships/slide" Target="slides/slide864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725" Type="http://schemas.openxmlformats.org/officeDocument/2006/relationships/slide" Target="slides/slide724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767" Type="http://schemas.openxmlformats.org/officeDocument/2006/relationships/slide" Target="slides/slide766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627" Type="http://schemas.openxmlformats.org/officeDocument/2006/relationships/slide" Target="slides/slide626.xml"/><Relationship Id="rId669" Type="http://schemas.openxmlformats.org/officeDocument/2006/relationships/slide" Target="slides/slide668.xml"/><Relationship Id="rId834" Type="http://schemas.openxmlformats.org/officeDocument/2006/relationships/slide" Target="slides/slide833.xml"/><Relationship Id="rId876" Type="http://schemas.openxmlformats.org/officeDocument/2006/relationships/slide" Target="slides/slide875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680" Type="http://schemas.openxmlformats.org/officeDocument/2006/relationships/slide" Target="slides/slide679.xml"/><Relationship Id="rId736" Type="http://schemas.openxmlformats.org/officeDocument/2006/relationships/slide" Target="slides/slide735.xml"/><Relationship Id="rId901" Type="http://schemas.openxmlformats.org/officeDocument/2006/relationships/slide" Target="slides/slide900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78" Type="http://schemas.openxmlformats.org/officeDocument/2006/relationships/slide" Target="slides/slide777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638" Type="http://schemas.openxmlformats.org/officeDocument/2006/relationships/slide" Target="slides/slide637.xml"/><Relationship Id="rId803" Type="http://schemas.openxmlformats.org/officeDocument/2006/relationships/slide" Target="slides/slide802.xml"/><Relationship Id="rId845" Type="http://schemas.openxmlformats.org/officeDocument/2006/relationships/slide" Target="slides/slide844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705" Type="http://schemas.openxmlformats.org/officeDocument/2006/relationships/slide" Target="slides/slide704.xml"/><Relationship Id="rId887" Type="http://schemas.openxmlformats.org/officeDocument/2006/relationships/slide" Target="slides/slide886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691" Type="http://schemas.openxmlformats.org/officeDocument/2006/relationships/slide" Target="slides/slide690.xml"/><Relationship Id="rId747" Type="http://schemas.openxmlformats.org/officeDocument/2006/relationships/slide" Target="slides/slide746.xml"/><Relationship Id="rId789" Type="http://schemas.openxmlformats.org/officeDocument/2006/relationships/slide" Target="slides/slide788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649" Type="http://schemas.openxmlformats.org/officeDocument/2006/relationships/slide" Target="slides/slide648.xml"/><Relationship Id="rId814" Type="http://schemas.openxmlformats.org/officeDocument/2006/relationships/slide" Target="slides/slide813.xml"/><Relationship Id="rId856" Type="http://schemas.openxmlformats.org/officeDocument/2006/relationships/slide" Target="slides/slide855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660" Type="http://schemas.openxmlformats.org/officeDocument/2006/relationships/slide" Target="slides/slide659.xml"/><Relationship Id="rId898" Type="http://schemas.openxmlformats.org/officeDocument/2006/relationships/slide" Target="slides/slide897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716" Type="http://schemas.openxmlformats.org/officeDocument/2006/relationships/slide" Target="slides/slide715.xml"/><Relationship Id="rId758" Type="http://schemas.openxmlformats.org/officeDocument/2006/relationships/slide" Target="slides/slide757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825" Type="http://schemas.openxmlformats.org/officeDocument/2006/relationships/slide" Target="slides/slide824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867" Type="http://schemas.openxmlformats.org/officeDocument/2006/relationships/slide" Target="slides/slide866.xml"/><Relationship Id="rId299" Type="http://schemas.openxmlformats.org/officeDocument/2006/relationships/slide" Target="slides/slide298.xml"/><Relationship Id="rId727" Type="http://schemas.openxmlformats.org/officeDocument/2006/relationships/slide" Target="slides/slide726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780" Type="http://schemas.openxmlformats.org/officeDocument/2006/relationships/slide" Target="slides/slide779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878" Type="http://schemas.openxmlformats.org/officeDocument/2006/relationships/slide" Target="slides/slide877.xml"/><Relationship Id="rId640" Type="http://schemas.openxmlformats.org/officeDocument/2006/relationships/slide" Target="slides/slide639.xml"/><Relationship Id="rId738" Type="http://schemas.openxmlformats.org/officeDocument/2006/relationships/slide" Target="slides/slide737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805" Type="http://schemas.openxmlformats.org/officeDocument/2006/relationships/slide" Target="slides/slide804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791" Type="http://schemas.openxmlformats.org/officeDocument/2006/relationships/slide" Target="slides/slide790.xml"/><Relationship Id="rId889" Type="http://schemas.openxmlformats.org/officeDocument/2006/relationships/slide" Target="slides/slide888.xml"/><Relationship Id="rId444" Type="http://schemas.openxmlformats.org/officeDocument/2006/relationships/slide" Target="slides/slide443.xml"/><Relationship Id="rId651" Type="http://schemas.openxmlformats.org/officeDocument/2006/relationships/slide" Target="slides/slide650.xml"/><Relationship Id="rId749" Type="http://schemas.openxmlformats.org/officeDocument/2006/relationships/slide" Target="slides/slide74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816" Type="http://schemas.openxmlformats.org/officeDocument/2006/relationships/slide" Target="slides/slide815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662" Type="http://schemas.openxmlformats.org/officeDocument/2006/relationships/slide" Target="slides/slide661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827" Type="http://schemas.openxmlformats.org/officeDocument/2006/relationships/slide" Target="slides/slide826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673" Type="http://schemas.openxmlformats.org/officeDocument/2006/relationships/slide" Target="slides/slide672.xml"/><Relationship Id="rId880" Type="http://schemas.openxmlformats.org/officeDocument/2006/relationships/slide" Target="slides/slide879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740" Type="http://schemas.openxmlformats.org/officeDocument/2006/relationships/slide" Target="slides/slide739.xml"/><Relationship Id="rId838" Type="http://schemas.openxmlformats.org/officeDocument/2006/relationships/slide" Target="slides/slide837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684" Type="http://schemas.openxmlformats.org/officeDocument/2006/relationships/slide" Target="slides/slide683.xml"/><Relationship Id="rId337" Type="http://schemas.openxmlformats.org/officeDocument/2006/relationships/slide" Target="slides/slide336.xml"/><Relationship Id="rId891" Type="http://schemas.openxmlformats.org/officeDocument/2006/relationships/slide" Target="slides/slide890.xml"/><Relationship Id="rId905" Type="http://schemas.openxmlformats.org/officeDocument/2006/relationships/tableStyles" Target="tableStyles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751" Type="http://schemas.openxmlformats.org/officeDocument/2006/relationships/slide" Target="slides/slide750.xml"/><Relationship Id="rId849" Type="http://schemas.openxmlformats.org/officeDocument/2006/relationships/slide" Target="slides/slide848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695" Type="http://schemas.openxmlformats.org/officeDocument/2006/relationships/slide" Target="slides/slide694.xml"/><Relationship Id="rId709" Type="http://schemas.openxmlformats.org/officeDocument/2006/relationships/slide" Target="slides/slide708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762" Type="http://schemas.openxmlformats.org/officeDocument/2006/relationships/slide" Target="slides/slide76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slide" Target="slides/slide62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773" Type="http://schemas.openxmlformats.org/officeDocument/2006/relationships/slide" Target="slides/slide772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33" Type="http://schemas.openxmlformats.org/officeDocument/2006/relationships/slide" Target="slides/slide632.xml"/><Relationship Id="rId840" Type="http://schemas.openxmlformats.org/officeDocument/2006/relationships/slide" Target="slides/slide839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700" Type="http://schemas.openxmlformats.org/officeDocument/2006/relationships/slide" Target="slides/slide699.xml"/><Relationship Id="rId132" Type="http://schemas.openxmlformats.org/officeDocument/2006/relationships/slide" Target="slides/slide131.xml"/><Relationship Id="rId784" Type="http://schemas.openxmlformats.org/officeDocument/2006/relationships/slide" Target="slides/slide783.xml"/><Relationship Id="rId437" Type="http://schemas.openxmlformats.org/officeDocument/2006/relationships/slide" Target="slides/slide436.xml"/><Relationship Id="rId644" Type="http://schemas.openxmlformats.org/officeDocument/2006/relationships/slide" Target="slides/slide643.xml"/><Relationship Id="rId851" Type="http://schemas.openxmlformats.org/officeDocument/2006/relationships/slide" Target="slides/slide850.xml"/><Relationship Id="rId283" Type="http://schemas.openxmlformats.org/officeDocument/2006/relationships/slide" Target="slides/slide282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711" Type="http://schemas.openxmlformats.org/officeDocument/2006/relationships/slide" Target="slides/slide710.xml"/><Relationship Id="rId78" Type="http://schemas.openxmlformats.org/officeDocument/2006/relationships/slide" Target="slides/slide77.xml"/><Relationship Id="rId143" Type="http://schemas.openxmlformats.org/officeDocument/2006/relationships/slide" Target="slides/slide142.xml"/><Relationship Id="rId350" Type="http://schemas.openxmlformats.org/officeDocument/2006/relationships/slide" Target="slides/slide349.xml"/><Relationship Id="rId588" Type="http://schemas.openxmlformats.org/officeDocument/2006/relationships/slide" Target="slides/slide587.xml"/><Relationship Id="rId795" Type="http://schemas.openxmlformats.org/officeDocument/2006/relationships/slide" Target="slides/slide794.xml"/><Relationship Id="rId809" Type="http://schemas.openxmlformats.org/officeDocument/2006/relationships/slide" Target="slides/slide808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448" Type="http://schemas.openxmlformats.org/officeDocument/2006/relationships/slide" Target="slides/slide447.xml"/><Relationship Id="rId655" Type="http://schemas.openxmlformats.org/officeDocument/2006/relationships/slide" Target="slides/slide654.xml"/><Relationship Id="rId862" Type="http://schemas.openxmlformats.org/officeDocument/2006/relationships/slide" Target="slides/slide86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722" Type="http://schemas.openxmlformats.org/officeDocument/2006/relationships/slide" Target="slides/slide721.xml"/><Relationship Id="rId89" Type="http://schemas.openxmlformats.org/officeDocument/2006/relationships/slide" Target="slides/slide88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99" Type="http://schemas.openxmlformats.org/officeDocument/2006/relationships/slide" Target="slides/slide598.xml"/><Relationship Id="rId459" Type="http://schemas.openxmlformats.org/officeDocument/2006/relationships/slide" Target="slides/slide458.xml"/><Relationship Id="rId666" Type="http://schemas.openxmlformats.org/officeDocument/2006/relationships/slide" Target="slides/slide665.xml"/><Relationship Id="rId873" Type="http://schemas.openxmlformats.org/officeDocument/2006/relationships/slide" Target="slides/slide872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19" Type="http://schemas.openxmlformats.org/officeDocument/2006/relationships/slide" Target="slides/slide318.xml"/><Relationship Id="rId526" Type="http://schemas.openxmlformats.org/officeDocument/2006/relationships/slide" Target="slides/slide525.xml"/><Relationship Id="rId733" Type="http://schemas.openxmlformats.org/officeDocument/2006/relationships/slide" Target="slides/slide732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677" Type="http://schemas.openxmlformats.org/officeDocument/2006/relationships/slide" Target="slides/slide676.xml"/><Relationship Id="rId800" Type="http://schemas.openxmlformats.org/officeDocument/2006/relationships/slide" Target="slides/slide799.xml"/><Relationship Id="rId232" Type="http://schemas.openxmlformats.org/officeDocument/2006/relationships/slide" Target="slides/slide231.xml"/><Relationship Id="rId884" Type="http://schemas.openxmlformats.org/officeDocument/2006/relationships/slide" Target="slides/slide883.xml"/><Relationship Id="rId27" Type="http://schemas.openxmlformats.org/officeDocument/2006/relationships/slide" Target="slides/slide26.xml"/><Relationship Id="rId537" Type="http://schemas.openxmlformats.org/officeDocument/2006/relationships/slide" Target="slides/slide536.xml"/><Relationship Id="rId744" Type="http://schemas.openxmlformats.org/officeDocument/2006/relationships/slide" Target="slides/slide743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83" Type="http://schemas.openxmlformats.org/officeDocument/2006/relationships/slide" Target="slides/slide382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811" Type="http://schemas.openxmlformats.org/officeDocument/2006/relationships/slide" Target="slides/slide810.xml"/><Relationship Id="rId243" Type="http://schemas.openxmlformats.org/officeDocument/2006/relationships/slide" Target="slides/slide242.xml"/><Relationship Id="rId450" Type="http://schemas.openxmlformats.org/officeDocument/2006/relationships/slide" Target="slides/slide449.xml"/><Relationship Id="rId688" Type="http://schemas.openxmlformats.org/officeDocument/2006/relationships/slide" Target="slides/slide687.xml"/><Relationship Id="rId895" Type="http://schemas.openxmlformats.org/officeDocument/2006/relationships/slide" Target="slides/slide894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548" Type="http://schemas.openxmlformats.org/officeDocument/2006/relationships/slide" Target="slides/slide547.xml"/><Relationship Id="rId755" Type="http://schemas.openxmlformats.org/officeDocument/2006/relationships/slide" Target="slides/slide754.xml"/><Relationship Id="rId91" Type="http://schemas.openxmlformats.org/officeDocument/2006/relationships/slide" Target="slides/slide90.xml"/><Relationship Id="rId187" Type="http://schemas.openxmlformats.org/officeDocument/2006/relationships/slide" Target="slides/slide186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822" Type="http://schemas.openxmlformats.org/officeDocument/2006/relationships/slide" Target="slides/slide821.xml"/><Relationship Id="rId254" Type="http://schemas.openxmlformats.org/officeDocument/2006/relationships/slide" Target="slides/slide253.xml"/><Relationship Id="rId699" Type="http://schemas.openxmlformats.org/officeDocument/2006/relationships/slide" Target="slides/slide698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461" Type="http://schemas.openxmlformats.org/officeDocument/2006/relationships/slide" Target="slides/slide460.xml"/><Relationship Id="rId559" Type="http://schemas.openxmlformats.org/officeDocument/2006/relationships/slide" Target="slides/slide558.xml"/><Relationship Id="rId766" Type="http://schemas.openxmlformats.org/officeDocument/2006/relationships/slide" Target="slides/slide76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419" Type="http://schemas.openxmlformats.org/officeDocument/2006/relationships/slide" Target="slides/slide418.xml"/><Relationship Id="rId626" Type="http://schemas.openxmlformats.org/officeDocument/2006/relationships/slide" Target="slides/slide625.xml"/><Relationship Id="rId833" Type="http://schemas.openxmlformats.org/officeDocument/2006/relationships/slide" Target="slides/slide832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900" Type="http://schemas.openxmlformats.org/officeDocument/2006/relationships/slide" Target="slides/slide899.xml"/><Relationship Id="rId125" Type="http://schemas.openxmlformats.org/officeDocument/2006/relationships/slide" Target="slides/slide124.xml"/><Relationship Id="rId332" Type="http://schemas.openxmlformats.org/officeDocument/2006/relationships/slide" Target="slides/slide331.xml"/><Relationship Id="rId777" Type="http://schemas.openxmlformats.org/officeDocument/2006/relationships/slide" Target="slides/slide776.xml"/><Relationship Id="rId637" Type="http://schemas.openxmlformats.org/officeDocument/2006/relationships/slide" Target="slides/slide636.xml"/><Relationship Id="rId844" Type="http://schemas.openxmlformats.org/officeDocument/2006/relationships/slide" Target="slides/slide843.xml"/><Relationship Id="rId276" Type="http://schemas.openxmlformats.org/officeDocument/2006/relationships/slide" Target="slides/slide275.xml"/><Relationship Id="rId483" Type="http://schemas.openxmlformats.org/officeDocument/2006/relationships/slide" Target="slides/slide482.xml"/><Relationship Id="rId690" Type="http://schemas.openxmlformats.org/officeDocument/2006/relationships/slide" Target="slides/slide689.xml"/><Relationship Id="rId704" Type="http://schemas.openxmlformats.org/officeDocument/2006/relationships/slide" Target="slides/slide703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788" Type="http://schemas.openxmlformats.org/officeDocument/2006/relationships/slide" Target="slides/slide787.xml"/><Relationship Id="rId203" Type="http://schemas.openxmlformats.org/officeDocument/2006/relationships/slide" Target="slides/slide202.xml"/><Relationship Id="rId648" Type="http://schemas.openxmlformats.org/officeDocument/2006/relationships/slide" Target="slides/slide647.xml"/><Relationship Id="rId855" Type="http://schemas.openxmlformats.org/officeDocument/2006/relationships/slide" Target="slides/slide85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715" Type="http://schemas.openxmlformats.org/officeDocument/2006/relationships/slide" Target="slides/slide714.xml"/><Relationship Id="rId147" Type="http://schemas.openxmlformats.org/officeDocument/2006/relationships/slide" Target="slides/slide146.xml"/><Relationship Id="rId354" Type="http://schemas.openxmlformats.org/officeDocument/2006/relationships/slide" Target="slides/slide353.xml"/><Relationship Id="rId799" Type="http://schemas.openxmlformats.org/officeDocument/2006/relationships/slide" Target="slides/slide798.xml"/><Relationship Id="rId51" Type="http://schemas.openxmlformats.org/officeDocument/2006/relationships/slide" Target="slides/slide50.xml"/><Relationship Id="rId561" Type="http://schemas.openxmlformats.org/officeDocument/2006/relationships/slide" Target="slides/slide560.xml"/><Relationship Id="rId659" Type="http://schemas.openxmlformats.org/officeDocument/2006/relationships/slide" Target="slides/slide658.xml"/><Relationship Id="rId866" Type="http://schemas.openxmlformats.org/officeDocument/2006/relationships/slide" Target="slides/slide865.xml"/><Relationship Id="rId214" Type="http://schemas.openxmlformats.org/officeDocument/2006/relationships/slide" Target="slides/slide213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519" Type="http://schemas.openxmlformats.org/officeDocument/2006/relationships/slide" Target="slides/slide518.xml"/><Relationship Id="rId158" Type="http://schemas.openxmlformats.org/officeDocument/2006/relationships/slide" Target="slides/slide157.xml"/><Relationship Id="rId726" Type="http://schemas.openxmlformats.org/officeDocument/2006/relationships/slide" Target="slides/slide725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432" Type="http://schemas.openxmlformats.org/officeDocument/2006/relationships/slide" Target="slides/slide431.xml"/><Relationship Id="rId877" Type="http://schemas.openxmlformats.org/officeDocument/2006/relationships/slide" Target="slides/slide876.xml"/><Relationship Id="rId737" Type="http://schemas.openxmlformats.org/officeDocument/2006/relationships/slide" Target="slides/slide736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76" Type="http://schemas.openxmlformats.org/officeDocument/2006/relationships/slide" Target="slides/slide375.xml"/><Relationship Id="rId583" Type="http://schemas.openxmlformats.org/officeDocument/2006/relationships/slide" Target="slides/slide582.xml"/><Relationship Id="rId790" Type="http://schemas.openxmlformats.org/officeDocument/2006/relationships/slide" Target="slides/slide789.xml"/><Relationship Id="rId804" Type="http://schemas.openxmlformats.org/officeDocument/2006/relationships/slide" Target="slides/slide803.xml"/><Relationship Id="rId4" Type="http://schemas.openxmlformats.org/officeDocument/2006/relationships/slide" Target="slides/slide3.xml"/><Relationship Id="rId236" Type="http://schemas.openxmlformats.org/officeDocument/2006/relationships/slide" Target="slides/slide235.xml"/><Relationship Id="rId443" Type="http://schemas.openxmlformats.org/officeDocument/2006/relationships/slide" Target="slides/slide442.xml"/><Relationship Id="rId650" Type="http://schemas.openxmlformats.org/officeDocument/2006/relationships/slide" Target="slides/slide649.xml"/><Relationship Id="rId888" Type="http://schemas.openxmlformats.org/officeDocument/2006/relationships/slide" Target="slides/slide887.xml"/><Relationship Id="rId303" Type="http://schemas.openxmlformats.org/officeDocument/2006/relationships/slide" Target="slides/slide302.xml"/><Relationship Id="rId748" Type="http://schemas.openxmlformats.org/officeDocument/2006/relationships/slide" Target="slides/slide747.xml"/><Relationship Id="rId84" Type="http://schemas.openxmlformats.org/officeDocument/2006/relationships/slide" Target="slides/slide83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815" Type="http://schemas.openxmlformats.org/officeDocument/2006/relationships/slide" Target="slides/slide814.xml"/><Relationship Id="rId247" Type="http://schemas.openxmlformats.org/officeDocument/2006/relationships/slide" Target="slides/slide246.xml"/><Relationship Id="rId899" Type="http://schemas.openxmlformats.org/officeDocument/2006/relationships/slide" Target="slides/slide898.xml"/><Relationship Id="rId107" Type="http://schemas.openxmlformats.org/officeDocument/2006/relationships/slide" Target="slides/slide106.xml"/><Relationship Id="rId454" Type="http://schemas.openxmlformats.org/officeDocument/2006/relationships/slide" Target="slides/slide453.xml"/><Relationship Id="rId661" Type="http://schemas.openxmlformats.org/officeDocument/2006/relationships/slide" Target="slides/slide660.xml"/><Relationship Id="rId759" Type="http://schemas.openxmlformats.org/officeDocument/2006/relationships/slide" Target="slides/slide758.xml"/><Relationship Id="rId11" Type="http://schemas.openxmlformats.org/officeDocument/2006/relationships/slide" Target="slides/slide10.xml"/><Relationship Id="rId314" Type="http://schemas.openxmlformats.org/officeDocument/2006/relationships/slide" Target="slides/slide313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619" Type="http://schemas.openxmlformats.org/officeDocument/2006/relationships/slide" Target="slides/slide61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826" Type="http://schemas.openxmlformats.org/officeDocument/2006/relationships/slide" Target="slides/slide825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672" Type="http://schemas.openxmlformats.org/officeDocument/2006/relationships/slide" Target="slides/slide671.xml"/><Relationship Id="rId22" Type="http://schemas.openxmlformats.org/officeDocument/2006/relationships/slide" Target="slides/slide21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532" Type="http://schemas.openxmlformats.org/officeDocument/2006/relationships/slide" Target="slides/slide531.xml"/><Relationship Id="rId171" Type="http://schemas.openxmlformats.org/officeDocument/2006/relationships/slide" Target="slides/slide170.xml"/><Relationship Id="rId837" Type="http://schemas.openxmlformats.org/officeDocument/2006/relationships/slide" Target="slides/slide836.xml"/><Relationship Id="rId269" Type="http://schemas.openxmlformats.org/officeDocument/2006/relationships/slide" Target="slides/slide268.xml"/><Relationship Id="rId476" Type="http://schemas.openxmlformats.org/officeDocument/2006/relationships/slide" Target="slides/slide475.xml"/><Relationship Id="rId683" Type="http://schemas.openxmlformats.org/officeDocument/2006/relationships/slide" Target="slides/slide682.xml"/><Relationship Id="rId890" Type="http://schemas.openxmlformats.org/officeDocument/2006/relationships/slide" Target="slides/slide889.xml"/><Relationship Id="rId904" Type="http://schemas.openxmlformats.org/officeDocument/2006/relationships/theme" Target="theme/theme1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336" Type="http://schemas.openxmlformats.org/officeDocument/2006/relationships/slide" Target="slides/slide335.xml"/><Relationship Id="rId543" Type="http://schemas.openxmlformats.org/officeDocument/2006/relationships/slide" Target="slides/slide542.xml"/><Relationship Id="rId182" Type="http://schemas.openxmlformats.org/officeDocument/2006/relationships/slide" Target="slides/slide181.xml"/><Relationship Id="rId403" Type="http://schemas.openxmlformats.org/officeDocument/2006/relationships/slide" Target="slides/slide402.xml"/><Relationship Id="rId750" Type="http://schemas.openxmlformats.org/officeDocument/2006/relationships/slide" Target="slides/slide749.xml"/><Relationship Id="rId848" Type="http://schemas.openxmlformats.org/officeDocument/2006/relationships/slide" Target="slides/slide847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694" Type="http://schemas.openxmlformats.org/officeDocument/2006/relationships/slide" Target="slides/slide693.xml"/><Relationship Id="rId708" Type="http://schemas.openxmlformats.org/officeDocument/2006/relationships/slide" Target="slides/slide707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554" Type="http://schemas.openxmlformats.org/officeDocument/2006/relationships/slide" Target="slides/slide553.xml"/><Relationship Id="rId761" Type="http://schemas.openxmlformats.org/officeDocument/2006/relationships/slide" Target="slides/slide760.xml"/><Relationship Id="rId859" Type="http://schemas.openxmlformats.org/officeDocument/2006/relationships/slide" Target="slides/slide858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414" Type="http://schemas.openxmlformats.org/officeDocument/2006/relationships/slide" Target="slides/slide413.xml"/><Relationship Id="rId498" Type="http://schemas.openxmlformats.org/officeDocument/2006/relationships/slide" Target="slides/slide497.xml"/><Relationship Id="rId621" Type="http://schemas.openxmlformats.org/officeDocument/2006/relationships/slide" Target="slides/slide620.xml"/><Relationship Id="rId260" Type="http://schemas.openxmlformats.org/officeDocument/2006/relationships/slide" Target="slides/slide259.xml"/><Relationship Id="rId719" Type="http://schemas.openxmlformats.org/officeDocument/2006/relationships/slide" Target="slides/slide718.xml"/><Relationship Id="rId55" Type="http://schemas.openxmlformats.org/officeDocument/2006/relationships/slide" Target="slides/slide54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772" Type="http://schemas.openxmlformats.org/officeDocument/2006/relationships/slide" Target="slides/slide77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632" Type="http://schemas.openxmlformats.org/officeDocument/2006/relationships/slide" Target="slides/slide631.xml"/><Relationship Id="rId271" Type="http://schemas.openxmlformats.org/officeDocument/2006/relationships/slide" Target="slides/slide270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69" Type="http://schemas.openxmlformats.org/officeDocument/2006/relationships/slide" Target="slides/slide368.xml"/><Relationship Id="rId576" Type="http://schemas.openxmlformats.org/officeDocument/2006/relationships/slide" Target="slides/slide575.xml"/><Relationship Id="rId783" Type="http://schemas.openxmlformats.org/officeDocument/2006/relationships/slide" Target="slides/slide782.xml"/><Relationship Id="rId229" Type="http://schemas.openxmlformats.org/officeDocument/2006/relationships/slide" Target="slides/slide228.xml"/><Relationship Id="rId436" Type="http://schemas.openxmlformats.org/officeDocument/2006/relationships/slide" Target="slides/slide435.xml"/><Relationship Id="rId643" Type="http://schemas.openxmlformats.org/officeDocument/2006/relationships/slide" Target="slides/slide642.xml"/><Relationship Id="rId850" Type="http://schemas.openxmlformats.org/officeDocument/2006/relationships/slide" Target="slides/slide849.xml"/><Relationship Id="rId77" Type="http://schemas.openxmlformats.org/officeDocument/2006/relationships/slide" Target="slides/slide76.xml"/><Relationship Id="rId282" Type="http://schemas.openxmlformats.org/officeDocument/2006/relationships/slide" Target="slides/slide281.xml"/><Relationship Id="rId503" Type="http://schemas.openxmlformats.org/officeDocument/2006/relationships/slide" Target="slides/slide502.xml"/><Relationship Id="rId587" Type="http://schemas.openxmlformats.org/officeDocument/2006/relationships/slide" Target="slides/slide586.xml"/><Relationship Id="rId710" Type="http://schemas.openxmlformats.org/officeDocument/2006/relationships/slide" Target="slides/slide709.xml"/><Relationship Id="rId808" Type="http://schemas.openxmlformats.org/officeDocument/2006/relationships/slide" Target="slides/slide80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447" Type="http://schemas.openxmlformats.org/officeDocument/2006/relationships/slide" Target="slides/slide446.xml"/><Relationship Id="rId794" Type="http://schemas.openxmlformats.org/officeDocument/2006/relationships/slide" Target="slides/slide793.xml"/><Relationship Id="rId654" Type="http://schemas.openxmlformats.org/officeDocument/2006/relationships/slide" Target="slides/slide653.xml"/><Relationship Id="rId861" Type="http://schemas.openxmlformats.org/officeDocument/2006/relationships/slide" Target="slides/slide860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514" Type="http://schemas.openxmlformats.org/officeDocument/2006/relationships/slide" Target="slides/slide513.xml"/><Relationship Id="rId721" Type="http://schemas.openxmlformats.org/officeDocument/2006/relationships/slide" Target="slides/slide720.xml"/><Relationship Id="rId88" Type="http://schemas.openxmlformats.org/officeDocument/2006/relationships/slide" Target="slides/slide87.xml"/><Relationship Id="rId153" Type="http://schemas.openxmlformats.org/officeDocument/2006/relationships/slide" Target="slides/slide152.xml"/><Relationship Id="rId360" Type="http://schemas.openxmlformats.org/officeDocument/2006/relationships/slide" Target="slides/slide359.xml"/><Relationship Id="rId598" Type="http://schemas.openxmlformats.org/officeDocument/2006/relationships/slide" Target="slides/slide597.xml"/><Relationship Id="rId819" Type="http://schemas.openxmlformats.org/officeDocument/2006/relationships/slide" Target="slides/slide818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65" Type="http://schemas.openxmlformats.org/officeDocument/2006/relationships/slide" Target="slides/slide664.xml"/><Relationship Id="rId872" Type="http://schemas.openxmlformats.org/officeDocument/2006/relationships/slide" Target="slides/slide871.xml"/><Relationship Id="rId15" Type="http://schemas.openxmlformats.org/officeDocument/2006/relationships/slide" Target="slides/slide14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732" Type="http://schemas.openxmlformats.org/officeDocument/2006/relationships/slide" Target="slides/slide731.xml"/><Relationship Id="rId99" Type="http://schemas.openxmlformats.org/officeDocument/2006/relationships/slide" Target="slides/slide98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69" Type="http://schemas.openxmlformats.org/officeDocument/2006/relationships/slide" Target="slides/slide468.xml"/><Relationship Id="rId676" Type="http://schemas.openxmlformats.org/officeDocument/2006/relationships/slide" Target="slides/slide675.xml"/><Relationship Id="rId883" Type="http://schemas.openxmlformats.org/officeDocument/2006/relationships/slide" Target="slides/slide882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329" Type="http://schemas.openxmlformats.org/officeDocument/2006/relationships/slide" Target="slides/slide328.xml"/><Relationship Id="rId536" Type="http://schemas.openxmlformats.org/officeDocument/2006/relationships/slide" Target="slides/slide535.xml"/><Relationship Id="rId175" Type="http://schemas.openxmlformats.org/officeDocument/2006/relationships/slide" Target="slides/slide174.xml"/><Relationship Id="rId743" Type="http://schemas.openxmlformats.org/officeDocument/2006/relationships/slide" Target="slides/slide742.xml"/><Relationship Id="rId382" Type="http://schemas.openxmlformats.org/officeDocument/2006/relationships/slide" Target="slides/slide381.xml"/><Relationship Id="rId603" Type="http://schemas.openxmlformats.org/officeDocument/2006/relationships/slide" Target="slides/slide602.xml"/><Relationship Id="rId687" Type="http://schemas.openxmlformats.org/officeDocument/2006/relationships/slide" Target="slides/slide686.xml"/><Relationship Id="rId810" Type="http://schemas.openxmlformats.org/officeDocument/2006/relationships/slide" Target="slides/slide80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676C4-5E2B-960F-0A1F-181D102D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9B5896-AB86-4252-6EEB-339463F9A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0A675-82CD-94D7-D41C-913FB6F1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C6E4A7-CABD-F58D-75CF-A1006071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B2D8F-F532-A601-5B2B-BED79A87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82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F0598-778F-0E23-6352-99FFD32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C4A9E9-1F8E-996E-F405-0D993057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B8CED8-DCB4-70AC-80EF-C6B19214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2913BF-ABE8-07B8-D941-F0DB6382E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467D1-E88D-D155-16EF-B226501A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57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C62E0E-C5E4-28BE-838C-F11CA2D43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A39CFF-FEB1-A66E-BFC8-27FFCA824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814D8-E78F-DFB9-813C-C787995F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445E52-8CE5-6B00-1906-A7EFB54E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3D4C7-0501-72D7-0E1A-4DFE6D31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225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F2B08-2A26-A5D4-E7C1-C2EB6C98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5EA7A-BDA7-E82E-AF02-0006F687E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1A32F2-DD6F-0A6B-E5D8-B5371A5C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5A8705-EC40-482F-D4CE-581E5467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A98297-22AA-793C-450F-2551B145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6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5DF25-B46B-FDC6-96A9-E07FEDA0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0C7E4E-293F-575B-3766-F3ECE52D5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53408E-D260-BEBD-1544-D2CDDA53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F345E8-904B-4BC4-D2F5-4DC3D853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FC3611-B3D1-1488-AEC9-13F7929D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67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CF7473-277F-BB43-BA31-12592639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A54A0B-2C5D-DF08-3440-97BE4C4CB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4763F7-43E4-DBD9-9F3D-9A8D46586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2DCBB5-C742-8540-75C3-BB2CABFB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52AC76-4AD4-780B-2657-866D252B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CAE8D8-28D1-0084-7808-EE19261F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51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DBF006-8486-3346-5E7E-86D745F8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02B98-05FC-9CF0-BB34-8A0E20D3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42BC4C-0DF8-65BE-2195-22F686930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5045D0-A622-058B-18B8-A910F4659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DAFC19-B331-A970-A9C3-08481EBD7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45837FE-08F5-4052-1194-4F122443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5A0D6F-21FF-F954-D947-D2501600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109459-580E-67C7-C76A-D628FD75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3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E7872-2A55-168B-6216-860E11A23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4E777C-CAC3-9CD6-EF0C-B7E456F8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2AF7B9-E991-498F-74D5-08DA9E25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923F89-87B6-D678-5CF7-89D11486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453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DA2369-8A92-267B-6BDE-C076CF4D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2DD5537-73EE-D30D-B94F-CD38D7618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6D006D-DBC7-C1E8-AF78-9DF82163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09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43AC3C-F97F-68F0-72E4-CB392ABE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302B30-A906-4DB0-24B9-E4E37EE80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8EA9A7-1BF5-52B4-03A5-EF0351F1C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88FD58-0E95-B841-0306-BA489CF1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94564-661A-318F-6BF8-67C35BB7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69CCD6-8B64-69E3-A94D-8A83EAD6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800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BCF05-B7D7-889B-7F8C-A4D876AD9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C8F178-4A63-D227-744D-698568948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964D47-09FE-738F-92B4-7DC187594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E54FE-DC33-8385-05FD-5CB0AC8F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D15F19-1A6C-F753-D053-C0E18DFE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930E53-61EA-6A66-5CA4-5D630B26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3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1794DE-3FA5-ADD7-DDDB-6DA3724F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249825-540A-713D-290D-1F596C81B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3D49C-76C3-6C58-CF53-2F4F1C9A5C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2AB0A-AF5B-614A-B615-D52FC9060C81}" type="datetimeFigureOut">
              <a:rPr lang="de-DE" smtClean="0"/>
              <a:t>10.08.25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39365D-F9D8-E82A-04EB-6AC9F3A3E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55023-7974-9028-7D80-B0417BB9A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48681-1881-F74C-A04A-7EFE71D64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5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6C0A23C-1040-B190-959A-05F99EB0AF5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900</a:t>
            </a:r>
          </a:p>
        </p:txBody>
      </p:sp>
    </p:spTree>
    <p:extLst>
      <p:ext uri="{BB962C8B-B14F-4D97-AF65-F5344CB8AC3E}">
        <p14:creationId xmlns:p14="http://schemas.microsoft.com/office/powerpoint/2010/main" val="1238627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74E8559-66F5-DABB-D1E7-537E541AACA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891</a:t>
            </a:r>
          </a:p>
        </p:txBody>
      </p:sp>
    </p:spTree>
    <p:extLst>
      <p:ext uri="{BB962C8B-B14F-4D97-AF65-F5344CB8AC3E}">
        <p14:creationId xmlns:p14="http://schemas.microsoft.com/office/powerpoint/2010/main" val="4223454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7A5FB8-326A-9915-4279-E8086F5D069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801</a:t>
            </a:r>
          </a:p>
        </p:txBody>
      </p:sp>
    </p:spTree>
    <p:extLst>
      <p:ext uri="{BB962C8B-B14F-4D97-AF65-F5344CB8AC3E}">
        <p14:creationId xmlns:p14="http://schemas.microsoft.com/office/powerpoint/2010/main" val="228794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A0694B1-97C3-D140-E486-061C296E494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800</a:t>
            </a:r>
          </a:p>
        </p:txBody>
      </p:sp>
    </p:spTree>
    <p:extLst>
      <p:ext uri="{BB962C8B-B14F-4D97-AF65-F5344CB8AC3E}">
        <p14:creationId xmlns:p14="http://schemas.microsoft.com/office/powerpoint/2010/main" val="2934399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00D49F-CD73-BB19-EFB8-CB800ADB62A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799</a:t>
            </a:r>
          </a:p>
        </p:txBody>
      </p:sp>
    </p:spTree>
    <p:extLst>
      <p:ext uri="{BB962C8B-B14F-4D97-AF65-F5344CB8AC3E}">
        <p14:creationId xmlns:p14="http://schemas.microsoft.com/office/powerpoint/2010/main" val="4120257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D432DA7-EFDF-41D2-9147-D6C056A3573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798</a:t>
            </a:r>
          </a:p>
        </p:txBody>
      </p:sp>
    </p:spTree>
    <p:extLst>
      <p:ext uri="{BB962C8B-B14F-4D97-AF65-F5344CB8AC3E}">
        <p14:creationId xmlns:p14="http://schemas.microsoft.com/office/powerpoint/2010/main" val="406619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691284A-83BB-C8EA-3AE9-B093DB0F387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797</a:t>
            </a:r>
          </a:p>
        </p:txBody>
      </p:sp>
    </p:spTree>
    <p:extLst>
      <p:ext uri="{BB962C8B-B14F-4D97-AF65-F5344CB8AC3E}">
        <p14:creationId xmlns:p14="http://schemas.microsoft.com/office/powerpoint/2010/main" val="308939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0C30E3-E87A-17F7-8A75-C107ED1A536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796</a:t>
            </a:r>
          </a:p>
        </p:txBody>
      </p:sp>
    </p:spTree>
    <p:extLst>
      <p:ext uri="{BB962C8B-B14F-4D97-AF65-F5344CB8AC3E}">
        <p14:creationId xmlns:p14="http://schemas.microsoft.com/office/powerpoint/2010/main" val="26330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09CAE59-E18A-F32D-5A4C-81C298C8C25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795</a:t>
            </a:r>
          </a:p>
        </p:txBody>
      </p:sp>
    </p:spTree>
    <p:extLst>
      <p:ext uri="{BB962C8B-B14F-4D97-AF65-F5344CB8AC3E}">
        <p14:creationId xmlns:p14="http://schemas.microsoft.com/office/powerpoint/2010/main" val="149164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1A70BE-CEE9-8FA7-D94B-04952395699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794</a:t>
            </a:r>
          </a:p>
        </p:txBody>
      </p:sp>
    </p:spTree>
    <p:extLst>
      <p:ext uri="{BB962C8B-B14F-4D97-AF65-F5344CB8AC3E}">
        <p14:creationId xmlns:p14="http://schemas.microsoft.com/office/powerpoint/2010/main" val="2312894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3F912E3-BF9E-A554-E0C8-FFD274D65B6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793</a:t>
            </a:r>
          </a:p>
        </p:txBody>
      </p:sp>
    </p:spTree>
    <p:extLst>
      <p:ext uri="{BB962C8B-B14F-4D97-AF65-F5344CB8AC3E}">
        <p14:creationId xmlns:p14="http://schemas.microsoft.com/office/powerpoint/2010/main" val="3501095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D13A2C-E35E-9FEA-3F6C-E79167DEB2E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792</a:t>
            </a:r>
          </a:p>
        </p:txBody>
      </p:sp>
    </p:spTree>
    <p:extLst>
      <p:ext uri="{BB962C8B-B14F-4D97-AF65-F5344CB8AC3E}">
        <p14:creationId xmlns:p14="http://schemas.microsoft.com/office/powerpoint/2010/main" val="54886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AF4ADD9-585F-7084-39C4-2E4C96A8ED1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890</a:t>
            </a:r>
          </a:p>
        </p:txBody>
      </p:sp>
    </p:spTree>
    <p:extLst>
      <p:ext uri="{BB962C8B-B14F-4D97-AF65-F5344CB8AC3E}">
        <p14:creationId xmlns:p14="http://schemas.microsoft.com/office/powerpoint/2010/main" val="216234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93995B9-7DEC-4E61-F5D4-123BF3048C8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791</a:t>
            </a:r>
          </a:p>
        </p:txBody>
      </p:sp>
    </p:spTree>
    <p:extLst>
      <p:ext uri="{BB962C8B-B14F-4D97-AF65-F5344CB8AC3E}">
        <p14:creationId xmlns:p14="http://schemas.microsoft.com/office/powerpoint/2010/main" val="4594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EE4F84F-8838-BA09-DA3D-3E9EA0446E8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790</a:t>
            </a:r>
          </a:p>
        </p:txBody>
      </p:sp>
    </p:spTree>
    <p:extLst>
      <p:ext uri="{BB962C8B-B14F-4D97-AF65-F5344CB8AC3E}">
        <p14:creationId xmlns:p14="http://schemas.microsoft.com/office/powerpoint/2010/main" val="181330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842AB67-EFF3-D88D-553A-B4BB7949444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335890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F8D317A-A088-F516-5BDB-64030E844D3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788</a:t>
            </a:r>
          </a:p>
        </p:txBody>
      </p:sp>
    </p:spTree>
    <p:extLst>
      <p:ext uri="{BB962C8B-B14F-4D97-AF65-F5344CB8AC3E}">
        <p14:creationId xmlns:p14="http://schemas.microsoft.com/office/powerpoint/2010/main" val="3684855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B3074C-D6BD-953E-34A1-1B20A4CCFB6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787</a:t>
            </a:r>
          </a:p>
        </p:txBody>
      </p:sp>
    </p:spTree>
    <p:extLst>
      <p:ext uri="{BB962C8B-B14F-4D97-AF65-F5344CB8AC3E}">
        <p14:creationId xmlns:p14="http://schemas.microsoft.com/office/powerpoint/2010/main" val="47540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B8549A1-8706-8BDB-4865-642027712AD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786</a:t>
            </a:r>
          </a:p>
        </p:txBody>
      </p:sp>
    </p:spTree>
    <p:extLst>
      <p:ext uri="{BB962C8B-B14F-4D97-AF65-F5344CB8AC3E}">
        <p14:creationId xmlns:p14="http://schemas.microsoft.com/office/powerpoint/2010/main" val="80425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5EBDBCB-AF99-2D09-BA6E-4ECFEBDE8B3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785</a:t>
            </a:r>
          </a:p>
        </p:txBody>
      </p:sp>
    </p:spTree>
    <p:extLst>
      <p:ext uri="{BB962C8B-B14F-4D97-AF65-F5344CB8AC3E}">
        <p14:creationId xmlns:p14="http://schemas.microsoft.com/office/powerpoint/2010/main" val="4038320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20A5367-16AD-3626-35A9-A8CE7ECB6EE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784</a:t>
            </a:r>
          </a:p>
        </p:txBody>
      </p:sp>
    </p:spTree>
    <p:extLst>
      <p:ext uri="{BB962C8B-B14F-4D97-AF65-F5344CB8AC3E}">
        <p14:creationId xmlns:p14="http://schemas.microsoft.com/office/powerpoint/2010/main" val="3964784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6804CE1-B02D-DF26-660E-D0C5E88B61E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783</a:t>
            </a:r>
          </a:p>
        </p:txBody>
      </p:sp>
    </p:spTree>
    <p:extLst>
      <p:ext uri="{BB962C8B-B14F-4D97-AF65-F5344CB8AC3E}">
        <p14:creationId xmlns:p14="http://schemas.microsoft.com/office/powerpoint/2010/main" val="4182801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78EDFD8-FEF1-CF3B-856D-C919450CAC0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782</a:t>
            </a:r>
          </a:p>
        </p:txBody>
      </p:sp>
    </p:spTree>
    <p:extLst>
      <p:ext uri="{BB962C8B-B14F-4D97-AF65-F5344CB8AC3E}">
        <p14:creationId xmlns:p14="http://schemas.microsoft.com/office/powerpoint/2010/main" val="117172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A45E870-CEB2-4A24-2FCA-573CFC08E46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889</a:t>
            </a:r>
          </a:p>
        </p:txBody>
      </p:sp>
    </p:spTree>
    <p:extLst>
      <p:ext uri="{BB962C8B-B14F-4D97-AF65-F5344CB8AC3E}">
        <p14:creationId xmlns:p14="http://schemas.microsoft.com/office/powerpoint/2010/main" val="1306247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230D9BD-6A13-06BD-DAB1-37D7D15D2AC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781</a:t>
            </a:r>
          </a:p>
        </p:txBody>
      </p:sp>
    </p:spTree>
    <p:extLst>
      <p:ext uri="{BB962C8B-B14F-4D97-AF65-F5344CB8AC3E}">
        <p14:creationId xmlns:p14="http://schemas.microsoft.com/office/powerpoint/2010/main" val="288536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C5A6963-8773-D3F6-7DBD-C40C1E2E123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780</a:t>
            </a:r>
          </a:p>
        </p:txBody>
      </p:sp>
    </p:spTree>
    <p:extLst>
      <p:ext uri="{BB962C8B-B14F-4D97-AF65-F5344CB8AC3E}">
        <p14:creationId xmlns:p14="http://schemas.microsoft.com/office/powerpoint/2010/main" val="888015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C569D44-EBF3-CB9F-06B2-D369578B3C4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779</a:t>
            </a:r>
          </a:p>
        </p:txBody>
      </p:sp>
    </p:spTree>
    <p:extLst>
      <p:ext uri="{BB962C8B-B14F-4D97-AF65-F5344CB8AC3E}">
        <p14:creationId xmlns:p14="http://schemas.microsoft.com/office/powerpoint/2010/main" val="218642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6F4352-B1AA-B439-4471-DF70C40F2DB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778</a:t>
            </a:r>
          </a:p>
        </p:txBody>
      </p:sp>
    </p:spTree>
    <p:extLst>
      <p:ext uri="{BB962C8B-B14F-4D97-AF65-F5344CB8AC3E}">
        <p14:creationId xmlns:p14="http://schemas.microsoft.com/office/powerpoint/2010/main" val="674280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0078CE6-9429-BAE1-99F0-E15177DE399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777</a:t>
            </a:r>
          </a:p>
        </p:txBody>
      </p:sp>
    </p:spTree>
    <p:extLst>
      <p:ext uri="{BB962C8B-B14F-4D97-AF65-F5344CB8AC3E}">
        <p14:creationId xmlns:p14="http://schemas.microsoft.com/office/powerpoint/2010/main" val="1183019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CE881C7-F9D4-66D5-F703-74A3EAC9546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776</a:t>
            </a:r>
          </a:p>
        </p:txBody>
      </p:sp>
    </p:spTree>
    <p:extLst>
      <p:ext uri="{BB962C8B-B14F-4D97-AF65-F5344CB8AC3E}">
        <p14:creationId xmlns:p14="http://schemas.microsoft.com/office/powerpoint/2010/main" val="215264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A8362B-E486-557B-0122-27ABDF2E3A1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775</a:t>
            </a:r>
          </a:p>
        </p:txBody>
      </p:sp>
    </p:spTree>
    <p:extLst>
      <p:ext uri="{BB962C8B-B14F-4D97-AF65-F5344CB8AC3E}">
        <p14:creationId xmlns:p14="http://schemas.microsoft.com/office/powerpoint/2010/main" val="3672566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1AF537-894E-9C8E-FD25-736FAF02C12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774</a:t>
            </a:r>
          </a:p>
        </p:txBody>
      </p:sp>
    </p:spTree>
    <p:extLst>
      <p:ext uri="{BB962C8B-B14F-4D97-AF65-F5344CB8AC3E}">
        <p14:creationId xmlns:p14="http://schemas.microsoft.com/office/powerpoint/2010/main" val="133239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6C9E06B-C0EB-9645-58B1-D66B3030210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773</a:t>
            </a:r>
          </a:p>
        </p:txBody>
      </p:sp>
    </p:spTree>
    <p:extLst>
      <p:ext uri="{BB962C8B-B14F-4D97-AF65-F5344CB8AC3E}">
        <p14:creationId xmlns:p14="http://schemas.microsoft.com/office/powerpoint/2010/main" val="2342001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6D061B5-6910-37D2-573A-A4DF3ED0000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772</a:t>
            </a:r>
          </a:p>
        </p:txBody>
      </p:sp>
    </p:spTree>
    <p:extLst>
      <p:ext uri="{BB962C8B-B14F-4D97-AF65-F5344CB8AC3E}">
        <p14:creationId xmlns:p14="http://schemas.microsoft.com/office/powerpoint/2010/main" val="1647401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335E4F2-AD57-2E42-3DC6-69D1EF686A3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888</a:t>
            </a:r>
          </a:p>
        </p:txBody>
      </p:sp>
    </p:spTree>
    <p:extLst>
      <p:ext uri="{BB962C8B-B14F-4D97-AF65-F5344CB8AC3E}">
        <p14:creationId xmlns:p14="http://schemas.microsoft.com/office/powerpoint/2010/main" val="231322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21B9065-DD91-88C7-864F-FCDFCFE2FC7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771</a:t>
            </a:r>
          </a:p>
        </p:txBody>
      </p:sp>
    </p:spTree>
    <p:extLst>
      <p:ext uri="{BB962C8B-B14F-4D97-AF65-F5344CB8AC3E}">
        <p14:creationId xmlns:p14="http://schemas.microsoft.com/office/powerpoint/2010/main" val="3669217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99BDC6D-D55C-7CC0-35C8-36B623A0541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770</a:t>
            </a:r>
          </a:p>
        </p:txBody>
      </p:sp>
    </p:spTree>
    <p:extLst>
      <p:ext uri="{BB962C8B-B14F-4D97-AF65-F5344CB8AC3E}">
        <p14:creationId xmlns:p14="http://schemas.microsoft.com/office/powerpoint/2010/main" val="199990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127215F-B840-909B-3D57-ABBBFD3B3F3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769</a:t>
            </a:r>
          </a:p>
        </p:txBody>
      </p:sp>
    </p:spTree>
    <p:extLst>
      <p:ext uri="{BB962C8B-B14F-4D97-AF65-F5344CB8AC3E}">
        <p14:creationId xmlns:p14="http://schemas.microsoft.com/office/powerpoint/2010/main" val="224971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F2314D8-BF7C-D8CC-7084-DB49F33D44B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768</a:t>
            </a:r>
          </a:p>
        </p:txBody>
      </p:sp>
    </p:spTree>
    <p:extLst>
      <p:ext uri="{BB962C8B-B14F-4D97-AF65-F5344CB8AC3E}">
        <p14:creationId xmlns:p14="http://schemas.microsoft.com/office/powerpoint/2010/main" val="2328793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9031E4C-5FAA-C60E-7E5E-BB9B2025800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767</a:t>
            </a:r>
          </a:p>
        </p:txBody>
      </p:sp>
    </p:spTree>
    <p:extLst>
      <p:ext uri="{BB962C8B-B14F-4D97-AF65-F5344CB8AC3E}">
        <p14:creationId xmlns:p14="http://schemas.microsoft.com/office/powerpoint/2010/main" val="232874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0990196-9047-66DC-49D0-D6A5FBBA415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766</a:t>
            </a:r>
          </a:p>
        </p:txBody>
      </p:sp>
    </p:spTree>
    <p:extLst>
      <p:ext uri="{BB962C8B-B14F-4D97-AF65-F5344CB8AC3E}">
        <p14:creationId xmlns:p14="http://schemas.microsoft.com/office/powerpoint/2010/main" val="938289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C58F6B-E922-7B35-7A01-630FAE683AC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765</a:t>
            </a:r>
          </a:p>
        </p:txBody>
      </p:sp>
    </p:spTree>
    <p:extLst>
      <p:ext uri="{BB962C8B-B14F-4D97-AF65-F5344CB8AC3E}">
        <p14:creationId xmlns:p14="http://schemas.microsoft.com/office/powerpoint/2010/main" val="2950408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A5EF18A-2B76-9527-D288-6EB0FB20145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764</a:t>
            </a:r>
          </a:p>
        </p:txBody>
      </p:sp>
    </p:spTree>
    <p:extLst>
      <p:ext uri="{BB962C8B-B14F-4D97-AF65-F5344CB8AC3E}">
        <p14:creationId xmlns:p14="http://schemas.microsoft.com/office/powerpoint/2010/main" val="120930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D0DAFC-60B3-2CD3-502D-7F7E0F63BB5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763</a:t>
            </a:r>
          </a:p>
        </p:txBody>
      </p:sp>
    </p:spTree>
    <p:extLst>
      <p:ext uri="{BB962C8B-B14F-4D97-AF65-F5344CB8AC3E}">
        <p14:creationId xmlns:p14="http://schemas.microsoft.com/office/powerpoint/2010/main" val="297602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72F478-5FCE-7D7C-927A-0A11FF33D21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762</a:t>
            </a:r>
          </a:p>
        </p:txBody>
      </p:sp>
    </p:spTree>
    <p:extLst>
      <p:ext uri="{BB962C8B-B14F-4D97-AF65-F5344CB8AC3E}">
        <p14:creationId xmlns:p14="http://schemas.microsoft.com/office/powerpoint/2010/main" val="1073039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2E4CBDC-AC3B-C143-AD29-1FAD7D591C1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887</a:t>
            </a:r>
          </a:p>
        </p:txBody>
      </p:sp>
    </p:spTree>
    <p:extLst>
      <p:ext uri="{BB962C8B-B14F-4D97-AF65-F5344CB8AC3E}">
        <p14:creationId xmlns:p14="http://schemas.microsoft.com/office/powerpoint/2010/main" val="862034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421557-8E27-946C-57AE-40A770E3D81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761</a:t>
            </a:r>
          </a:p>
        </p:txBody>
      </p:sp>
    </p:spTree>
    <p:extLst>
      <p:ext uri="{BB962C8B-B14F-4D97-AF65-F5344CB8AC3E}">
        <p14:creationId xmlns:p14="http://schemas.microsoft.com/office/powerpoint/2010/main" val="376720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B0034AB-0445-40F7-FBF0-737643594EB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760</a:t>
            </a:r>
          </a:p>
        </p:txBody>
      </p:sp>
    </p:spTree>
    <p:extLst>
      <p:ext uri="{BB962C8B-B14F-4D97-AF65-F5344CB8AC3E}">
        <p14:creationId xmlns:p14="http://schemas.microsoft.com/office/powerpoint/2010/main" val="291036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7B6CCD-9B9B-5AB2-9ACB-93D4548B24C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759</a:t>
            </a:r>
          </a:p>
        </p:txBody>
      </p:sp>
    </p:spTree>
    <p:extLst>
      <p:ext uri="{BB962C8B-B14F-4D97-AF65-F5344CB8AC3E}">
        <p14:creationId xmlns:p14="http://schemas.microsoft.com/office/powerpoint/2010/main" val="3985972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A79DCC2-8494-C48D-2666-FCA6E583434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758</a:t>
            </a:r>
          </a:p>
        </p:txBody>
      </p:sp>
    </p:spTree>
    <p:extLst>
      <p:ext uri="{BB962C8B-B14F-4D97-AF65-F5344CB8AC3E}">
        <p14:creationId xmlns:p14="http://schemas.microsoft.com/office/powerpoint/2010/main" val="155533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1E3811-14EF-49BB-7291-BE8B27F7622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757</a:t>
            </a:r>
          </a:p>
        </p:txBody>
      </p:sp>
    </p:spTree>
    <p:extLst>
      <p:ext uri="{BB962C8B-B14F-4D97-AF65-F5344CB8AC3E}">
        <p14:creationId xmlns:p14="http://schemas.microsoft.com/office/powerpoint/2010/main" val="1265945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9403FD-60B6-0993-FA63-96A288EA471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756</a:t>
            </a:r>
          </a:p>
        </p:txBody>
      </p:sp>
    </p:spTree>
    <p:extLst>
      <p:ext uri="{BB962C8B-B14F-4D97-AF65-F5344CB8AC3E}">
        <p14:creationId xmlns:p14="http://schemas.microsoft.com/office/powerpoint/2010/main" val="19906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2B78E0-4DD1-AF92-75B0-3CCF7E5B85D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755</a:t>
            </a:r>
          </a:p>
        </p:txBody>
      </p:sp>
    </p:spTree>
    <p:extLst>
      <p:ext uri="{BB962C8B-B14F-4D97-AF65-F5344CB8AC3E}">
        <p14:creationId xmlns:p14="http://schemas.microsoft.com/office/powerpoint/2010/main" val="127355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F1B3A5-EE67-E136-00F3-2D47A382120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754</a:t>
            </a:r>
          </a:p>
        </p:txBody>
      </p:sp>
    </p:spTree>
    <p:extLst>
      <p:ext uri="{BB962C8B-B14F-4D97-AF65-F5344CB8AC3E}">
        <p14:creationId xmlns:p14="http://schemas.microsoft.com/office/powerpoint/2010/main" val="668708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DE4BC2-D4BB-9C48-2582-7EF7268502A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753</a:t>
            </a:r>
          </a:p>
        </p:txBody>
      </p:sp>
    </p:spTree>
    <p:extLst>
      <p:ext uri="{BB962C8B-B14F-4D97-AF65-F5344CB8AC3E}">
        <p14:creationId xmlns:p14="http://schemas.microsoft.com/office/powerpoint/2010/main" val="3327115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BA9BEE5-2E31-3699-8B14-8F993353A68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752</a:t>
            </a:r>
          </a:p>
        </p:txBody>
      </p:sp>
    </p:spTree>
    <p:extLst>
      <p:ext uri="{BB962C8B-B14F-4D97-AF65-F5344CB8AC3E}">
        <p14:creationId xmlns:p14="http://schemas.microsoft.com/office/powerpoint/2010/main" val="231107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20341AF-8F68-8399-49F0-A172D32F4BE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886</a:t>
            </a:r>
          </a:p>
        </p:txBody>
      </p:sp>
    </p:spTree>
    <p:extLst>
      <p:ext uri="{BB962C8B-B14F-4D97-AF65-F5344CB8AC3E}">
        <p14:creationId xmlns:p14="http://schemas.microsoft.com/office/powerpoint/2010/main" val="52111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9AB5DCF-23D2-5939-EB7F-23070BC1401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751</a:t>
            </a:r>
          </a:p>
        </p:txBody>
      </p:sp>
    </p:spTree>
    <p:extLst>
      <p:ext uri="{BB962C8B-B14F-4D97-AF65-F5344CB8AC3E}">
        <p14:creationId xmlns:p14="http://schemas.microsoft.com/office/powerpoint/2010/main" val="352208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5B7934A-1100-C986-3FD0-7C7F5FEED73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750</a:t>
            </a:r>
          </a:p>
        </p:txBody>
      </p:sp>
    </p:spTree>
    <p:extLst>
      <p:ext uri="{BB962C8B-B14F-4D97-AF65-F5344CB8AC3E}">
        <p14:creationId xmlns:p14="http://schemas.microsoft.com/office/powerpoint/2010/main" val="175125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5AA7375-EB3F-A7C3-72DB-D8733BBBCC5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749</a:t>
            </a:r>
          </a:p>
        </p:txBody>
      </p:sp>
    </p:spTree>
    <p:extLst>
      <p:ext uri="{BB962C8B-B14F-4D97-AF65-F5344CB8AC3E}">
        <p14:creationId xmlns:p14="http://schemas.microsoft.com/office/powerpoint/2010/main" val="177858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FEC23FF-6812-A425-CC28-07D3F73A9A6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748</a:t>
            </a:r>
          </a:p>
        </p:txBody>
      </p:sp>
    </p:spTree>
    <p:extLst>
      <p:ext uri="{BB962C8B-B14F-4D97-AF65-F5344CB8AC3E}">
        <p14:creationId xmlns:p14="http://schemas.microsoft.com/office/powerpoint/2010/main" val="423963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B91F26-D36B-28B1-6FC8-3B4A7F72EF7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747</a:t>
            </a:r>
          </a:p>
        </p:txBody>
      </p:sp>
    </p:spTree>
    <p:extLst>
      <p:ext uri="{BB962C8B-B14F-4D97-AF65-F5344CB8AC3E}">
        <p14:creationId xmlns:p14="http://schemas.microsoft.com/office/powerpoint/2010/main" val="198105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DB4E120-7767-A091-5FE3-5FE15D64B5C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746</a:t>
            </a:r>
          </a:p>
        </p:txBody>
      </p:sp>
    </p:spTree>
    <p:extLst>
      <p:ext uri="{BB962C8B-B14F-4D97-AF65-F5344CB8AC3E}">
        <p14:creationId xmlns:p14="http://schemas.microsoft.com/office/powerpoint/2010/main" val="113571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B7A6A42-5344-413A-207F-26402DB8C64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745</a:t>
            </a:r>
          </a:p>
        </p:txBody>
      </p:sp>
    </p:spTree>
    <p:extLst>
      <p:ext uri="{BB962C8B-B14F-4D97-AF65-F5344CB8AC3E}">
        <p14:creationId xmlns:p14="http://schemas.microsoft.com/office/powerpoint/2010/main" val="314167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35A4406-4E30-961B-E08C-6E0D0D768BA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744</a:t>
            </a:r>
          </a:p>
        </p:txBody>
      </p:sp>
    </p:spTree>
    <p:extLst>
      <p:ext uri="{BB962C8B-B14F-4D97-AF65-F5344CB8AC3E}">
        <p14:creationId xmlns:p14="http://schemas.microsoft.com/office/powerpoint/2010/main" val="2583216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289B09-7952-A53B-F375-E157BD66E09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743</a:t>
            </a:r>
          </a:p>
        </p:txBody>
      </p:sp>
    </p:spTree>
    <p:extLst>
      <p:ext uri="{BB962C8B-B14F-4D97-AF65-F5344CB8AC3E}">
        <p14:creationId xmlns:p14="http://schemas.microsoft.com/office/powerpoint/2010/main" val="417971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5E5455D-F936-14E4-8BF4-51C154C5F2F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742</a:t>
            </a:r>
          </a:p>
        </p:txBody>
      </p:sp>
    </p:spTree>
    <p:extLst>
      <p:ext uri="{BB962C8B-B14F-4D97-AF65-F5344CB8AC3E}">
        <p14:creationId xmlns:p14="http://schemas.microsoft.com/office/powerpoint/2010/main" val="322702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7DE7E0-DE8C-F672-C019-3BBD97AEC40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885</a:t>
            </a:r>
          </a:p>
        </p:txBody>
      </p:sp>
    </p:spTree>
    <p:extLst>
      <p:ext uri="{BB962C8B-B14F-4D97-AF65-F5344CB8AC3E}">
        <p14:creationId xmlns:p14="http://schemas.microsoft.com/office/powerpoint/2010/main" val="202336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0C75A9A-02E0-CAEB-4F9E-919B253BE78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741</a:t>
            </a:r>
          </a:p>
        </p:txBody>
      </p:sp>
    </p:spTree>
    <p:extLst>
      <p:ext uri="{BB962C8B-B14F-4D97-AF65-F5344CB8AC3E}">
        <p14:creationId xmlns:p14="http://schemas.microsoft.com/office/powerpoint/2010/main" val="3448260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57D8D3-5FEC-D1E3-45D2-DCD5D63854F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740</a:t>
            </a:r>
          </a:p>
        </p:txBody>
      </p:sp>
    </p:spTree>
    <p:extLst>
      <p:ext uri="{BB962C8B-B14F-4D97-AF65-F5344CB8AC3E}">
        <p14:creationId xmlns:p14="http://schemas.microsoft.com/office/powerpoint/2010/main" val="199615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E4C4B59-0DCC-7989-3C66-2C7EB8A2BA4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739</a:t>
            </a:r>
          </a:p>
        </p:txBody>
      </p:sp>
    </p:spTree>
    <p:extLst>
      <p:ext uri="{BB962C8B-B14F-4D97-AF65-F5344CB8AC3E}">
        <p14:creationId xmlns:p14="http://schemas.microsoft.com/office/powerpoint/2010/main" val="333569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73D1B3-CABC-C206-E745-62733B4206A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738</a:t>
            </a:r>
          </a:p>
        </p:txBody>
      </p:sp>
    </p:spTree>
    <p:extLst>
      <p:ext uri="{BB962C8B-B14F-4D97-AF65-F5344CB8AC3E}">
        <p14:creationId xmlns:p14="http://schemas.microsoft.com/office/powerpoint/2010/main" val="3650299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69180D-EE88-18BF-9E58-F5ADA166771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737</a:t>
            </a:r>
          </a:p>
        </p:txBody>
      </p:sp>
    </p:spTree>
    <p:extLst>
      <p:ext uri="{BB962C8B-B14F-4D97-AF65-F5344CB8AC3E}">
        <p14:creationId xmlns:p14="http://schemas.microsoft.com/office/powerpoint/2010/main" val="3467920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FD98AFA-8AB3-AFE3-2B6E-AB88621B7D9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736</a:t>
            </a:r>
          </a:p>
        </p:txBody>
      </p:sp>
    </p:spTree>
    <p:extLst>
      <p:ext uri="{BB962C8B-B14F-4D97-AF65-F5344CB8AC3E}">
        <p14:creationId xmlns:p14="http://schemas.microsoft.com/office/powerpoint/2010/main" val="3398193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05098FC-E480-D870-183C-7A5F9A5F34A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735</a:t>
            </a:r>
          </a:p>
        </p:txBody>
      </p:sp>
    </p:spTree>
    <p:extLst>
      <p:ext uri="{BB962C8B-B14F-4D97-AF65-F5344CB8AC3E}">
        <p14:creationId xmlns:p14="http://schemas.microsoft.com/office/powerpoint/2010/main" val="237643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B8CCBF-DD22-0C25-9570-FFC54F472D9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734</a:t>
            </a:r>
          </a:p>
        </p:txBody>
      </p:sp>
    </p:spTree>
    <p:extLst>
      <p:ext uri="{BB962C8B-B14F-4D97-AF65-F5344CB8AC3E}">
        <p14:creationId xmlns:p14="http://schemas.microsoft.com/office/powerpoint/2010/main" val="144045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4B1522-FDC9-91BD-E83E-A210981A7FE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733</a:t>
            </a:r>
          </a:p>
        </p:txBody>
      </p:sp>
    </p:spTree>
    <p:extLst>
      <p:ext uri="{BB962C8B-B14F-4D97-AF65-F5344CB8AC3E}">
        <p14:creationId xmlns:p14="http://schemas.microsoft.com/office/powerpoint/2010/main" val="397325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2220779-115E-DA00-BF59-BC9448FD309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732</a:t>
            </a:r>
          </a:p>
        </p:txBody>
      </p:sp>
    </p:spTree>
    <p:extLst>
      <p:ext uri="{BB962C8B-B14F-4D97-AF65-F5344CB8AC3E}">
        <p14:creationId xmlns:p14="http://schemas.microsoft.com/office/powerpoint/2010/main" val="2664232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6F14A75-4E23-6F0E-7839-95BB8CB98A6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884</a:t>
            </a:r>
          </a:p>
        </p:txBody>
      </p:sp>
    </p:spTree>
    <p:extLst>
      <p:ext uri="{BB962C8B-B14F-4D97-AF65-F5344CB8AC3E}">
        <p14:creationId xmlns:p14="http://schemas.microsoft.com/office/powerpoint/2010/main" val="58259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F576DE-6D8F-6514-E7B5-23B8AF2D311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731</a:t>
            </a:r>
          </a:p>
        </p:txBody>
      </p:sp>
    </p:spTree>
    <p:extLst>
      <p:ext uri="{BB962C8B-B14F-4D97-AF65-F5344CB8AC3E}">
        <p14:creationId xmlns:p14="http://schemas.microsoft.com/office/powerpoint/2010/main" val="1434709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CB17A97-D7BA-265B-2ED9-F8B9613B2E5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730</a:t>
            </a:r>
          </a:p>
        </p:txBody>
      </p:sp>
    </p:spTree>
    <p:extLst>
      <p:ext uri="{BB962C8B-B14F-4D97-AF65-F5344CB8AC3E}">
        <p14:creationId xmlns:p14="http://schemas.microsoft.com/office/powerpoint/2010/main" val="1256641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CD60721-2336-2E3B-0AE9-934E65EF27C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729</a:t>
            </a:r>
          </a:p>
        </p:txBody>
      </p:sp>
    </p:spTree>
    <p:extLst>
      <p:ext uri="{BB962C8B-B14F-4D97-AF65-F5344CB8AC3E}">
        <p14:creationId xmlns:p14="http://schemas.microsoft.com/office/powerpoint/2010/main" val="264481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F9C5A5-7460-D113-D514-A98E17246B8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728</a:t>
            </a:r>
          </a:p>
        </p:txBody>
      </p:sp>
    </p:spTree>
    <p:extLst>
      <p:ext uri="{BB962C8B-B14F-4D97-AF65-F5344CB8AC3E}">
        <p14:creationId xmlns:p14="http://schemas.microsoft.com/office/powerpoint/2010/main" val="206754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E8D5E72-C065-D34E-C28B-E220ACCA234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727</a:t>
            </a:r>
          </a:p>
        </p:txBody>
      </p:sp>
    </p:spTree>
    <p:extLst>
      <p:ext uri="{BB962C8B-B14F-4D97-AF65-F5344CB8AC3E}">
        <p14:creationId xmlns:p14="http://schemas.microsoft.com/office/powerpoint/2010/main" val="60076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B43533-2537-2640-0CAF-C1AED99F6A6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726</a:t>
            </a:r>
          </a:p>
        </p:txBody>
      </p:sp>
    </p:spTree>
    <p:extLst>
      <p:ext uri="{BB962C8B-B14F-4D97-AF65-F5344CB8AC3E}">
        <p14:creationId xmlns:p14="http://schemas.microsoft.com/office/powerpoint/2010/main" val="2260649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58A0C6C-2E23-66A5-1DA6-7D7428C482C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725</a:t>
            </a:r>
          </a:p>
        </p:txBody>
      </p:sp>
    </p:spTree>
    <p:extLst>
      <p:ext uri="{BB962C8B-B14F-4D97-AF65-F5344CB8AC3E}">
        <p14:creationId xmlns:p14="http://schemas.microsoft.com/office/powerpoint/2010/main" val="4282149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05CFC0-DCFA-94D0-4907-06E38EEB70B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724</a:t>
            </a:r>
          </a:p>
        </p:txBody>
      </p:sp>
    </p:spTree>
    <p:extLst>
      <p:ext uri="{BB962C8B-B14F-4D97-AF65-F5344CB8AC3E}">
        <p14:creationId xmlns:p14="http://schemas.microsoft.com/office/powerpoint/2010/main" val="77839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7D41F39-49FE-D1AF-F07F-21B9DBF4FB0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723</a:t>
            </a:r>
          </a:p>
        </p:txBody>
      </p:sp>
    </p:spTree>
    <p:extLst>
      <p:ext uri="{BB962C8B-B14F-4D97-AF65-F5344CB8AC3E}">
        <p14:creationId xmlns:p14="http://schemas.microsoft.com/office/powerpoint/2010/main" val="3536369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6788F1-EB5C-00E6-C194-5F6C741E0E8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722</a:t>
            </a:r>
          </a:p>
        </p:txBody>
      </p:sp>
    </p:spTree>
    <p:extLst>
      <p:ext uri="{BB962C8B-B14F-4D97-AF65-F5344CB8AC3E}">
        <p14:creationId xmlns:p14="http://schemas.microsoft.com/office/powerpoint/2010/main" val="323345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DC5A4D-247A-D6B7-9126-672BD025D90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883</a:t>
            </a:r>
          </a:p>
        </p:txBody>
      </p:sp>
    </p:spTree>
    <p:extLst>
      <p:ext uri="{BB962C8B-B14F-4D97-AF65-F5344CB8AC3E}">
        <p14:creationId xmlns:p14="http://schemas.microsoft.com/office/powerpoint/2010/main" val="122666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EB55BC-76AD-D79D-3D73-3757430A263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721</a:t>
            </a:r>
          </a:p>
        </p:txBody>
      </p:sp>
    </p:spTree>
    <p:extLst>
      <p:ext uri="{BB962C8B-B14F-4D97-AF65-F5344CB8AC3E}">
        <p14:creationId xmlns:p14="http://schemas.microsoft.com/office/powerpoint/2010/main" val="70792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9C6FD48-2FD6-E1D7-6121-979F3568D65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720</a:t>
            </a:r>
          </a:p>
        </p:txBody>
      </p:sp>
    </p:spTree>
    <p:extLst>
      <p:ext uri="{BB962C8B-B14F-4D97-AF65-F5344CB8AC3E}">
        <p14:creationId xmlns:p14="http://schemas.microsoft.com/office/powerpoint/2010/main" val="3789436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95D969D-2A5D-5ED2-693D-28684BD5A67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719</a:t>
            </a:r>
          </a:p>
        </p:txBody>
      </p:sp>
    </p:spTree>
    <p:extLst>
      <p:ext uri="{BB962C8B-B14F-4D97-AF65-F5344CB8AC3E}">
        <p14:creationId xmlns:p14="http://schemas.microsoft.com/office/powerpoint/2010/main" val="158800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97D2E25-8763-C3EA-322D-2833B2943E7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718</a:t>
            </a:r>
          </a:p>
        </p:txBody>
      </p:sp>
    </p:spTree>
    <p:extLst>
      <p:ext uri="{BB962C8B-B14F-4D97-AF65-F5344CB8AC3E}">
        <p14:creationId xmlns:p14="http://schemas.microsoft.com/office/powerpoint/2010/main" val="423002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8E1C5BB-B933-3540-FC4B-F4E2078725A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717</a:t>
            </a:r>
          </a:p>
        </p:txBody>
      </p:sp>
    </p:spTree>
    <p:extLst>
      <p:ext uri="{BB962C8B-B14F-4D97-AF65-F5344CB8AC3E}">
        <p14:creationId xmlns:p14="http://schemas.microsoft.com/office/powerpoint/2010/main" val="1336666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E124603-6986-6C38-826C-14CDC8B689B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716</a:t>
            </a:r>
          </a:p>
        </p:txBody>
      </p:sp>
    </p:spTree>
    <p:extLst>
      <p:ext uri="{BB962C8B-B14F-4D97-AF65-F5344CB8AC3E}">
        <p14:creationId xmlns:p14="http://schemas.microsoft.com/office/powerpoint/2010/main" val="1764761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41B9DD9-AA69-E73A-AE1D-FE34B2EB325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715</a:t>
            </a:r>
          </a:p>
        </p:txBody>
      </p:sp>
    </p:spTree>
    <p:extLst>
      <p:ext uri="{BB962C8B-B14F-4D97-AF65-F5344CB8AC3E}">
        <p14:creationId xmlns:p14="http://schemas.microsoft.com/office/powerpoint/2010/main" val="1089848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73EDF2-7768-B54C-D986-44A395D2146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714</a:t>
            </a:r>
          </a:p>
        </p:txBody>
      </p:sp>
    </p:spTree>
    <p:extLst>
      <p:ext uri="{BB962C8B-B14F-4D97-AF65-F5344CB8AC3E}">
        <p14:creationId xmlns:p14="http://schemas.microsoft.com/office/powerpoint/2010/main" val="1421442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6F80B58-E47E-B23A-7768-00B60013BA0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713</a:t>
            </a:r>
          </a:p>
        </p:txBody>
      </p:sp>
    </p:spTree>
    <p:extLst>
      <p:ext uri="{BB962C8B-B14F-4D97-AF65-F5344CB8AC3E}">
        <p14:creationId xmlns:p14="http://schemas.microsoft.com/office/powerpoint/2010/main" val="385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8584BF-FF85-4F14-0E6E-5B67C8D5B61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712</a:t>
            </a:r>
          </a:p>
        </p:txBody>
      </p:sp>
    </p:spTree>
    <p:extLst>
      <p:ext uri="{BB962C8B-B14F-4D97-AF65-F5344CB8AC3E}">
        <p14:creationId xmlns:p14="http://schemas.microsoft.com/office/powerpoint/2010/main" val="989853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565409-4758-C9DF-249C-FCC9E94614C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882</a:t>
            </a:r>
          </a:p>
        </p:txBody>
      </p:sp>
    </p:spTree>
    <p:extLst>
      <p:ext uri="{BB962C8B-B14F-4D97-AF65-F5344CB8AC3E}">
        <p14:creationId xmlns:p14="http://schemas.microsoft.com/office/powerpoint/2010/main" val="1987790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F849C7-2C49-9246-F6A5-58875ADDFBF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711</a:t>
            </a:r>
          </a:p>
        </p:txBody>
      </p:sp>
    </p:spTree>
    <p:extLst>
      <p:ext uri="{BB962C8B-B14F-4D97-AF65-F5344CB8AC3E}">
        <p14:creationId xmlns:p14="http://schemas.microsoft.com/office/powerpoint/2010/main" val="754841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A5A07DC-6108-4490-3EA4-5F351572EE4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710</a:t>
            </a:r>
          </a:p>
        </p:txBody>
      </p:sp>
    </p:spTree>
    <p:extLst>
      <p:ext uri="{BB962C8B-B14F-4D97-AF65-F5344CB8AC3E}">
        <p14:creationId xmlns:p14="http://schemas.microsoft.com/office/powerpoint/2010/main" val="101641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1061C8-96D5-A9F3-5D8F-7FC000EB006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709</a:t>
            </a:r>
          </a:p>
        </p:txBody>
      </p:sp>
    </p:spTree>
    <p:extLst>
      <p:ext uri="{BB962C8B-B14F-4D97-AF65-F5344CB8AC3E}">
        <p14:creationId xmlns:p14="http://schemas.microsoft.com/office/powerpoint/2010/main" val="4137352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6DD3499-F156-7948-15F2-BE934F72395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708</a:t>
            </a:r>
          </a:p>
        </p:txBody>
      </p:sp>
    </p:spTree>
    <p:extLst>
      <p:ext uri="{BB962C8B-B14F-4D97-AF65-F5344CB8AC3E}">
        <p14:creationId xmlns:p14="http://schemas.microsoft.com/office/powerpoint/2010/main" val="2404916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F92B9F3-BCC8-FE3A-0223-2A4A2A9C8FC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707</a:t>
            </a:r>
          </a:p>
        </p:txBody>
      </p:sp>
    </p:spTree>
    <p:extLst>
      <p:ext uri="{BB962C8B-B14F-4D97-AF65-F5344CB8AC3E}">
        <p14:creationId xmlns:p14="http://schemas.microsoft.com/office/powerpoint/2010/main" val="431865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D845F54-804B-F34E-3F00-341416DC6AD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706</a:t>
            </a:r>
          </a:p>
        </p:txBody>
      </p:sp>
    </p:spTree>
    <p:extLst>
      <p:ext uri="{BB962C8B-B14F-4D97-AF65-F5344CB8AC3E}">
        <p14:creationId xmlns:p14="http://schemas.microsoft.com/office/powerpoint/2010/main" val="264003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986B710-7D7F-746D-0E1F-44B0E9AB0A0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705</a:t>
            </a:r>
          </a:p>
        </p:txBody>
      </p:sp>
    </p:spTree>
    <p:extLst>
      <p:ext uri="{BB962C8B-B14F-4D97-AF65-F5344CB8AC3E}">
        <p14:creationId xmlns:p14="http://schemas.microsoft.com/office/powerpoint/2010/main" val="348983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94DFF35-430E-EA29-6E82-EAA22040D6F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704</a:t>
            </a:r>
          </a:p>
        </p:txBody>
      </p:sp>
    </p:spTree>
    <p:extLst>
      <p:ext uri="{BB962C8B-B14F-4D97-AF65-F5344CB8AC3E}">
        <p14:creationId xmlns:p14="http://schemas.microsoft.com/office/powerpoint/2010/main" val="221995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F8738A-84DB-A0B2-2F96-79280F07F23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703</a:t>
            </a:r>
          </a:p>
        </p:txBody>
      </p:sp>
    </p:spTree>
    <p:extLst>
      <p:ext uri="{BB962C8B-B14F-4D97-AF65-F5344CB8AC3E}">
        <p14:creationId xmlns:p14="http://schemas.microsoft.com/office/powerpoint/2010/main" val="1710656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92164C-3CF5-168C-224B-30B6BDC1E79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702</a:t>
            </a:r>
          </a:p>
        </p:txBody>
      </p:sp>
    </p:spTree>
    <p:extLst>
      <p:ext uri="{BB962C8B-B14F-4D97-AF65-F5344CB8AC3E}">
        <p14:creationId xmlns:p14="http://schemas.microsoft.com/office/powerpoint/2010/main" val="124321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A544F9-81A9-245D-1DDB-BC7F5070669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899</a:t>
            </a:r>
          </a:p>
        </p:txBody>
      </p:sp>
    </p:spTree>
    <p:extLst>
      <p:ext uri="{BB962C8B-B14F-4D97-AF65-F5344CB8AC3E}">
        <p14:creationId xmlns:p14="http://schemas.microsoft.com/office/powerpoint/2010/main" val="132471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4E3A9A2-8C1D-C6A8-FDB4-AD3DE328F4F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881</a:t>
            </a:r>
          </a:p>
        </p:txBody>
      </p:sp>
    </p:spTree>
    <p:extLst>
      <p:ext uri="{BB962C8B-B14F-4D97-AF65-F5344CB8AC3E}">
        <p14:creationId xmlns:p14="http://schemas.microsoft.com/office/powerpoint/2010/main" val="182012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EC513C7-8535-1BB0-4BA8-8908E438E0A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701</a:t>
            </a:r>
          </a:p>
        </p:txBody>
      </p:sp>
    </p:spTree>
    <p:extLst>
      <p:ext uri="{BB962C8B-B14F-4D97-AF65-F5344CB8AC3E}">
        <p14:creationId xmlns:p14="http://schemas.microsoft.com/office/powerpoint/2010/main" val="4211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30CEAA-CF66-99D6-6E1C-A0038140F26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700</a:t>
            </a:r>
          </a:p>
        </p:txBody>
      </p:sp>
    </p:spTree>
    <p:extLst>
      <p:ext uri="{BB962C8B-B14F-4D97-AF65-F5344CB8AC3E}">
        <p14:creationId xmlns:p14="http://schemas.microsoft.com/office/powerpoint/2010/main" val="152749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A7540A8-355C-BD2C-D456-A11EF49F76B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699</a:t>
            </a:r>
          </a:p>
        </p:txBody>
      </p:sp>
    </p:spTree>
    <p:extLst>
      <p:ext uri="{BB962C8B-B14F-4D97-AF65-F5344CB8AC3E}">
        <p14:creationId xmlns:p14="http://schemas.microsoft.com/office/powerpoint/2010/main" val="2667173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2E3284-5D5F-C99D-DB01-02E6AB2F965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698</a:t>
            </a:r>
          </a:p>
        </p:txBody>
      </p:sp>
    </p:spTree>
    <p:extLst>
      <p:ext uri="{BB962C8B-B14F-4D97-AF65-F5344CB8AC3E}">
        <p14:creationId xmlns:p14="http://schemas.microsoft.com/office/powerpoint/2010/main" val="77385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89DFF7C-2D40-1A9B-E2D1-B38AD1DEE7B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697</a:t>
            </a:r>
          </a:p>
        </p:txBody>
      </p:sp>
    </p:spTree>
    <p:extLst>
      <p:ext uri="{BB962C8B-B14F-4D97-AF65-F5344CB8AC3E}">
        <p14:creationId xmlns:p14="http://schemas.microsoft.com/office/powerpoint/2010/main" val="190078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03DD796-4CC3-DE1A-915E-D33DB2D20BD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696</a:t>
            </a:r>
          </a:p>
        </p:txBody>
      </p:sp>
    </p:spTree>
    <p:extLst>
      <p:ext uri="{BB962C8B-B14F-4D97-AF65-F5344CB8AC3E}">
        <p14:creationId xmlns:p14="http://schemas.microsoft.com/office/powerpoint/2010/main" val="1789140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916265A-86AE-F8E1-1358-CFEC3688F8E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695</a:t>
            </a:r>
          </a:p>
        </p:txBody>
      </p:sp>
    </p:spTree>
    <p:extLst>
      <p:ext uri="{BB962C8B-B14F-4D97-AF65-F5344CB8AC3E}">
        <p14:creationId xmlns:p14="http://schemas.microsoft.com/office/powerpoint/2010/main" val="430492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52BA12-1F09-1B6F-85B2-14871B6E106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694</a:t>
            </a:r>
          </a:p>
        </p:txBody>
      </p:sp>
    </p:spTree>
    <p:extLst>
      <p:ext uri="{BB962C8B-B14F-4D97-AF65-F5344CB8AC3E}">
        <p14:creationId xmlns:p14="http://schemas.microsoft.com/office/powerpoint/2010/main" val="348108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87F92E-8305-CEAB-645B-2EC491F40D1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693</a:t>
            </a:r>
          </a:p>
        </p:txBody>
      </p:sp>
    </p:spTree>
    <p:extLst>
      <p:ext uri="{BB962C8B-B14F-4D97-AF65-F5344CB8AC3E}">
        <p14:creationId xmlns:p14="http://schemas.microsoft.com/office/powerpoint/2010/main" val="202800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E951CE-4B71-B3BD-CF3F-56B53C912FB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692</a:t>
            </a:r>
          </a:p>
        </p:txBody>
      </p:sp>
    </p:spTree>
    <p:extLst>
      <p:ext uri="{BB962C8B-B14F-4D97-AF65-F5344CB8AC3E}">
        <p14:creationId xmlns:p14="http://schemas.microsoft.com/office/powerpoint/2010/main" val="196991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12E986-B975-CC2A-1DCC-2587B7512FA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880</a:t>
            </a:r>
          </a:p>
        </p:txBody>
      </p:sp>
    </p:spTree>
    <p:extLst>
      <p:ext uri="{BB962C8B-B14F-4D97-AF65-F5344CB8AC3E}">
        <p14:creationId xmlns:p14="http://schemas.microsoft.com/office/powerpoint/2010/main" val="845252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449B0D-51E7-BF8C-C5AD-BB5BFA24AB0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691</a:t>
            </a:r>
          </a:p>
        </p:txBody>
      </p:sp>
    </p:spTree>
    <p:extLst>
      <p:ext uri="{BB962C8B-B14F-4D97-AF65-F5344CB8AC3E}">
        <p14:creationId xmlns:p14="http://schemas.microsoft.com/office/powerpoint/2010/main" val="4180232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C4DD57-6610-2A6A-961D-521B635528F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690</a:t>
            </a:r>
          </a:p>
        </p:txBody>
      </p:sp>
    </p:spTree>
    <p:extLst>
      <p:ext uri="{BB962C8B-B14F-4D97-AF65-F5344CB8AC3E}">
        <p14:creationId xmlns:p14="http://schemas.microsoft.com/office/powerpoint/2010/main" val="387611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F93ED26-13B8-01D6-C570-C92E545101A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689</a:t>
            </a:r>
          </a:p>
        </p:txBody>
      </p:sp>
    </p:spTree>
    <p:extLst>
      <p:ext uri="{BB962C8B-B14F-4D97-AF65-F5344CB8AC3E}">
        <p14:creationId xmlns:p14="http://schemas.microsoft.com/office/powerpoint/2010/main" val="3989349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6F321BA-6B2C-CB44-2691-F2D4A54D5C7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688</a:t>
            </a:r>
          </a:p>
        </p:txBody>
      </p:sp>
    </p:spTree>
    <p:extLst>
      <p:ext uri="{BB962C8B-B14F-4D97-AF65-F5344CB8AC3E}">
        <p14:creationId xmlns:p14="http://schemas.microsoft.com/office/powerpoint/2010/main" val="207611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7C0DDB0-7D43-E7BA-AC2D-6F74DD34002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687</a:t>
            </a:r>
          </a:p>
        </p:txBody>
      </p:sp>
    </p:spTree>
    <p:extLst>
      <p:ext uri="{BB962C8B-B14F-4D97-AF65-F5344CB8AC3E}">
        <p14:creationId xmlns:p14="http://schemas.microsoft.com/office/powerpoint/2010/main" val="348833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5023506-AB72-FEA8-8DA9-91D9B88ED06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686</a:t>
            </a:r>
          </a:p>
        </p:txBody>
      </p:sp>
    </p:spTree>
    <p:extLst>
      <p:ext uri="{BB962C8B-B14F-4D97-AF65-F5344CB8AC3E}">
        <p14:creationId xmlns:p14="http://schemas.microsoft.com/office/powerpoint/2010/main" val="206883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D0B2F9-2744-750F-A8B1-27F16CD49F9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685</a:t>
            </a:r>
          </a:p>
        </p:txBody>
      </p:sp>
    </p:spTree>
    <p:extLst>
      <p:ext uri="{BB962C8B-B14F-4D97-AF65-F5344CB8AC3E}">
        <p14:creationId xmlns:p14="http://schemas.microsoft.com/office/powerpoint/2010/main" val="1297349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DCA12A-E0CF-DD44-40E3-E32AA38DA56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684</a:t>
            </a:r>
          </a:p>
        </p:txBody>
      </p:sp>
    </p:spTree>
    <p:extLst>
      <p:ext uri="{BB962C8B-B14F-4D97-AF65-F5344CB8AC3E}">
        <p14:creationId xmlns:p14="http://schemas.microsoft.com/office/powerpoint/2010/main" val="231006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0781CFF-B4C9-F2CF-CE0C-7636809BBCC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683</a:t>
            </a:r>
          </a:p>
        </p:txBody>
      </p:sp>
    </p:spTree>
    <p:extLst>
      <p:ext uri="{BB962C8B-B14F-4D97-AF65-F5344CB8AC3E}">
        <p14:creationId xmlns:p14="http://schemas.microsoft.com/office/powerpoint/2010/main" val="571261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BF653C4-E623-E5CE-353B-F9EF26E32A3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682</a:t>
            </a:r>
          </a:p>
        </p:txBody>
      </p:sp>
    </p:spTree>
    <p:extLst>
      <p:ext uri="{BB962C8B-B14F-4D97-AF65-F5344CB8AC3E}">
        <p14:creationId xmlns:p14="http://schemas.microsoft.com/office/powerpoint/2010/main" val="2329122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80C06D7-1396-A844-ED10-AB7CFDE41ED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879</a:t>
            </a:r>
          </a:p>
        </p:txBody>
      </p:sp>
    </p:spTree>
    <p:extLst>
      <p:ext uri="{BB962C8B-B14F-4D97-AF65-F5344CB8AC3E}">
        <p14:creationId xmlns:p14="http://schemas.microsoft.com/office/powerpoint/2010/main" val="235721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58AF64-464A-0788-E015-68B68041774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681</a:t>
            </a:r>
          </a:p>
        </p:txBody>
      </p:sp>
    </p:spTree>
    <p:extLst>
      <p:ext uri="{BB962C8B-B14F-4D97-AF65-F5344CB8AC3E}">
        <p14:creationId xmlns:p14="http://schemas.microsoft.com/office/powerpoint/2010/main" val="921823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F7B643D-2657-88EB-996E-5009CD769C6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680</a:t>
            </a:r>
          </a:p>
        </p:txBody>
      </p:sp>
    </p:spTree>
    <p:extLst>
      <p:ext uri="{BB962C8B-B14F-4D97-AF65-F5344CB8AC3E}">
        <p14:creationId xmlns:p14="http://schemas.microsoft.com/office/powerpoint/2010/main" val="342151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709EF8C-7B7B-EC6C-1FEA-98ED4FBED58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679</a:t>
            </a:r>
          </a:p>
        </p:txBody>
      </p:sp>
    </p:spTree>
    <p:extLst>
      <p:ext uri="{BB962C8B-B14F-4D97-AF65-F5344CB8AC3E}">
        <p14:creationId xmlns:p14="http://schemas.microsoft.com/office/powerpoint/2010/main" val="40717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721714-2516-414D-DB89-7DBC59B6D2C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678</a:t>
            </a:r>
          </a:p>
        </p:txBody>
      </p:sp>
    </p:spTree>
    <p:extLst>
      <p:ext uri="{BB962C8B-B14F-4D97-AF65-F5344CB8AC3E}">
        <p14:creationId xmlns:p14="http://schemas.microsoft.com/office/powerpoint/2010/main" val="4079184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3BDCCA1-8C40-8FB3-F163-C43D97EDEDA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677</a:t>
            </a:r>
          </a:p>
        </p:txBody>
      </p:sp>
    </p:spTree>
    <p:extLst>
      <p:ext uri="{BB962C8B-B14F-4D97-AF65-F5344CB8AC3E}">
        <p14:creationId xmlns:p14="http://schemas.microsoft.com/office/powerpoint/2010/main" val="164234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5CC15F-5965-3A2F-72F5-76F9454996D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676</a:t>
            </a:r>
          </a:p>
        </p:txBody>
      </p:sp>
    </p:spTree>
    <p:extLst>
      <p:ext uri="{BB962C8B-B14F-4D97-AF65-F5344CB8AC3E}">
        <p14:creationId xmlns:p14="http://schemas.microsoft.com/office/powerpoint/2010/main" val="1332219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5197FA2-7C5E-BCE4-5D44-A7073B8C3B8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675</a:t>
            </a:r>
          </a:p>
        </p:txBody>
      </p:sp>
    </p:spTree>
    <p:extLst>
      <p:ext uri="{BB962C8B-B14F-4D97-AF65-F5344CB8AC3E}">
        <p14:creationId xmlns:p14="http://schemas.microsoft.com/office/powerpoint/2010/main" val="1818287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0396DD5-7289-1D34-F2EC-0688414C845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674</a:t>
            </a:r>
          </a:p>
        </p:txBody>
      </p:sp>
    </p:spTree>
    <p:extLst>
      <p:ext uri="{BB962C8B-B14F-4D97-AF65-F5344CB8AC3E}">
        <p14:creationId xmlns:p14="http://schemas.microsoft.com/office/powerpoint/2010/main" val="247451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04EFD79-074E-9555-4FE9-C1B6D337E42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673</a:t>
            </a:r>
          </a:p>
        </p:txBody>
      </p:sp>
    </p:spTree>
    <p:extLst>
      <p:ext uri="{BB962C8B-B14F-4D97-AF65-F5344CB8AC3E}">
        <p14:creationId xmlns:p14="http://schemas.microsoft.com/office/powerpoint/2010/main" val="3268664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AD527D5-DEE8-F22B-E3F7-7B4FAF8B0BC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672</a:t>
            </a:r>
          </a:p>
        </p:txBody>
      </p:sp>
    </p:spTree>
    <p:extLst>
      <p:ext uri="{BB962C8B-B14F-4D97-AF65-F5344CB8AC3E}">
        <p14:creationId xmlns:p14="http://schemas.microsoft.com/office/powerpoint/2010/main" val="285055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7AA42B-4A15-A3F3-D509-1E2FD18A0DA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878</a:t>
            </a:r>
          </a:p>
        </p:txBody>
      </p:sp>
    </p:spTree>
    <p:extLst>
      <p:ext uri="{BB962C8B-B14F-4D97-AF65-F5344CB8AC3E}">
        <p14:creationId xmlns:p14="http://schemas.microsoft.com/office/powerpoint/2010/main" val="852124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4002C2-8F8B-1A94-F103-6BC7BF352DC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671</a:t>
            </a:r>
          </a:p>
        </p:txBody>
      </p:sp>
    </p:spTree>
    <p:extLst>
      <p:ext uri="{BB962C8B-B14F-4D97-AF65-F5344CB8AC3E}">
        <p14:creationId xmlns:p14="http://schemas.microsoft.com/office/powerpoint/2010/main" val="1939308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084FF8C-9F0E-E00F-5E23-6526CD53565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670</a:t>
            </a:r>
          </a:p>
        </p:txBody>
      </p:sp>
    </p:spTree>
    <p:extLst>
      <p:ext uri="{BB962C8B-B14F-4D97-AF65-F5344CB8AC3E}">
        <p14:creationId xmlns:p14="http://schemas.microsoft.com/office/powerpoint/2010/main" val="2822617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87E49C-AB81-120F-8768-C4C4DCF760C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669</a:t>
            </a:r>
          </a:p>
        </p:txBody>
      </p:sp>
    </p:spTree>
    <p:extLst>
      <p:ext uri="{BB962C8B-B14F-4D97-AF65-F5344CB8AC3E}">
        <p14:creationId xmlns:p14="http://schemas.microsoft.com/office/powerpoint/2010/main" val="417539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B5A7C5-60A0-DA5E-91BE-B7EDE03B04C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668</a:t>
            </a:r>
          </a:p>
        </p:txBody>
      </p:sp>
    </p:spTree>
    <p:extLst>
      <p:ext uri="{BB962C8B-B14F-4D97-AF65-F5344CB8AC3E}">
        <p14:creationId xmlns:p14="http://schemas.microsoft.com/office/powerpoint/2010/main" val="386832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C1BBD6-4A8C-64E7-A0BF-722D6FAC061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667</a:t>
            </a:r>
          </a:p>
        </p:txBody>
      </p:sp>
    </p:spTree>
    <p:extLst>
      <p:ext uri="{BB962C8B-B14F-4D97-AF65-F5344CB8AC3E}">
        <p14:creationId xmlns:p14="http://schemas.microsoft.com/office/powerpoint/2010/main" val="3222441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85184C3-1B3B-29E5-B5FE-03E0B07D194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666</a:t>
            </a:r>
          </a:p>
        </p:txBody>
      </p:sp>
    </p:spTree>
    <p:extLst>
      <p:ext uri="{BB962C8B-B14F-4D97-AF65-F5344CB8AC3E}">
        <p14:creationId xmlns:p14="http://schemas.microsoft.com/office/powerpoint/2010/main" val="3309368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0FE559-C590-B1B0-3636-EBD5DC8BAB0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665</a:t>
            </a:r>
          </a:p>
        </p:txBody>
      </p:sp>
    </p:spTree>
    <p:extLst>
      <p:ext uri="{BB962C8B-B14F-4D97-AF65-F5344CB8AC3E}">
        <p14:creationId xmlns:p14="http://schemas.microsoft.com/office/powerpoint/2010/main" val="58152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EB76C8-2326-8FC5-B4B9-CC400C03D09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664</a:t>
            </a:r>
          </a:p>
        </p:txBody>
      </p:sp>
    </p:spTree>
    <p:extLst>
      <p:ext uri="{BB962C8B-B14F-4D97-AF65-F5344CB8AC3E}">
        <p14:creationId xmlns:p14="http://schemas.microsoft.com/office/powerpoint/2010/main" val="3809180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1170DB6-4E8C-8585-ABBE-CB81E26C6B9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663</a:t>
            </a:r>
          </a:p>
        </p:txBody>
      </p:sp>
    </p:spTree>
    <p:extLst>
      <p:ext uri="{BB962C8B-B14F-4D97-AF65-F5344CB8AC3E}">
        <p14:creationId xmlns:p14="http://schemas.microsoft.com/office/powerpoint/2010/main" val="1806457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7604C37-CF0E-95B8-4B28-64F75DB1342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662</a:t>
            </a:r>
          </a:p>
        </p:txBody>
      </p:sp>
    </p:spTree>
    <p:extLst>
      <p:ext uri="{BB962C8B-B14F-4D97-AF65-F5344CB8AC3E}">
        <p14:creationId xmlns:p14="http://schemas.microsoft.com/office/powerpoint/2010/main" val="1391166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02F976-8FC3-BA7E-AB1C-ED3B2C90182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877</a:t>
            </a:r>
          </a:p>
        </p:txBody>
      </p:sp>
    </p:spTree>
    <p:extLst>
      <p:ext uri="{BB962C8B-B14F-4D97-AF65-F5344CB8AC3E}">
        <p14:creationId xmlns:p14="http://schemas.microsoft.com/office/powerpoint/2010/main" val="60290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6647AB0-A612-72A1-C099-E65A8B71B41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661</a:t>
            </a:r>
          </a:p>
        </p:txBody>
      </p:sp>
    </p:spTree>
    <p:extLst>
      <p:ext uri="{BB962C8B-B14F-4D97-AF65-F5344CB8AC3E}">
        <p14:creationId xmlns:p14="http://schemas.microsoft.com/office/powerpoint/2010/main" val="1458580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AF91ECE-9085-3E2D-844B-FDB3AE81B43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660</a:t>
            </a:r>
          </a:p>
        </p:txBody>
      </p:sp>
    </p:spTree>
    <p:extLst>
      <p:ext uri="{BB962C8B-B14F-4D97-AF65-F5344CB8AC3E}">
        <p14:creationId xmlns:p14="http://schemas.microsoft.com/office/powerpoint/2010/main" val="124034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E22F5EE-18EF-8E54-2A59-D67CD5E1651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659</a:t>
            </a:r>
          </a:p>
        </p:txBody>
      </p:sp>
    </p:spTree>
    <p:extLst>
      <p:ext uri="{BB962C8B-B14F-4D97-AF65-F5344CB8AC3E}">
        <p14:creationId xmlns:p14="http://schemas.microsoft.com/office/powerpoint/2010/main" val="3784027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3B606F9-318E-3C60-1142-19EC87CA463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658</a:t>
            </a:r>
          </a:p>
        </p:txBody>
      </p:sp>
    </p:spTree>
    <p:extLst>
      <p:ext uri="{BB962C8B-B14F-4D97-AF65-F5344CB8AC3E}">
        <p14:creationId xmlns:p14="http://schemas.microsoft.com/office/powerpoint/2010/main" val="350726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5B373A5-65CC-745A-3319-5F4163929C0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657</a:t>
            </a:r>
          </a:p>
        </p:txBody>
      </p:sp>
    </p:spTree>
    <p:extLst>
      <p:ext uri="{BB962C8B-B14F-4D97-AF65-F5344CB8AC3E}">
        <p14:creationId xmlns:p14="http://schemas.microsoft.com/office/powerpoint/2010/main" val="3416965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21A7E95-9068-E3D9-B282-995449C6C23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656</a:t>
            </a:r>
          </a:p>
        </p:txBody>
      </p:sp>
    </p:spTree>
    <p:extLst>
      <p:ext uri="{BB962C8B-B14F-4D97-AF65-F5344CB8AC3E}">
        <p14:creationId xmlns:p14="http://schemas.microsoft.com/office/powerpoint/2010/main" val="1873046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9E1EBB-1321-4658-E82F-9DC1221DF4A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655</a:t>
            </a:r>
          </a:p>
        </p:txBody>
      </p:sp>
    </p:spTree>
    <p:extLst>
      <p:ext uri="{BB962C8B-B14F-4D97-AF65-F5344CB8AC3E}">
        <p14:creationId xmlns:p14="http://schemas.microsoft.com/office/powerpoint/2010/main" val="824176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58292ED-B127-5B62-5216-A304B210FEA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654</a:t>
            </a:r>
          </a:p>
        </p:txBody>
      </p:sp>
    </p:spTree>
    <p:extLst>
      <p:ext uri="{BB962C8B-B14F-4D97-AF65-F5344CB8AC3E}">
        <p14:creationId xmlns:p14="http://schemas.microsoft.com/office/powerpoint/2010/main" val="157376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6BA9740-FA72-5CD1-2C0F-26BCDFFAF20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653</a:t>
            </a:r>
          </a:p>
        </p:txBody>
      </p:sp>
    </p:spTree>
    <p:extLst>
      <p:ext uri="{BB962C8B-B14F-4D97-AF65-F5344CB8AC3E}">
        <p14:creationId xmlns:p14="http://schemas.microsoft.com/office/powerpoint/2010/main" val="1094905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87CCE50-D624-7095-0D91-076223F3E91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652</a:t>
            </a:r>
          </a:p>
        </p:txBody>
      </p:sp>
    </p:spTree>
    <p:extLst>
      <p:ext uri="{BB962C8B-B14F-4D97-AF65-F5344CB8AC3E}">
        <p14:creationId xmlns:p14="http://schemas.microsoft.com/office/powerpoint/2010/main" val="341108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0494C64-A9A9-6AF3-8A62-E62FA1CFD33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876</a:t>
            </a:r>
          </a:p>
        </p:txBody>
      </p:sp>
    </p:spTree>
    <p:extLst>
      <p:ext uri="{BB962C8B-B14F-4D97-AF65-F5344CB8AC3E}">
        <p14:creationId xmlns:p14="http://schemas.microsoft.com/office/powerpoint/2010/main" val="247330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A5B011-18A2-2332-8B68-F4D2FC502D5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651</a:t>
            </a:r>
          </a:p>
        </p:txBody>
      </p:sp>
    </p:spTree>
    <p:extLst>
      <p:ext uri="{BB962C8B-B14F-4D97-AF65-F5344CB8AC3E}">
        <p14:creationId xmlns:p14="http://schemas.microsoft.com/office/powerpoint/2010/main" val="769744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B9AAA1B-E37A-02F6-E95E-9CF795CA1A8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650</a:t>
            </a:r>
          </a:p>
        </p:txBody>
      </p:sp>
    </p:spTree>
    <p:extLst>
      <p:ext uri="{BB962C8B-B14F-4D97-AF65-F5344CB8AC3E}">
        <p14:creationId xmlns:p14="http://schemas.microsoft.com/office/powerpoint/2010/main" val="510848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0EB3D9-D4ED-CEA9-F734-C33A042F911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649</a:t>
            </a:r>
          </a:p>
        </p:txBody>
      </p:sp>
    </p:spTree>
    <p:extLst>
      <p:ext uri="{BB962C8B-B14F-4D97-AF65-F5344CB8AC3E}">
        <p14:creationId xmlns:p14="http://schemas.microsoft.com/office/powerpoint/2010/main" val="641168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CFB0F0-F1E2-DA39-50DC-53784051BCD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648</a:t>
            </a:r>
          </a:p>
        </p:txBody>
      </p:sp>
    </p:spTree>
    <p:extLst>
      <p:ext uri="{BB962C8B-B14F-4D97-AF65-F5344CB8AC3E}">
        <p14:creationId xmlns:p14="http://schemas.microsoft.com/office/powerpoint/2010/main" val="138377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2E5DACC-64E5-AE19-4D54-DF756A36718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647</a:t>
            </a:r>
          </a:p>
        </p:txBody>
      </p:sp>
    </p:spTree>
    <p:extLst>
      <p:ext uri="{BB962C8B-B14F-4D97-AF65-F5344CB8AC3E}">
        <p14:creationId xmlns:p14="http://schemas.microsoft.com/office/powerpoint/2010/main" val="101058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393090B-78A1-99E1-2028-F18AE600D05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646</a:t>
            </a:r>
          </a:p>
        </p:txBody>
      </p:sp>
    </p:spTree>
    <p:extLst>
      <p:ext uri="{BB962C8B-B14F-4D97-AF65-F5344CB8AC3E}">
        <p14:creationId xmlns:p14="http://schemas.microsoft.com/office/powerpoint/2010/main" val="1214144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44E2BB4-E675-9550-D597-F0533D442D1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645</a:t>
            </a:r>
          </a:p>
        </p:txBody>
      </p:sp>
    </p:spTree>
    <p:extLst>
      <p:ext uri="{BB962C8B-B14F-4D97-AF65-F5344CB8AC3E}">
        <p14:creationId xmlns:p14="http://schemas.microsoft.com/office/powerpoint/2010/main" val="3362910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044BA3-8922-5515-E002-07F7CE58B74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644</a:t>
            </a:r>
          </a:p>
        </p:txBody>
      </p:sp>
    </p:spTree>
    <p:extLst>
      <p:ext uri="{BB962C8B-B14F-4D97-AF65-F5344CB8AC3E}">
        <p14:creationId xmlns:p14="http://schemas.microsoft.com/office/powerpoint/2010/main" val="372791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E8448AB-27FF-767D-5ED7-785B8CD6EB9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643</a:t>
            </a:r>
          </a:p>
        </p:txBody>
      </p:sp>
    </p:spTree>
    <p:extLst>
      <p:ext uri="{BB962C8B-B14F-4D97-AF65-F5344CB8AC3E}">
        <p14:creationId xmlns:p14="http://schemas.microsoft.com/office/powerpoint/2010/main" val="406976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188B60-D29C-2A38-2759-BF363C201F4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642</a:t>
            </a:r>
          </a:p>
        </p:txBody>
      </p:sp>
    </p:spTree>
    <p:extLst>
      <p:ext uri="{BB962C8B-B14F-4D97-AF65-F5344CB8AC3E}">
        <p14:creationId xmlns:p14="http://schemas.microsoft.com/office/powerpoint/2010/main" val="864383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85C419-FCFF-49EA-CA30-CDF035876E7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875</a:t>
            </a:r>
          </a:p>
        </p:txBody>
      </p:sp>
    </p:spTree>
    <p:extLst>
      <p:ext uri="{BB962C8B-B14F-4D97-AF65-F5344CB8AC3E}">
        <p14:creationId xmlns:p14="http://schemas.microsoft.com/office/powerpoint/2010/main" val="797162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D684AC2-08D5-C244-F29D-5070FCEE48C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641</a:t>
            </a:r>
          </a:p>
        </p:txBody>
      </p:sp>
    </p:spTree>
    <p:extLst>
      <p:ext uri="{BB962C8B-B14F-4D97-AF65-F5344CB8AC3E}">
        <p14:creationId xmlns:p14="http://schemas.microsoft.com/office/powerpoint/2010/main" val="4146762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5CC68E-8D0E-FCF6-ADDE-E7E8C14E44A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640</a:t>
            </a:r>
          </a:p>
        </p:txBody>
      </p:sp>
    </p:spTree>
    <p:extLst>
      <p:ext uri="{BB962C8B-B14F-4D97-AF65-F5344CB8AC3E}">
        <p14:creationId xmlns:p14="http://schemas.microsoft.com/office/powerpoint/2010/main" val="1092034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DE4F786-AC49-A56F-D0A8-84303837E0E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639</a:t>
            </a:r>
          </a:p>
        </p:txBody>
      </p:sp>
    </p:spTree>
    <p:extLst>
      <p:ext uri="{BB962C8B-B14F-4D97-AF65-F5344CB8AC3E}">
        <p14:creationId xmlns:p14="http://schemas.microsoft.com/office/powerpoint/2010/main" val="312820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E47C8F-F0E5-95D8-B60A-4B7632DFD09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638</a:t>
            </a:r>
          </a:p>
        </p:txBody>
      </p:sp>
    </p:spTree>
    <p:extLst>
      <p:ext uri="{BB962C8B-B14F-4D97-AF65-F5344CB8AC3E}">
        <p14:creationId xmlns:p14="http://schemas.microsoft.com/office/powerpoint/2010/main" val="244162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C4DD3D7-CCFC-6796-C5E3-0DA11D75C75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637</a:t>
            </a:r>
          </a:p>
        </p:txBody>
      </p:sp>
    </p:spTree>
    <p:extLst>
      <p:ext uri="{BB962C8B-B14F-4D97-AF65-F5344CB8AC3E}">
        <p14:creationId xmlns:p14="http://schemas.microsoft.com/office/powerpoint/2010/main" val="55942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E3C0DB1-2069-3FB5-4A83-C1321215CDF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636</a:t>
            </a:r>
          </a:p>
        </p:txBody>
      </p:sp>
    </p:spTree>
    <p:extLst>
      <p:ext uri="{BB962C8B-B14F-4D97-AF65-F5344CB8AC3E}">
        <p14:creationId xmlns:p14="http://schemas.microsoft.com/office/powerpoint/2010/main" val="51443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B44DCC-72FF-B57A-10C2-A4A01AF3804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635</a:t>
            </a:r>
          </a:p>
        </p:txBody>
      </p:sp>
    </p:spTree>
    <p:extLst>
      <p:ext uri="{BB962C8B-B14F-4D97-AF65-F5344CB8AC3E}">
        <p14:creationId xmlns:p14="http://schemas.microsoft.com/office/powerpoint/2010/main" val="3623034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23FC8E-CC2B-7D55-7A27-D2B0CFE347F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634</a:t>
            </a:r>
          </a:p>
        </p:txBody>
      </p:sp>
    </p:spTree>
    <p:extLst>
      <p:ext uri="{BB962C8B-B14F-4D97-AF65-F5344CB8AC3E}">
        <p14:creationId xmlns:p14="http://schemas.microsoft.com/office/powerpoint/2010/main" val="3586596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5275180-B1F9-5D24-2D68-21CF3D1BE00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633</a:t>
            </a:r>
          </a:p>
        </p:txBody>
      </p:sp>
    </p:spTree>
    <p:extLst>
      <p:ext uri="{BB962C8B-B14F-4D97-AF65-F5344CB8AC3E}">
        <p14:creationId xmlns:p14="http://schemas.microsoft.com/office/powerpoint/2010/main" val="3249491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A9BC204-07BD-BFA7-CA60-029173E27D6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632</a:t>
            </a:r>
          </a:p>
        </p:txBody>
      </p:sp>
    </p:spTree>
    <p:extLst>
      <p:ext uri="{BB962C8B-B14F-4D97-AF65-F5344CB8AC3E}">
        <p14:creationId xmlns:p14="http://schemas.microsoft.com/office/powerpoint/2010/main" val="26347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8002A4-CEEA-6A66-E4EB-FC94F2C1F77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874</a:t>
            </a:r>
          </a:p>
        </p:txBody>
      </p:sp>
    </p:spTree>
    <p:extLst>
      <p:ext uri="{BB962C8B-B14F-4D97-AF65-F5344CB8AC3E}">
        <p14:creationId xmlns:p14="http://schemas.microsoft.com/office/powerpoint/2010/main" val="35164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B99498D-94A5-1176-1DA7-812E97C287E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631</a:t>
            </a:r>
          </a:p>
        </p:txBody>
      </p:sp>
    </p:spTree>
    <p:extLst>
      <p:ext uri="{BB962C8B-B14F-4D97-AF65-F5344CB8AC3E}">
        <p14:creationId xmlns:p14="http://schemas.microsoft.com/office/powerpoint/2010/main" val="120219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943ED88-B181-5527-6A4B-9F917677D95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630</a:t>
            </a:r>
          </a:p>
        </p:txBody>
      </p:sp>
    </p:spTree>
    <p:extLst>
      <p:ext uri="{BB962C8B-B14F-4D97-AF65-F5344CB8AC3E}">
        <p14:creationId xmlns:p14="http://schemas.microsoft.com/office/powerpoint/2010/main" val="2659691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59691A-74F7-D46C-68F4-9EF60640C94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629</a:t>
            </a:r>
          </a:p>
        </p:txBody>
      </p:sp>
    </p:spTree>
    <p:extLst>
      <p:ext uri="{BB962C8B-B14F-4D97-AF65-F5344CB8AC3E}">
        <p14:creationId xmlns:p14="http://schemas.microsoft.com/office/powerpoint/2010/main" val="1838089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1B2503-388E-C28F-CB5A-642861F9955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628</a:t>
            </a:r>
          </a:p>
        </p:txBody>
      </p:sp>
    </p:spTree>
    <p:extLst>
      <p:ext uri="{BB962C8B-B14F-4D97-AF65-F5344CB8AC3E}">
        <p14:creationId xmlns:p14="http://schemas.microsoft.com/office/powerpoint/2010/main" val="413942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0948B08-49CD-AFC9-8762-150B4C5207D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627</a:t>
            </a:r>
          </a:p>
        </p:txBody>
      </p:sp>
    </p:spTree>
    <p:extLst>
      <p:ext uri="{BB962C8B-B14F-4D97-AF65-F5344CB8AC3E}">
        <p14:creationId xmlns:p14="http://schemas.microsoft.com/office/powerpoint/2010/main" val="36049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97AC6BC-5910-AFD8-F247-98E88EFCF71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626</a:t>
            </a:r>
          </a:p>
        </p:txBody>
      </p:sp>
    </p:spTree>
    <p:extLst>
      <p:ext uri="{BB962C8B-B14F-4D97-AF65-F5344CB8AC3E}">
        <p14:creationId xmlns:p14="http://schemas.microsoft.com/office/powerpoint/2010/main" val="58417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45220D-147F-6099-9482-8DE72DE875B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625</a:t>
            </a:r>
          </a:p>
        </p:txBody>
      </p:sp>
    </p:spTree>
    <p:extLst>
      <p:ext uri="{BB962C8B-B14F-4D97-AF65-F5344CB8AC3E}">
        <p14:creationId xmlns:p14="http://schemas.microsoft.com/office/powerpoint/2010/main" val="1203346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075B450-D445-45E6-4DE2-426C88946A6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624</a:t>
            </a:r>
          </a:p>
        </p:txBody>
      </p:sp>
    </p:spTree>
    <p:extLst>
      <p:ext uri="{BB962C8B-B14F-4D97-AF65-F5344CB8AC3E}">
        <p14:creationId xmlns:p14="http://schemas.microsoft.com/office/powerpoint/2010/main" val="587160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C3E589F-5984-DE68-F560-A954A9D6B49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623</a:t>
            </a:r>
          </a:p>
        </p:txBody>
      </p:sp>
    </p:spTree>
    <p:extLst>
      <p:ext uri="{BB962C8B-B14F-4D97-AF65-F5344CB8AC3E}">
        <p14:creationId xmlns:p14="http://schemas.microsoft.com/office/powerpoint/2010/main" val="362797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C38AA08-896C-13E9-EB91-394C01E4C52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622</a:t>
            </a:r>
          </a:p>
        </p:txBody>
      </p:sp>
    </p:spTree>
    <p:extLst>
      <p:ext uri="{BB962C8B-B14F-4D97-AF65-F5344CB8AC3E}">
        <p14:creationId xmlns:p14="http://schemas.microsoft.com/office/powerpoint/2010/main" val="1525103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AC707F-4D3D-5E9E-3CDF-F739D08483B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873</a:t>
            </a:r>
          </a:p>
        </p:txBody>
      </p:sp>
    </p:spTree>
    <p:extLst>
      <p:ext uri="{BB962C8B-B14F-4D97-AF65-F5344CB8AC3E}">
        <p14:creationId xmlns:p14="http://schemas.microsoft.com/office/powerpoint/2010/main" val="294137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38C8CAF-18E8-54B4-0B5F-015F24745AB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621</a:t>
            </a:r>
          </a:p>
        </p:txBody>
      </p:sp>
    </p:spTree>
    <p:extLst>
      <p:ext uri="{BB962C8B-B14F-4D97-AF65-F5344CB8AC3E}">
        <p14:creationId xmlns:p14="http://schemas.microsoft.com/office/powerpoint/2010/main" val="1306127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EB58D17-E622-FF6A-871A-38E4E46A456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620</a:t>
            </a:r>
          </a:p>
        </p:txBody>
      </p:sp>
    </p:spTree>
    <p:extLst>
      <p:ext uri="{BB962C8B-B14F-4D97-AF65-F5344CB8AC3E}">
        <p14:creationId xmlns:p14="http://schemas.microsoft.com/office/powerpoint/2010/main" val="258709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0923BDA-89D2-3C34-E37C-9688B5AF6AE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619</a:t>
            </a:r>
          </a:p>
        </p:txBody>
      </p:sp>
    </p:spTree>
    <p:extLst>
      <p:ext uri="{BB962C8B-B14F-4D97-AF65-F5344CB8AC3E}">
        <p14:creationId xmlns:p14="http://schemas.microsoft.com/office/powerpoint/2010/main" val="3435640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0D1C27B-F6F8-8266-74FA-CFDAC81F521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618</a:t>
            </a:r>
          </a:p>
        </p:txBody>
      </p:sp>
    </p:spTree>
    <p:extLst>
      <p:ext uri="{BB962C8B-B14F-4D97-AF65-F5344CB8AC3E}">
        <p14:creationId xmlns:p14="http://schemas.microsoft.com/office/powerpoint/2010/main" val="325030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249EE0A-26C5-A940-7BC9-DF12820523F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617</a:t>
            </a:r>
          </a:p>
        </p:txBody>
      </p:sp>
    </p:spTree>
    <p:extLst>
      <p:ext uri="{BB962C8B-B14F-4D97-AF65-F5344CB8AC3E}">
        <p14:creationId xmlns:p14="http://schemas.microsoft.com/office/powerpoint/2010/main" val="1841032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39D6C7-36C1-0946-73B5-6D3C861E6C0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616</a:t>
            </a:r>
          </a:p>
        </p:txBody>
      </p:sp>
    </p:spTree>
    <p:extLst>
      <p:ext uri="{BB962C8B-B14F-4D97-AF65-F5344CB8AC3E}">
        <p14:creationId xmlns:p14="http://schemas.microsoft.com/office/powerpoint/2010/main" val="763307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28B711E-AD81-3E23-E126-C1F9565AF1E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615</a:t>
            </a:r>
          </a:p>
        </p:txBody>
      </p:sp>
    </p:spTree>
    <p:extLst>
      <p:ext uri="{BB962C8B-B14F-4D97-AF65-F5344CB8AC3E}">
        <p14:creationId xmlns:p14="http://schemas.microsoft.com/office/powerpoint/2010/main" val="276198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54B69B-7EFD-DFEE-373F-E03D8DC1F19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614</a:t>
            </a:r>
          </a:p>
        </p:txBody>
      </p:sp>
    </p:spTree>
    <p:extLst>
      <p:ext uri="{BB962C8B-B14F-4D97-AF65-F5344CB8AC3E}">
        <p14:creationId xmlns:p14="http://schemas.microsoft.com/office/powerpoint/2010/main" val="208360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D976CE-1A20-2EFB-29A9-F06C3E8E163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613</a:t>
            </a:r>
          </a:p>
        </p:txBody>
      </p:sp>
    </p:spTree>
    <p:extLst>
      <p:ext uri="{BB962C8B-B14F-4D97-AF65-F5344CB8AC3E}">
        <p14:creationId xmlns:p14="http://schemas.microsoft.com/office/powerpoint/2010/main" val="2306933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5080C0B-0650-BB30-66AB-3FBC64BBDBB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612</a:t>
            </a:r>
          </a:p>
        </p:txBody>
      </p:sp>
    </p:spTree>
    <p:extLst>
      <p:ext uri="{BB962C8B-B14F-4D97-AF65-F5344CB8AC3E}">
        <p14:creationId xmlns:p14="http://schemas.microsoft.com/office/powerpoint/2010/main" val="272589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309C807-46CE-C944-A9A2-7B5180EFEFD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872</a:t>
            </a:r>
          </a:p>
        </p:txBody>
      </p:sp>
    </p:spTree>
    <p:extLst>
      <p:ext uri="{BB962C8B-B14F-4D97-AF65-F5344CB8AC3E}">
        <p14:creationId xmlns:p14="http://schemas.microsoft.com/office/powerpoint/2010/main" val="2011370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211AF7-2A89-8CD8-AF1F-8AAFE356979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611</a:t>
            </a:r>
          </a:p>
        </p:txBody>
      </p:sp>
    </p:spTree>
    <p:extLst>
      <p:ext uri="{BB962C8B-B14F-4D97-AF65-F5344CB8AC3E}">
        <p14:creationId xmlns:p14="http://schemas.microsoft.com/office/powerpoint/2010/main" val="289473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D873AA-DAAA-3009-A3AE-F1519A9DFA6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610</a:t>
            </a:r>
          </a:p>
        </p:txBody>
      </p:sp>
    </p:spTree>
    <p:extLst>
      <p:ext uri="{BB962C8B-B14F-4D97-AF65-F5344CB8AC3E}">
        <p14:creationId xmlns:p14="http://schemas.microsoft.com/office/powerpoint/2010/main" val="187027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6BD7D0-0C06-3A5E-616E-DAF3FE4EB19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609</a:t>
            </a:r>
          </a:p>
        </p:txBody>
      </p:sp>
    </p:spTree>
    <p:extLst>
      <p:ext uri="{BB962C8B-B14F-4D97-AF65-F5344CB8AC3E}">
        <p14:creationId xmlns:p14="http://schemas.microsoft.com/office/powerpoint/2010/main" val="151274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411A412-0650-0B70-3D7D-43C24661548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608</a:t>
            </a:r>
          </a:p>
        </p:txBody>
      </p:sp>
    </p:spTree>
    <p:extLst>
      <p:ext uri="{BB962C8B-B14F-4D97-AF65-F5344CB8AC3E}">
        <p14:creationId xmlns:p14="http://schemas.microsoft.com/office/powerpoint/2010/main" val="112328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420B4B8-C5F1-97AB-F5CF-ED2C19B561F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607</a:t>
            </a:r>
          </a:p>
        </p:txBody>
      </p:sp>
    </p:spTree>
    <p:extLst>
      <p:ext uri="{BB962C8B-B14F-4D97-AF65-F5344CB8AC3E}">
        <p14:creationId xmlns:p14="http://schemas.microsoft.com/office/powerpoint/2010/main" val="213907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819F3F1-94CC-FDD8-D8F9-28BE2E05124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606</a:t>
            </a:r>
          </a:p>
        </p:txBody>
      </p:sp>
    </p:spTree>
    <p:extLst>
      <p:ext uri="{BB962C8B-B14F-4D97-AF65-F5344CB8AC3E}">
        <p14:creationId xmlns:p14="http://schemas.microsoft.com/office/powerpoint/2010/main" val="131414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DC3E5A1-8868-4A16-762D-A788D74C9BB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605</a:t>
            </a:r>
          </a:p>
        </p:txBody>
      </p:sp>
    </p:spTree>
    <p:extLst>
      <p:ext uri="{BB962C8B-B14F-4D97-AF65-F5344CB8AC3E}">
        <p14:creationId xmlns:p14="http://schemas.microsoft.com/office/powerpoint/2010/main" val="102567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A35722B-00C2-2D0A-AF6E-9A39E143459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604</a:t>
            </a:r>
          </a:p>
        </p:txBody>
      </p:sp>
    </p:spTree>
    <p:extLst>
      <p:ext uri="{BB962C8B-B14F-4D97-AF65-F5344CB8AC3E}">
        <p14:creationId xmlns:p14="http://schemas.microsoft.com/office/powerpoint/2010/main" val="421210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AA86659-616D-4F8C-724E-1AD73BEF824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603</a:t>
            </a:r>
          </a:p>
        </p:txBody>
      </p:sp>
    </p:spTree>
    <p:extLst>
      <p:ext uri="{BB962C8B-B14F-4D97-AF65-F5344CB8AC3E}">
        <p14:creationId xmlns:p14="http://schemas.microsoft.com/office/powerpoint/2010/main" val="1972473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11C6523-6B5C-7FC1-101A-E072B34E20C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602</a:t>
            </a:r>
          </a:p>
        </p:txBody>
      </p:sp>
    </p:spTree>
    <p:extLst>
      <p:ext uri="{BB962C8B-B14F-4D97-AF65-F5344CB8AC3E}">
        <p14:creationId xmlns:p14="http://schemas.microsoft.com/office/powerpoint/2010/main" val="3726692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AFEBF2D-E7CA-0C70-53F6-EB90238E363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898</a:t>
            </a:r>
          </a:p>
        </p:txBody>
      </p:sp>
    </p:spTree>
    <p:extLst>
      <p:ext uri="{BB962C8B-B14F-4D97-AF65-F5344CB8AC3E}">
        <p14:creationId xmlns:p14="http://schemas.microsoft.com/office/powerpoint/2010/main" val="961650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3CDD810-A306-7C85-FAA0-CA5E1CA4CDE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871</a:t>
            </a:r>
          </a:p>
        </p:txBody>
      </p:sp>
    </p:spTree>
    <p:extLst>
      <p:ext uri="{BB962C8B-B14F-4D97-AF65-F5344CB8AC3E}">
        <p14:creationId xmlns:p14="http://schemas.microsoft.com/office/powerpoint/2010/main" val="1912801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420DEC-C0BE-4B2B-7165-4F81D134668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601</a:t>
            </a:r>
          </a:p>
        </p:txBody>
      </p:sp>
    </p:spTree>
    <p:extLst>
      <p:ext uri="{BB962C8B-B14F-4D97-AF65-F5344CB8AC3E}">
        <p14:creationId xmlns:p14="http://schemas.microsoft.com/office/powerpoint/2010/main" val="276031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142210-FDA5-3D76-C790-FDC67043751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600</a:t>
            </a:r>
          </a:p>
        </p:txBody>
      </p:sp>
    </p:spTree>
    <p:extLst>
      <p:ext uri="{BB962C8B-B14F-4D97-AF65-F5344CB8AC3E}">
        <p14:creationId xmlns:p14="http://schemas.microsoft.com/office/powerpoint/2010/main" val="395052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E0AFF1-41D4-8723-48EE-B11203D416A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599</a:t>
            </a:r>
          </a:p>
        </p:txBody>
      </p:sp>
    </p:spTree>
    <p:extLst>
      <p:ext uri="{BB962C8B-B14F-4D97-AF65-F5344CB8AC3E}">
        <p14:creationId xmlns:p14="http://schemas.microsoft.com/office/powerpoint/2010/main" val="166796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01E2226-3962-4FFC-BE4C-662A02C1047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598</a:t>
            </a:r>
          </a:p>
        </p:txBody>
      </p:sp>
    </p:spTree>
    <p:extLst>
      <p:ext uri="{BB962C8B-B14F-4D97-AF65-F5344CB8AC3E}">
        <p14:creationId xmlns:p14="http://schemas.microsoft.com/office/powerpoint/2010/main" val="94508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63C4759-4036-91D9-8862-E4716FA5A5D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597</a:t>
            </a:r>
          </a:p>
        </p:txBody>
      </p:sp>
    </p:spTree>
    <p:extLst>
      <p:ext uri="{BB962C8B-B14F-4D97-AF65-F5344CB8AC3E}">
        <p14:creationId xmlns:p14="http://schemas.microsoft.com/office/powerpoint/2010/main" val="328890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DDC60E1-C454-B8D4-9815-57E8423B7CC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596</a:t>
            </a:r>
          </a:p>
        </p:txBody>
      </p:sp>
    </p:spTree>
    <p:extLst>
      <p:ext uri="{BB962C8B-B14F-4D97-AF65-F5344CB8AC3E}">
        <p14:creationId xmlns:p14="http://schemas.microsoft.com/office/powerpoint/2010/main" val="1672408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71ABE72-FF30-38C4-B0F6-88EDD41E80A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595</a:t>
            </a:r>
          </a:p>
        </p:txBody>
      </p:sp>
    </p:spTree>
    <p:extLst>
      <p:ext uri="{BB962C8B-B14F-4D97-AF65-F5344CB8AC3E}">
        <p14:creationId xmlns:p14="http://schemas.microsoft.com/office/powerpoint/2010/main" val="2923618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1B1EE8-D84D-85CD-7E21-ED3FB260A59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594</a:t>
            </a:r>
          </a:p>
        </p:txBody>
      </p:sp>
    </p:spTree>
    <p:extLst>
      <p:ext uri="{BB962C8B-B14F-4D97-AF65-F5344CB8AC3E}">
        <p14:creationId xmlns:p14="http://schemas.microsoft.com/office/powerpoint/2010/main" val="1526433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2B2786-29FC-DABC-7C0E-171F16126F7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593</a:t>
            </a:r>
          </a:p>
        </p:txBody>
      </p:sp>
    </p:spTree>
    <p:extLst>
      <p:ext uri="{BB962C8B-B14F-4D97-AF65-F5344CB8AC3E}">
        <p14:creationId xmlns:p14="http://schemas.microsoft.com/office/powerpoint/2010/main" val="2011582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4CF8D85-B773-9B0A-D342-013939FCED4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592</a:t>
            </a:r>
          </a:p>
        </p:txBody>
      </p:sp>
    </p:spTree>
    <p:extLst>
      <p:ext uri="{BB962C8B-B14F-4D97-AF65-F5344CB8AC3E}">
        <p14:creationId xmlns:p14="http://schemas.microsoft.com/office/powerpoint/2010/main" val="4277204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85D55C-96ED-9366-8720-35B27F0451B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870</a:t>
            </a:r>
          </a:p>
        </p:txBody>
      </p:sp>
    </p:spTree>
    <p:extLst>
      <p:ext uri="{BB962C8B-B14F-4D97-AF65-F5344CB8AC3E}">
        <p14:creationId xmlns:p14="http://schemas.microsoft.com/office/powerpoint/2010/main" val="97645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4E00715-E2F3-A911-63D8-9A27555D48B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591</a:t>
            </a:r>
          </a:p>
        </p:txBody>
      </p:sp>
    </p:spTree>
    <p:extLst>
      <p:ext uri="{BB962C8B-B14F-4D97-AF65-F5344CB8AC3E}">
        <p14:creationId xmlns:p14="http://schemas.microsoft.com/office/powerpoint/2010/main" val="1988030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59EF686-B247-0C01-8876-858F55827EE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590</a:t>
            </a:r>
          </a:p>
        </p:txBody>
      </p:sp>
    </p:spTree>
    <p:extLst>
      <p:ext uri="{BB962C8B-B14F-4D97-AF65-F5344CB8AC3E}">
        <p14:creationId xmlns:p14="http://schemas.microsoft.com/office/powerpoint/2010/main" val="154418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F648D7-2B0C-A2F3-D03E-8F664A9F376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589</a:t>
            </a:r>
          </a:p>
        </p:txBody>
      </p:sp>
    </p:spTree>
    <p:extLst>
      <p:ext uri="{BB962C8B-B14F-4D97-AF65-F5344CB8AC3E}">
        <p14:creationId xmlns:p14="http://schemas.microsoft.com/office/powerpoint/2010/main" val="329681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9D4104-BF96-8F44-69F8-5D0545CE04C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588</a:t>
            </a:r>
          </a:p>
        </p:txBody>
      </p:sp>
    </p:spTree>
    <p:extLst>
      <p:ext uri="{BB962C8B-B14F-4D97-AF65-F5344CB8AC3E}">
        <p14:creationId xmlns:p14="http://schemas.microsoft.com/office/powerpoint/2010/main" val="3484958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F2EDEF-4319-D804-F451-5C8E6CDB620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587</a:t>
            </a:r>
          </a:p>
        </p:txBody>
      </p:sp>
    </p:spTree>
    <p:extLst>
      <p:ext uri="{BB962C8B-B14F-4D97-AF65-F5344CB8AC3E}">
        <p14:creationId xmlns:p14="http://schemas.microsoft.com/office/powerpoint/2010/main" val="263126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EE44409-56ED-4FD7-E11E-EBDDC48825D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586</a:t>
            </a:r>
          </a:p>
        </p:txBody>
      </p:sp>
    </p:spTree>
    <p:extLst>
      <p:ext uri="{BB962C8B-B14F-4D97-AF65-F5344CB8AC3E}">
        <p14:creationId xmlns:p14="http://schemas.microsoft.com/office/powerpoint/2010/main" val="2864719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FFA0B70-A283-1A6E-D871-0FD7F03AC22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585</a:t>
            </a:r>
          </a:p>
        </p:txBody>
      </p:sp>
    </p:spTree>
    <p:extLst>
      <p:ext uri="{BB962C8B-B14F-4D97-AF65-F5344CB8AC3E}">
        <p14:creationId xmlns:p14="http://schemas.microsoft.com/office/powerpoint/2010/main" val="2781997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E8B97C-B3B3-CC45-0DB5-59C46EE67B2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584</a:t>
            </a:r>
          </a:p>
        </p:txBody>
      </p:sp>
    </p:spTree>
    <p:extLst>
      <p:ext uri="{BB962C8B-B14F-4D97-AF65-F5344CB8AC3E}">
        <p14:creationId xmlns:p14="http://schemas.microsoft.com/office/powerpoint/2010/main" val="3733326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6E30FB5-54B5-F9AF-29D0-78EB47EF61E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583</a:t>
            </a:r>
          </a:p>
        </p:txBody>
      </p:sp>
    </p:spTree>
    <p:extLst>
      <p:ext uri="{BB962C8B-B14F-4D97-AF65-F5344CB8AC3E}">
        <p14:creationId xmlns:p14="http://schemas.microsoft.com/office/powerpoint/2010/main" val="3432986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530674-5656-70C2-6A54-26BEC9BB976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582</a:t>
            </a:r>
          </a:p>
        </p:txBody>
      </p:sp>
    </p:spTree>
    <p:extLst>
      <p:ext uri="{BB962C8B-B14F-4D97-AF65-F5344CB8AC3E}">
        <p14:creationId xmlns:p14="http://schemas.microsoft.com/office/powerpoint/2010/main" val="1461205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D63740-9E2B-82E3-201D-E3C234CD7AD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869</a:t>
            </a:r>
          </a:p>
        </p:txBody>
      </p:sp>
    </p:spTree>
    <p:extLst>
      <p:ext uri="{BB962C8B-B14F-4D97-AF65-F5344CB8AC3E}">
        <p14:creationId xmlns:p14="http://schemas.microsoft.com/office/powerpoint/2010/main" val="65232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752E32C-1AB0-3F32-5404-7D9CD65C46F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581</a:t>
            </a:r>
          </a:p>
        </p:txBody>
      </p:sp>
    </p:spTree>
    <p:extLst>
      <p:ext uri="{BB962C8B-B14F-4D97-AF65-F5344CB8AC3E}">
        <p14:creationId xmlns:p14="http://schemas.microsoft.com/office/powerpoint/2010/main" val="3476648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8A1832E-DC07-BBC1-B019-3FF93F96BF5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580</a:t>
            </a:r>
          </a:p>
        </p:txBody>
      </p:sp>
    </p:spTree>
    <p:extLst>
      <p:ext uri="{BB962C8B-B14F-4D97-AF65-F5344CB8AC3E}">
        <p14:creationId xmlns:p14="http://schemas.microsoft.com/office/powerpoint/2010/main" val="7878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235386-AA22-2A7B-0183-A2DFD24959D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579</a:t>
            </a:r>
          </a:p>
        </p:txBody>
      </p:sp>
    </p:spTree>
    <p:extLst>
      <p:ext uri="{BB962C8B-B14F-4D97-AF65-F5344CB8AC3E}">
        <p14:creationId xmlns:p14="http://schemas.microsoft.com/office/powerpoint/2010/main" val="3556208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7BCC57C-39BC-8532-A825-BCEEF7037CB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578</a:t>
            </a:r>
          </a:p>
        </p:txBody>
      </p:sp>
    </p:spTree>
    <p:extLst>
      <p:ext uri="{BB962C8B-B14F-4D97-AF65-F5344CB8AC3E}">
        <p14:creationId xmlns:p14="http://schemas.microsoft.com/office/powerpoint/2010/main" val="804213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C598CC9-7084-4398-27EE-0FECF148BEE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577</a:t>
            </a:r>
          </a:p>
        </p:txBody>
      </p:sp>
    </p:spTree>
    <p:extLst>
      <p:ext uri="{BB962C8B-B14F-4D97-AF65-F5344CB8AC3E}">
        <p14:creationId xmlns:p14="http://schemas.microsoft.com/office/powerpoint/2010/main" val="365666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94BBE3F-06FA-5B59-CAF4-1DBD5BE7AB2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576</a:t>
            </a:r>
          </a:p>
        </p:txBody>
      </p:sp>
    </p:spTree>
    <p:extLst>
      <p:ext uri="{BB962C8B-B14F-4D97-AF65-F5344CB8AC3E}">
        <p14:creationId xmlns:p14="http://schemas.microsoft.com/office/powerpoint/2010/main" val="85806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9006298-FE35-8F05-720B-68B12C80279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575</a:t>
            </a:r>
          </a:p>
        </p:txBody>
      </p:sp>
    </p:spTree>
    <p:extLst>
      <p:ext uri="{BB962C8B-B14F-4D97-AF65-F5344CB8AC3E}">
        <p14:creationId xmlns:p14="http://schemas.microsoft.com/office/powerpoint/2010/main" val="2365387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5AB68DC-4E49-4E48-6D5D-A2BCBAF577F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574</a:t>
            </a:r>
          </a:p>
        </p:txBody>
      </p:sp>
    </p:spTree>
    <p:extLst>
      <p:ext uri="{BB962C8B-B14F-4D97-AF65-F5344CB8AC3E}">
        <p14:creationId xmlns:p14="http://schemas.microsoft.com/office/powerpoint/2010/main" val="2883634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BFBE616-ACB5-7F9A-8241-E27E4F3D28F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573</a:t>
            </a:r>
          </a:p>
        </p:txBody>
      </p:sp>
    </p:spTree>
    <p:extLst>
      <p:ext uri="{BB962C8B-B14F-4D97-AF65-F5344CB8AC3E}">
        <p14:creationId xmlns:p14="http://schemas.microsoft.com/office/powerpoint/2010/main" val="348585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225A3-3D87-3ABB-E408-19E6092589A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572</a:t>
            </a:r>
          </a:p>
        </p:txBody>
      </p:sp>
    </p:spTree>
    <p:extLst>
      <p:ext uri="{BB962C8B-B14F-4D97-AF65-F5344CB8AC3E}">
        <p14:creationId xmlns:p14="http://schemas.microsoft.com/office/powerpoint/2010/main" val="895294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3EA2CF6-7201-3DAC-322F-77516BFA106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868</a:t>
            </a:r>
          </a:p>
        </p:txBody>
      </p:sp>
    </p:spTree>
    <p:extLst>
      <p:ext uri="{BB962C8B-B14F-4D97-AF65-F5344CB8AC3E}">
        <p14:creationId xmlns:p14="http://schemas.microsoft.com/office/powerpoint/2010/main" val="3481968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BC73BC-5587-0874-CB49-E8E585B2D32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571</a:t>
            </a:r>
          </a:p>
        </p:txBody>
      </p:sp>
    </p:spTree>
    <p:extLst>
      <p:ext uri="{BB962C8B-B14F-4D97-AF65-F5344CB8AC3E}">
        <p14:creationId xmlns:p14="http://schemas.microsoft.com/office/powerpoint/2010/main" val="3635712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A742D34-D9AF-B1E6-DFDC-BCC8A335E01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570</a:t>
            </a:r>
          </a:p>
        </p:txBody>
      </p:sp>
    </p:spTree>
    <p:extLst>
      <p:ext uri="{BB962C8B-B14F-4D97-AF65-F5344CB8AC3E}">
        <p14:creationId xmlns:p14="http://schemas.microsoft.com/office/powerpoint/2010/main" val="114960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F6EB444-43EC-4A42-53F0-48826F9FB14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569</a:t>
            </a:r>
          </a:p>
        </p:txBody>
      </p:sp>
    </p:spTree>
    <p:extLst>
      <p:ext uri="{BB962C8B-B14F-4D97-AF65-F5344CB8AC3E}">
        <p14:creationId xmlns:p14="http://schemas.microsoft.com/office/powerpoint/2010/main" val="217724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54495F0-7EC6-8346-2520-A71088671A9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568</a:t>
            </a:r>
          </a:p>
        </p:txBody>
      </p:sp>
    </p:spTree>
    <p:extLst>
      <p:ext uri="{BB962C8B-B14F-4D97-AF65-F5344CB8AC3E}">
        <p14:creationId xmlns:p14="http://schemas.microsoft.com/office/powerpoint/2010/main" val="2687766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E83CA1-AA92-FEFF-DFD3-F317F27F080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567</a:t>
            </a:r>
          </a:p>
        </p:txBody>
      </p:sp>
    </p:spTree>
    <p:extLst>
      <p:ext uri="{BB962C8B-B14F-4D97-AF65-F5344CB8AC3E}">
        <p14:creationId xmlns:p14="http://schemas.microsoft.com/office/powerpoint/2010/main" val="89004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3E64450-EC2E-2A90-FD75-9FCF2A32962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566</a:t>
            </a:r>
          </a:p>
        </p:txBody>
      </p:sp>
    </p:spTree>
    <p:extLst>
      <p:ext uri="{BB962C8B-B14F-4D97-AF65-F5344CB8AC3E}">
        <p14:creationId xmlns:p14="http://schemas.microsoft.com/office/powerpoint/2010/main" val="725856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A36394F-35C2-CA6F-1A18-D9634C5A2E1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565</a:t>
            </a:r>
          </a:p>
        </p:txBody>
      </p:sp>
    </p:spTree>
    <p:extLst>
      <p:ext uri="{BB962C8B-B14F-4D97-AF65-F5344CB8AC3E}">
        <p14:creationId xmlns:p14="http://schemas.microsoft.com/office/powerpoint/2010/main" val="328127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AD290AA-4D77-A764-5595-1EE83AA0057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564</a:t>
            </a:r>
          </a:p>
        </p:txBody>
      </p:sp>
    </p:spTree>
    <p:extLst>
      <p:ext uri="{BB962C8B-B14F-4D97-AF65-F5344CB8AC3E}">
        <p14:creationId xmlns:p14="http://schemas.microsoft.com/office/powerpoint/2010/main" val="423058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E2001D-DDAB-7186-EC07-71503345E9A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563</a:t>
            </a:r>
          </a:p>
        </p:txBody>
      </p:sp>
    </p:spTree>
    <p:extLst>
      <p:ext uri="{BB962C8B-B14F-4D97-AF65-F5344CB8AC3E}">
        <p14:creationId xmlns:p14="http://schemas.microsoft.com/office/powerpoint/2010/main" val="26683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EEFCF7F-59F0-F13D-CA8C-17F2046336F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562</a:t>
            </a:r>
          </a:p>
        </p:txBody>
      </p:sp>
    </p:spTree>
    <p:extLst>
      <p:ext uri="{BB962C8B-B14F-4D97-AF65-F5344CB8AC3E}">
        <p14:creationId xmlns:p14="http://schemas.microsoft.com/office/powerpoint/2010/main" val="182227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A75076-497E-DF8E-2AD6-376EE7684FB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867</a:t>
            </a:r>
          </a:p>
        </p:txBody>
      </p:sp>
    </p:spTree>
    <p:extLst>
      <p:ext uri="{BB962C8B-B14F-4D97-AF65-F5344CB8AC3E}">
        <p14:creationId xmlns:p14="http://schemas.microsoft.com/office/powerpoint/2010/main" val="410045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C320CA6-8DCA-C86E-7F7C-6ECF6029672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561</a:t>
            </a:r>
          </a:p>
        </p:txBody>
      </p:sp>
    </p:spTree>
    <p:extLst>
      <p:ext uri="{BB962C8B-B14F-4D97-AF65-F5344CB8AC3E}">
        <p14:creationId xmlns:p14="http://schemas.microsoft.com/office/powerpoint/2010/main" val="299318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61542D-1335-B53B-968A-32B6DD7119A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560</a:t>
            </a:r>
          </a:p>
        </p:txBody>
      </p:sp>
    </p:spTree>
    <p:extLst>
      <p:ext uri="{BB962C8B-B14F-4D97-AF65-F5344CB8AC3E}">
        <p14:creationId xmlns:p14="http://schemas.microsoft.com/office/powerpoint/2010/main" val="2207962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E3EA820-F359-8C98-7CB7-C6298F5DC12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559</a:t>
            </a:r>
          </a:p>
        </p:txBody>
      </p:sp>
    </p:spTree>
    <p:extLst>
      <p:ext uri="{BB962C8B-B14F-4D97-AF65-F5344CB8AC3E}">
        <p14:creationId xmlns:p14="http://schemas.microsoft.com/office/powerpoint/2010/main" val="179940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C6B757E-62BC-6892-517D-625C78379C7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558</a:t>
            </a:r>
          </a:p>
        </p:txBody>
      </p:sp>
    </p:spTree>
    <p:extLst>
      <p:ext uri="{BB962C8B-B14F-4D97-AF65-F5344CB8AC3E}">
        <p14:creationId xmlns:p14="http://schemas.microsoft.com/office/powerpoint/2010/main" val="234792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673C59-8A30-C8C7-8121-2D1766FDF5D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557</a:t>
            </a:r>
          </a:p>
        </p:txBody>
      </p:sp>
    </p:spTree>
    <p:extLst>
      <p:ext uri="{BB962C8B-B14F-4D97-AF65-F5344CB8AC3E}">
        <p14:creationId xmlns:p14="http://schemas.microsoft.com/office/powerpoint/2010/main" val="2572283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4D8A6AF-22C6-45A0-F328-78893DF780A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556</a:t>
            </a:r>
          </a:p>
        </p:txBody>
      </p:sp>
    </p:spTree>
    <p:extLst>
      <p:ext uri="{BB962C8B-B14F-4D97-AF65-F5344CB8AC3E}">
        <p14:creationId xmlns:p14="http://schemas.microsoft.com/office/powerpoint/2010/main" val="3687638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D1CAAB3-D66F-B7AB-124D-764328C470B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555</a:t>
            </a:r>
          </a:p>
        </p:txBody>
      </p:sp>
    </p:spTree>
    <p:extLst>
      <p:ext uri="{BB962C8B-B14F-4D97-AF65-F5344CB8AC3E}">
        <p14:creationId xmlns:p14="http://schemas.microsoft.com/office/powerpoint/2010/main" val="271926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4D23BDF-23D5-06B8-55E5-51E4C2E5007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554</a:t>
            </a:r>
          </a:p>
        </p:txBody>
      </p:sp>
    </p:spTree>
    <p:extLst>
      <p:ext uri="{BB962C8B-B14F-4D97-AF65-F5344CB8AC3E}">
        <p14:creationId xmlns:p14="http://schemas.microsoft.com/office/powerpoint/2010/main" val="2076382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B4B6F80-E680-93C9-7823-62E1944ABE7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553</a:t>
            </a:r>
          </a:p>
        </p:txBody>
      </p:sp>
    </p:spTree>
    <p:extLst>
      <p:ext uri="{BB962C8B-B14F-4D97-AF65-F5344CB8AC3E}">
        <p14:creationId xmlns:p14="http://schemas.microsoft.com/office/powerpoint/2010/main" val="123016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9A8E59-1CF3-2A0E-FA85-7638DAC4A55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552</a:t>
            </a:r>
          </a:p>
        </p:txBody>
      </p:sp>
    </p:spTree>
    <p:extLst>
      <p:ext uri="{BB962C8B-B14F-4D97-AF65-F5344CB8AC3E}">
        <p14:creationId xmlns:p14="http://schemas.microsoft.com/office/powerpoint/2010/main" val="40261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71C79F-D768-33E0-5F95-7768CF436A9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866</a:t>
            </a:r>
          </a:p>
        </p:txBody>
      </p:sp>
    </p:spTree>
    <p:extLst>
      <p:ext uri="{BB962C8B-B14F-4D97-AF65-F5344CB8AC3E}">
        <p14:creationId xmlns:p14="http://schemas.microsoft.com/office/powerpoint/2010/main" val="2878641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7F5FCD2-1F5C-8D8D-06FC-D188AE7BC93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551</a:t>
            </a:r>
          </a:p>
        </p:txBody>
      </p:sp>
    </p:spTree>
    <p:extLst>
      <p:ext uri="{BB962C8B-B14F-4D97-AF65-F5344CB8AC3E}">
        <p14:creationId xmlns:p14="http://schemas.microsoft.com/office/powerpoint/2010/main" val="230296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1E7BE7-13A2-98F7-E7BE-0D2B008558D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55207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801857-7C12-96EF-99DA-23FA59527FA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549</a:t>
            </a:r>
          </a:p>
        </p:txBody>
      </p:sp>
    </p:spTree>
    <p:extLst>
      <p:ext uri="{BB962C8B-B14F-4D97-AF65-F5344CB8AC3E}">
        <p14:creationId xmlns:p14="http://schemas.microsoft.com/office/powerpoint/2010/main" val="1777317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376CC05-AF95-DD8F-7BA6-E16444BF92B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548</a:t>
            </a:r>
          </a:p>
        </p:txBody>
      </p:sp>
    </p:spTree>
    <p:extLst>
      <p:ext uri="{BB962C8B-B14F-4D97-AF65-F5344CB8AC3E}">
        <p14:creationId xmlns:p14="http://schemas.microsoft.com/office/powerpoint/2010/main" val="3393002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2F68BBF-F26B-1E77-941E-2FBBE96A51C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547</a:t>
            </a:r>
          </a:p>
        </p:txBody>
      </p:sp>
    </p:spTree>
    <p:extLst>
      <p:ext uri="{BB962C8B-B14F-4D97-AF65-F5344CB8AC3E}">
        <p14:creationId xmlns:p14="http://schemas.microsoft.com/office/powerpoint/2010/main" val="2407750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56CD0F-D525-7539-FEDC-C9EFA76C757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546</a:t>
            </a:r>
          </a:p>
        </p:txBody>
      </p:sp>
    </p:spTree>
    <p:extLst>
      <p:ext uri="{BB962C8B-B14F-4D97-AF65-F5344CB8AC3E}">
        <p14:creationId xmlns:p14="http://schemas.microsoft.com/office/powerpoint/2010/main" val="3484262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A0B6C0-05E0-1888-5171-D29715B6020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545</a:t>
            </a:r>
          </a:p>
        </p:txBody>
      </p:sp>
    </p:spTree>
    <p:extLst>
      <p:ext uri="{BB962C8B-B14F-4D97-AF65-F5344CB8AC3E}">
        <p14:creationId xmlns:p14="http://schemas.microsoft.com/office/powerpoint/2010/main" val="18065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47D41B3-2FDF-A07E-AF6A-7582D94CDB5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544</a:t>
            </a:r>
          </a:p>
        </p:txBody>
      </p:sp>
    </p:spTree>
    <p:extLst>
      <p:ext uri="{BB962C8B-B14F-4D97-AF65-F5344CB8AC3E}">
        <p14:creationId xmlns:p14="http://schemas.microsoft.com/office/powerpoint/2010/main" val="215109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4E97BA-6464-6DE8-BAFD-18538A8B531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543</a:t>
            </a:r>
          </a:p>
        </p:txBody>
      </p:sp>
    </p:spTree>
    <p:extLst>
      <p:ext uri="{BB962C8B-B14F-4D97-AF65-F5344CB8AC3E}">
        <p14:creationId xmlns:p14="http://schemas.microsoft.com/office/powerpoint/2010/main" val="44394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5E81DDA-9E15-89C7-0935-1FFB52DFF06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542</a:t>
            </a:r>
          </a:p>
        </p:txBody>
      </p:sp>
    </p:spTree>
    <p:extLst>
      <p:ext uri="{BB962C8B-B14F-4D97-AF65-F5344CB8AC3E}">
        <p14:creationId xmlns:p14="http://schemas.microsoft.com/office/powerpoint/2010/main" val="342499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FE46C85-2290-25BA-002D-84CA6837166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865</a:t>
            </a:r>
          </a:p>
        </p:txBody>
      </p:sp>
    </p:spTree>
    <p:extLst>
      <p:ext uri="{BB962C8B-B14F-4D97-AF65-F5344CB8AC3E}">
        <p14:creationId xmlns:p14="http://schemas.microsoft.com/office/powerpoint/2010/main" val="2928468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47E6A5-D43F-C47E-316C-125B952DCB4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541</a:t>
            </a:r>
          </a:p>
        </p:txBody>
      </p:sp>
    </p:spTree>
    <p:extLst>
      <p:ext uri="{BB962C8B-B14F-4D97-AF65-F5344CB8AC3E}">
        <p14:creationId xmlns:p14="http://schemas.microsoft.com/office/powerpoint/2010/main" val="4120382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053541-9A3B-18C8-A712-4D5D47BD887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540</a:t>
            </a:r>
          </a:p>
        </p:txBody>
      </p:sp>
    </p:spTree>
    <p:extLst>
      <p:ext uri="{BB962C8B-B14F-4D97-AF65-F5344CB8AC3E}">
        <p14:creationId xmlns:p14="http://schemas.microsoft.com/office/powerpoint/2010/main" val="131568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34C0E1-7113-5C76-8AE6-0322FF9D878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539</a:t>
            </a:r>
          </a:p>
        </p:txBody>
      </p:sp>
    </p:spTree>
    <p:extLst>
      <p:ext uri="{BB962C8B-B14F-4D97-AF65-F5344CB8AC3E}">
        <p14:creationId xmlns:p14="http://schemas.microsoft.com/office/powerpoint/2010/main" val="880561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8F6A918-0A34-7B14-D8D8-E99804C66D1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538</a:t>
            </a:r>
          </a:p>
        </p:txBody>
      </p:sp>
    </p:spTree>
    <p:extLst>
      <p:ext uri="{BB962C8B-B14F-4D97-AF65-F5344CB8AC3E}">
        <p14:creationId xmlns:p14="http://schemas.microsoft.com/office/powerpoint/2010/main" val="38431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E2102D3-8C75-E63C-190B-726F4A66A9E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537</a:t>
            </a:r>
          </a:p>
        </p:txBody>
      </p:sp>
    </p:spTree>
    <p:extLst>
      <p:ext uri="{BB962C8B-B14F-4D97-AF65-F5344CB8AC3E}">
        <p14:creationId xmlns:p14="http://schemas.microsoft.com/office/powerpoint/2010/main" val="145134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AA82EFA-FB20-CDFD-BC9D-3A5AD557B1E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536</a:t>
            </a:r>
          </a:p>
        </p:txBody>
      </p:sp>
    </p:spTree>
    <p:extLst>
      <p:ext uri="{BB962C8B-B14F-4D97-AF65-F5344CB8AC3E}">
        <p14:creationId xmlns:p14="http://schemas.microsoft.com/office/powerpoint/2010/main" val="233345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6C3B27-2FE4-ADDB-6651-712ABCD33FE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535</a:t>
            </a:r>
          </a:p>
        </p:txBody>
      </p:sp>
    </p:spTree>
    <p:extLst>
      <p:ext uri="{BB962C8B-B14F-4D97-AF65-F5344CB8AC3E}">
        <p14:creationId xmlns:p14="http://schemas.microsoft.com/office/powerpoint/2010/main" val="2204677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9C2F64-47F2-7EFD-EF0B-A42304C9988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534</a:t>
            </a:r>
          </a:p>
        </p:txBody>
      </p:sp>
    </p:spTree>
    <p:extLst>
      <p:ext uri="{BB962C8B-B14F-4D97-AF65-F5344CB8AC3E}">
        <p14:creationId xmlns:p14="http://schemas.microsoft.com/office/powerpoint/2010/main" val="308039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0B40C8-C1FB-EFC6-483B-5AE5C1C445C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533</a:t>
            </a:r>
          </a:p>
        </p:txBody>
      </p:sp>
    </p:spTree>
    <p:extLst>
      <p:ext uri="{BB962C8B-B14F-4D97-AF65-F5344CB8AC3E}">
        <p14:creationId xmlns:p14="http://schemas.microsoft.com/office/powerpoint/2010/main" val="1575797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6A5BF-E8E1-D0E0-F300-2F979F53C8C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532</a:t>
            </a:r>
          </a:p>
        </p:txBody>
      </p:sp>
    </p:spTree>
    <p:extLst>
      <p:ext uri="{BB962C8B-B14F-4D97-AF65-F5344CB8AC3E}">
        <p14:creationId xmlns:p14="http://schemas.microsoft.com/office/powerpoint/2010/main" val="51083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239DB36-8B60-870C-BB54-CBA6D182874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864</a:t>
            </a:r>
          </a:p>
        </p:txBody>
      </p:sp>
    </p:spTree>
    <p:extLst>
      <p:ext uri="{BB962C8B-B14F-4D97-AF65-F5344CB8AC3E}">
        <p14:creationId xmlns:p14="http://schemas.microsoft.com/office/powerpoint/2010/main" val="139188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B50CAF7-DB60-46AA-7EB1-187FF91948D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531</a:t>
            </a:r>
          </a:p>
        </p:txBody>
      </p:sp>
    </p:spTree>
    <p:extLst>
      <p:ext uri="{BB962C8B-B14F-4D97-AF65-F5344CB8AC3E}">
        <p14:creationId xmlns:p14="http://schemas.microsoft.com/office/powerpoint/2010/main" val="66687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8E4EDE-FB80-80E0-1CE9-ADC70BB45E6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530</a:t>
            </a:r>
          </a:p>
        </p:txBody>
      </p:sp>
    </p:spTree>
    <p:extLst>
      <p:ext uri="{BB962C8B-B14F-4D97-AF65-F5344CB8AC3E}">
        <p14:creationId xmlns:p14="http://schemas.microsoft.com/office/powerpoint/2010/main" val="263343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1017875-06D2-C138-751D-8AEF030AD2E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529</a:t>
            </a:r>
          </a:p>
        </p:txBody>
      </p:sp>
    </p:spTree>
    <p:extLst>
      <p:ext uri="{BB962C8B-B14F-4D97-AF65-F5344CB8AC3E}">
        <p14:creationId xmlns:p14="http://schemas.microsoft.com/office/powerpoint/2010/main" val="183927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CBC229-121B-D85D-448F-E79A397F152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528</a:t>
            </a:r>
          </a:p>
        </p:txBody>
      </p:sp>
    </p:spTree>
    <p:extLst>
      <p:ext uri="{BB962C8B-B14F-4D97-AF65-F5344CB8AC3E}">
        <p14:creationId xmlns:p14="http://schemas.microsoft.com/office/powerpoint/2010/main" val="296592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4B87766-3170-7B4A-3ED5-1B78A280393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527</a:t>
            </a:r>
          </a:p>
        </p:txBody>
      </p:sp>
    </p:spTree>
    <p:extLst>
      <p:ext uri="{BB962C8B-B14F-4D97-AF65-F5344CB8AC3E}">
        <p14:creationId xmlns:p14="http://schemas.microsoft.com/office/powerpoint/2010/main" val="2014105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ED7090-FFA1-3B99-5F35-6B50FA8DD85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526</a:t>
            </a:r>
          </a:p>
        </p:txBody>
      </p:sp>
    </p:spTree>
    <p:extLst>
      <p:ext uri="{BB962C8B-B14F-4D97-AF65-F5344CB8AC3E}">
        <p14:creationId xmlns:p14="http://schemas.microsoft.com/office/powerpoint/2010/main" val="147245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BEF42B0-85F1-4A5E-0275-E20153FB32C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525</a:t>
            </a:r>
          </a:p>
        </p:txBody>
      </p:sp>
    </p:spTree>
    <p:extLst>
      <p:ext uri="{BB962C8B-B14F-4D97-AF65-F5344CB8AC3E}">
        <p14:creationId xmlns:p14="http://schemas.microsoft.com/office/powerpoint/2010/main" val="191494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4442375-3EAC-046F-FB14-B2F831FC198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524</a:t>
            </a:r>
          </a:p>
        </p:txBody>
      </p:sp>
    </p:spTree>
    <p:extLst>
      <p:ext uri="{BB962C8B-B14F-4D97-AF65-F5344CB8AC3E}">
        <p14:creationId xmlns:p14="http://schemas.microsoft.com/office/powerpoint/2010/main" val="3306404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F57F0D-5E80-341E-F1C4-72564A42B3C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523</a:t>
            </a:r>
          </a:p>
        </p:txBody>
      </p:sp>
    </p:spTree>
    <p:extLst>
      <p:ext uri="{BB962C8B-B14F-4D97-AF65-F5344CB8AC3E}">
        <p14:creationId xmlns:p14="http://schemas.microsoft.com/office/powerpoint/2010/main" val="1658516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56FDB5-DA0F-E847-D096-5170B14A84D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522</a:t>
            </a:r>
          </a:p>
        </p:txBody>
      </p:sp>
    </p:spTree>
    <p:extLst>
      <p:ext uri="{BB962C8B-B14F-4D97-AF65-F5344CB8AC3E}">
        <p14:creationId xmlns:p14="http://schemas.microsoft.com/office/powerpoint/2010/main" val="1741795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6A53E8B-64C6-CD20-28C5-55F02779070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863</a:t>
            </a:r>
          </a:p>
        </p:txBody>
      </p:sp>
    </p:spTree>
    <p:extLst>
      <p:ext uri="{BB962C8B-B14F-4D97-AF65-F5344CB8AC3E}">
        <p14:creationId xmlns:p14="http://schemas.microsoft.com/office/powerpoint/2010/main" val="6212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F7576AA-E5DD-C0F4-92BA-B39DAC0E140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521</a:t>
            </a:r>
          </a:p>
        </p:txBody>
      </p:sp>
    </p:spTree>
    <p:extLst>
      <p:ext uri="{BB962C8B-B14F-4D97-AF65-F5344CB8AC3E}">
        <p14:creationId xmlns:p14="http://schemas.microsoft.com/office/powerpoint/2010/main" val="281994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9DF531-DBBF-8D7A-05ED-24BD8DDE255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520</a:t>
            </a:r>
          </a:p>
        </p:txBody>
      </p:sp>
    </p:spTree>
    <p:extLst>
      <p:ext uri="{BB962C8B-B14F-4D97-AF65-F5344CB8AC3E}">
        <p14:creationId xmlns:p14="http://schemas.microsoft.com/office/powerpoint/2010/main" val="3550621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B315E76-81BE-F5B1-0746-042D5D03043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519</a:t>
            </a:r>
          </a:p>
        </p:txBody>
      </p:sp>
    </p:spTree>
    <p:extLst>
      <p:ext uri="{BB962C8B-B14F-4D97-AF65-F5344CB8AC3E}">
        <p14:creationId xmlns:p14="http://schemas.microsoft.com/office/powerpoint/2010/main" val="417644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B5A206-B201-2532-E2C9-ED6DD9EDB07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518</a:t>
            </a:r>
          </a:p>
        </p:txBody>
      </p:sp>
    </p:spTree>
    <p:extLst>
      <p:ext uri="{BB962C8B-B14F-4D97-AF65-F5344CB8AC3E}">
        <p14:creationId xmlns:p14="http://schemas.microsoft.com/office/powerpoint/2010/main" val="136738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697C52A-ED1D-8DE5-A3E2-0A5083AAEDE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517</a:t>
            </a:r>
          </a:p>
        </p:txBody>
      </p:sp>
    </p:spTree>
    <p:extLst>
      <p:ext uri="{BB962C8B-B14F-4D97-AF65-F5344CB8AC3E}">
        <p14:creationId xmlns:p14="http://schemas.microsoft.com/office/powerpoint/2010/main" val="4045125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4BF24DB-9D44-E343-4A20-11B83A5E7BB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516</a:t>
            </a:r>
          </a:p>
        </p:txBody>
      </p:sp>
    </p:spTree>
    <p:extLst>
      <p:ext uri="{BB962C8B-B14F-4D97-AF65-F5344CB8AC3E}">
        <p14:creationId xmlns:p14="http://schemas.microsoft.com/office/powerpoint/2010/main" val="302317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2B046E6-1CA8-5021-4AA6-DE7315E8710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515</a:t>
            </a:r>
          </a:p>
        </p:txBody>
      </p:sp>
    </p:spTree>
    <p:extLst>
      <p:ext uri="{BB962C8B-B14F-4D97-AF65-F5344CB8AC3E}">
        <p14:creationId xmlns:p14="http://schemas.microsoft.com/office/powerpoint/2010/main" val="657564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615FF27-081A-A3C9-69AF-AD83E9E5693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514</a:t>
            </a:r>
          </a:p>
        </p:txBody>
      </p:sp>
    </p:spTree>
    <p:extLst>
      <p:ext uri="{BB962C8B-B14F-4D97-AF65-F5344CB8AC3E}">
        <p14:creationId xmlns:p14="http://schemas.microsoft.com/office/powerpoint/2010/main" val="3580081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9326B0-D235-A13C-1F17-8CD49AD81AC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513</a:t>
            </a:r>
          </a:p>
        </p:txBody>
      </p:sp>
    </p:spTree>
    <p:extLst>
      <p:ext uri="{BB962C8B-B14F-4D97-AF65-F5344CB8AC3E}">
        <p14:creationId xmlns:p14="http://schemas.microsoft.com/office/powerpoint/2010/main" val="2495132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DEF08D6-8667-468C-6BB9-66EFD7D06A0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512</a:t>
            </a:r>
          </a:p>
        </p:txBody>
      </p:sp>
    </p:spTree>
    <p:extLst>
      <p:ext uri="{BB962C8B-B14F-4D97-AF65-F5344CB8AC3E}">
        <p14:creationId xmlns:p14="http://schemas.microsoft.com/office/powerpoint/2010/main" val="1869894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9E6D17-8F44-640E-D397-94DCA18B216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862</a:t>
            </a:r>
          </a:p>
        </p:txBody>
      </p:sp>
    </p:spTree>
    <p:extLst>
      <p:ext uri="{BB962C8B-B14F-4D97-AF65-F5344CB8AC3E}">
        <p14:creationId xmlns:p14="http://schemas.microsoft.com/office/powerpoint/2010/main" val="352023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5D8023D-CC05-B88A-42D8-F49AB2A6DEC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511</a:t>
            </a:r>
          </a:p>
        </p:txBody>
      </p:sp>
    </p:spTree>
    <p:extLst>
      <p:ext uri="{BB962C8B-B14F-4D97-AF65-F5344CB8AC3E}">
        <p14:creationId xmlns:p14="http://schemas.microsoft.com/office/powerpoint/2010/main" val="191305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236C13-55CF-1091-A324-005321597C1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510</a:t>
            </a:r>
          </a:p>
        </p:txBody>
      </p:sp>
    </p:spTree>
    <p:extLst>
      <p:ext uri="{BB962C8B-B14F-4D97-AF65-F5344CB8AC3E}">
        <p14:creationId xmlns:p14="http://schemas.microsoft.com/office/powerpoint/2010/main" val="3826802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7BA8C0-68C1-6FBE-4000-EC792AE9051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509</a:t>
            </a:r>
          </a:p>
        </p:txBody>
      </p:sp>
    </p:spTree>
    <p:extLst>
      <p:ext uri="{BB962C8B-B14F-4D97-AF65-F5344CB8AC3E}">
        <p14:creationId xmlns:p14="http://schemas.microsoft.com/office/powerpoint/2010/main" val="418558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35A6FF5-4A33-DF97-E417-D5FA8100DDF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508</a:t>
            </a:r>
          </a:p>
        </p:txBody>
      </p:sp>
    </p:spTree>
    <p:extLst>
      <p:ext uri="{BB962C8B-B14F-4D97-AF65-F5344CB8AC3E}">
        <p14:creationId xmlns:p14="http://schemas.microsoft.com/office/powerpoint/2010/main" val="421479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D03480B-EC96-15B0-BE21-8604536762F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507</a:t>
            </a:r>
          </a:p>
        </p:txBody>
      </p:sp>
    </p:spTree>
    <p:extLst>
      <p:ext uri="{BB962C8B-B14F-4D97-AF65-F5344CB8AC3E}">
        <p14:creationId xmlns:p14="http://schemas.microsoft.com/office/powerpoint/2010/main" val="227697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62B62DB-51DB-2910-BFB6-DD4F82A83AF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506</a:t>
            </a:r>
          </a:p>
        </p:txBody>
      </p:sp>
    </p:spTree>
    <p:extLst>
      <p:ext uri="{BB962C8B-B14F-4D97-AF65-F5344CB8AC3E}">
        <p14:creationId xmlns:p14="http://schemas.microsoft.com/office/powerpoint/2010/main" val="64178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34034A0-EF41-E3A6-3674-86C5E81ECC3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505</a:t>
            </a:r>
          </a:p>
        </p:txBody>
      </p:sp>
    </p:spTree>
    <p:extLst>
      <p:ext uri="{BB962C8B-B14F-4D97-AF65-F5344CB8AC3E}">
        <p14:creationId xmlns:p14="http://schemas.microsoft.com/office/powerpoint/2010/main" val="327721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2E518DF-F539-F46B-E9AD-A5D18FF68D4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504</a:t>
            </a:r>
          </a:p>
        </p:txBody>
      </p:sp>
    </p:spTree>
    <p:extLst>
      <p:ext uri="{BB962C8B-B14F-4D97-AF65-F5344CB8AC3E}">
        <p14:creationId xmlns:p14="http://schemas.microsoft.com/office/powerpoint/2010/main" val="405331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3EADBDB-65FB-108C-4C83-5F368423359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503</a:t>
            </a:r>
          </a:p>
        </p:txBody>
      </p:sp>
    </p:spTree>
    <p:extLst>
      <p:ext uri="{BB962C8B-B14F-4D97-AF65-F5344CB8AC3E}">
        <p14:creationId xmlns:p14="http://schemas.microsoft.com/office/powerpoint/2010/main" val="133939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81E029F-F587-9B48-F745-E06C7E120FF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502</a:t>
            </a:r>
          </a:p>
        </p:txBody>
      </p:sp>
    </p:spTree>
    <p:extLst>
      <p:ext uri="{BB962C8B-B14F-4D97-AF65-F5344CB8AC3E}">
        <p14:creationId xmlns:p14="http://schemas.microsoft.com/office/powerpoint/2010/main" val="420613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EFF5F2A-D67D-337C-DC39-6360E9ED06F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897</a:t>
            </a:r>
          </a:p>
        </p:txBody>
      </p:sp>
    </p:spTree>
    <p:extLst>
      <p:ext uri="{BB962C8B-B14F-4D97-AF65-F5344CB8AC3E}">
        <p14:creationId xmlns:p14="http://schemas.microsoft.com/office/powerpoint/2010/main" val="205759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E4AE91E-C4D8-A3A7-7CD4-7F8F5E8E340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861</a:t>
            </a:r>
          </a:p>
        </p:txBody>
      </p:sp>
    </p:spTree>
    <p:extLst>
      <p:ext uri="{BB962C8B-B14F-4D97-AF65-F5344CB8AC3E}">
        <p14:creationId xmlns:p14="http://schemas.microsoft.com/office/powerpoint/2010/main" val="3957995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8B8E53-934B-0040-3B59-A77BF612285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501</a:t>
            </a:r>
          </a:p>
        </p:txBody>
      </p:sp>
    </p:spTree>
    <p:extLst>
      <p:ext uri="{BB962C8B-B14F-4D97-AF65-F5344CB8AC3E}">
        <p14:creationId xmlns:p14="http://schemas.microsoft.com/office/powerpoint/2010/main" val="2089478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77855A7-B25A-3B02-9054-7551DFC60B2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4242988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5457B0F-E9F8-BAD8-4604-B9E5F7566BA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499</a:t>
            </a:r>
          </a:p>
        </p:txBody>
      </p:sp>
    </p:spTree>
    <p:extLst>
      <p:ext uri="{BB962C8B-B14F-4D97-AF65-F5344CB8AC3E}">
        <p14:creationId xmlns:p14="http://schemas.microsoft.com/office/powerpoint/2010/main" val="195943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1F0AD0-593C-8267-5A00-57F501EFEB1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498</a:t>
            </a:r>
          </a:p>
        </p:txBody>
      </p:sp>
    </p:spTree>
    <p:extLst>
      <p:ext uri="{BB962C8B-B14F-4D97-AF65-F5344CB8AC3E}">
        <p14:creationId xmlns:p14="http://schemas.microsoft.com/office/powerpoint/2010/main" val="637326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2F226A3-1E2F-92D1-308C-20F3CB58349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497</a:t>
            </a:r>
          </a:p>
        </p:txBody>
      </p:sp>
    </p:spTree>
    <p:extLst>
      <p:ext uri="{BB962C8B-B14F-4D97-AF65-F5344CB8AC3E}">
        <p14:creationId xmlns:p14="http://schemas.microsoft.com/office/powerpoint/2010/main" val="997806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49D7851-EEFC-A220-9B40-420B9E73C99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496</a:t>
            </a:r>
          </a:p>
        </p:txBody>
      </p:sp>
    </p:spTree>
    <p:extLst>
      <p:ext uri="{BB962C8B-B14F-4D97-AF65-F5344CB8AC3E}">
        <p14:creationId xmlns:p14="http://schemas.microsoft.com/office/powerpoint/2010/main" val="3138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BF9416-42B9-30A2-7029-D5D486FF296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495</a:t>
            </a:r>
          </a:p>
        </p:txBody>
      </p:sp>
    </p:spTree>
    <p:extLst>
      <p:ext uri="{BB962C8B-B14F-4D97-AF65-F5344CB8AC3E}">
        <p14:creationId xmlns:p14="http://schemas.microsoft.com/office/powerpoint/2010/main" val="383751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B76D4E-20D4-9BE9-D839-09AA176E15A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494</a:t>
            </a:r>
          </a:p>
        </p:txBody>
      </p:sp>
    </p:spTree>
    <p:extLst>
      <p:ext uri="{BB962C8B-B14F-4D97-AF65-F5344CB8AC3E}">
        <p14:creationId xmlns:p14="http://schemas.microsoft.com/office/powerpoint/2010/main" val="108743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6B701CE-10F5-3F46-A661-435DE1F6372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493</a:t>
            </a:r>
          </a:p>
        </p:txBody>
      </p:sp>
    </p:spTree>
    <p:extLst>
      <p:ext uri="{BB962C8B-B14F-4D97-AF65-F5344CB8AC3E}">
        <p14:creationId xmlns:p14="http://schemas.microsoft.com/office/powerpoint/2010/main" val="1420844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AB3CA62-C5AB-D3ED-C556-DAB897A4C58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492</a:t>
            </a:r>
          </a:p>
        </p:txBody>
      </p:sp>
    </p:spTree>
    <p:extLst>
      <p:ext uri="{BB962C8B-B14F-4D97-AF65-F5344CB8AC3E}">
        <p14:creationId xmlns:p14="http://schemas.microsoft.com/office/powerpoint/2010/main" val="101110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E043B1A-D744-A749-7672-453309ACEF2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860</a:t>
            </a:r>
          </a:p>
        </p:txBody>
      </p:sp>
    </p:spTree>
    <p:extLst>
      <p:ext uri="{BB962C8B-B14F-4D97-AF65-F5344CB8AC3E}">
        <p14:creationId xmlns:p14="http://schemas.microsoft.com/office/powerpoint/2010/main" val="302033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76BD74E-714B-66E8-CC88-85CEFAE2DC0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491</a:t>
            </a:r>
          </a:p>
        </p:txBody>
      </p:sp>
    </p:spTree>
    <p:extLst>
      <p:ext uri="{BB962C8B-B14F-4D97-AF65-F5344CB8AC3E}">
        <p14:creationId xmlns:p14="http://schemas.microsoft.com/office/powerpoint/2010/main" val="515444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688B864-2CFC-0564-4E9C-876699331E4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490</a:t>
            </a:r>
          </a:p>
        </p:txBody>
      </p:sp>
    </p:spTree>
    <p:extLst>
      <p:ext uri="{BB962C8B-B14F-4D97-AF65-F5344CB8AC3E}">
        <p14:creationId xmlns:p14="http://schemas.microsoft.com/office/powerpoint/2010/main" val="1477636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BA6C294-0BF6-1ACE-7270-0F5E985F631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489</a:t>
            </a:r>
          </a:p>
        </p:txBody>
      </p:sp>
    </p:spTree>
    <p:extLst>
      <p:ext uri="{BB962C8B-B14F-4D97-AF65-F5344CB8AC3E}">
        <p14:creationId xmlns:p14="http://schemas.microsoft.com/office/powerpoint/2010/main" val="1981783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753B932-B863-0133-0A92-A52D8C3BDB5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488</a:t>
            </a:r>
          </a:p>
        </p:txBody>
      </p:sp>
    </p:spTree>
    <p:extLst>
      <p:ext uri="{BB962C8B-B14F-4D97-AF65-F5344CB8AC3E}">
        <p14:creationId xmlns:p14="http://schemas.microsoft.com/office/powerpoint/2010/main" val="310583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1885CE4-8275-52C3-DA21-F40204E0CD9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487</a:t>
            </a:r>
          </a:p>
        </p:txBody>
      </p:sp>
    </p:spTree>
    <p:extLst>
      <p:ext uri="{BB962C8B-B14F-4D97-AF65-F5344CB8AC3E}">
        <p14:creationId xmlns:p14="http://schemas.microsoft.com/office/powerpoint/2010/main" val="265152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A46C363-B1CA-AE98-7BA9-8552B006E90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486</a:t>
            </a:r>
          </a:p>
        </p:txBody>
      </p:sp>
    </p:spTree>
    <p:extLst>
      <p:ext uri="{BB962C8B-B14F-4D97-AF65-F5344CB8AC3E}">
        <p14:creationId xmlns:p14="http://schemas.microsoft.com/office/powerpoint/2010/main" val="4087960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D6E0A97-64E4-0492-BF88-55766F08F4E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485</a:t>
            </a:r>
          </a:p>
        </p:txBody>
      </p:sp>
    </p:spTree>
    <p:extLst>
      <p:ext uri="{BB962C8B-B14F-4D97-AF65-F5344CB8AC3E}">
        <p14:creationId xmlns:p14="http://schemas.microsoft.com/office/powerpoint/2010/main" val="81347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8851FC-8E10-5949-B44C-E075915C06D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484</a:t>
            </a:r>
          </a:p>
        </p:txBody>
      </p:sp>
    </p:spTree>
    <p:extLst>
      <p:ext uri="{BB962C8B-B14F-4D97-AF65-F5344CB8AC3E}">
        <p14:creationId xmlns:p14="http://schemas.microsoft.com/office/powerpoint/2010/main" val="4157612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C97F9A2-F3A8-3162-FC3A-7E78EBAF661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483</a:t>
            </a:r>
          </a:p>
        </p:txBody>
      </p:sp>
    </p:spTree>
    <p:extLst>
      <p:ext uri="{BB962C8B-B14F-4D97-AF65-F5344CB8AC3E}">
        <p14:creationId xmlns:p14="http://schemas.microsoft.com/office/powerpoint/2010/main" val="352811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A588E84-2283-3425-E19F-42090073B86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482</a:t>
            </a:r>
          </a:p>
        </p:txBody>
      </p:sp>
    </p:spTree>
    <p:extLst>
      <p:ext uri="{BB962C8B-B14F-4D97-AF65-F5344CB8AC3E}">
        <p14:creationId xmlns:p14="http://schemas.microsoft.com/office/powerpoint/2010/main" val="787186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D4B089-E8F9-5326-20E5-59494FD04CF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859</a:t>
            </a:r>
          </a:p>
        </p:txBody>
      </p:sp>
    </p:spTree>
    <p:extLst>
      <p:ext uri="{BB962C8B-B14F-4D97-AF65-F5344CB8AC3E}">
        <p14:creationId xmlns:p14="http://schemas.microsoft.com/office/powerpoint/2010/main" val="319611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C9FC3C6-91B0-EFAB-05E9-4EF7F1ABBC9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481</a:t>
            </a:r>
          </a:p>
        </p:txBody>
      </p:sp>
    </p:spTree>
    <p:extLst>
      <p:ext uri="{BB962C8B-B14F-4D97-AF65-F5344CB8AC3E}">
        <p14:creationId xmlns:p14="http://schemas.microsoft.com/office/powerpoint/2010/main" val="2510493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23D0E7-2049-D24B-6A6C-4ACB88F2EED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480</a:t>
            </a:r>
          </a:p>
        </p:txBody>
      </p:sp>
    </p:spTree>
    <p:extLst>
      <p:ext uri="{BB962C8B-B14F-4D97-AF65-F5344CB8AC3E}">
        <p14:creationId xmlns:p14="http://schemas.microsoft.com/office/powerpoint/2010/main" val="450071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13C068F-AFC8-10A3-10E5-8EBBE105737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479</a:t>
            </a:r>
          </a:p>
        </p:txBody>
      </p:sp>
    </p:spTree>
    <p:extLst>
      <p:ext uri="{BB962C8B-B14F-4D97-AF65-F5344CB8AC3E}">
        <p14:creationId xmlns:p14="http://schemas.microsoft.com/office/powerpoint/2010/main" val="226763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EDAD32-F32A-31D8-C60A-29F0EC84D6D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478</a:t>
            </a:r>
          </a:p>
        </p:txBody>
      </p:sp>
    </p:spTree>
    <p:extLst>
      <p:ext uri="{BB962C8B-B14F-4D97-AF65-F5344CB8AC3E}">
        <p14:creationId xmlns:p14="http://schemas.microsoft.com/office/powerpoint/2010/main" val="2231120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157266-0AE8-E92E-E7C9-DC5AD41F99F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477</a:t>
            </a:r>
          </a:p>
        </p:txBody>
      </p:sp>
    </p:spTree>
    <p:extLst>
      <p:ext uri="{BB962C8B-B14F-4D97-AF65-F5344CB8AC3E}">
        <p14:creationId xmlns:p14="http://schemas.microsoft.com/office/powerpoint/2010/main" val="3186327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CF057A1-C7B5-C8F8-B52C-468FB2EEBC6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476</a:t>
            </a:r>
          </a:p>
        </p:txBody>
      </p:sp>
    </p:spTree>
    <p:extLst>
      <p:ext uri="{BB962C8B-B14F-4D97-AF65-F5344CB8AC3E}">
        <p14:creationId xmlns:p14="http://schemas.microsoft.com/office/powerpoint/2010/main" val="404573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A4FE2F-9B0B-DCF9-6F4C-E673ABD1601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475</a:t>
            </a:r>
          </a:p>
        </p:txBody>
      </p:sp>
    </p:spTree>
    <p:extLst>
      <p:ext uri="{BB962C8B-B14F-4D97-AF65-F5344CB8AC3E}">
        <p14:creationId xmlns:p14="http://schemas.microsoft.com/office/powerpoint/2010/main" val="365092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6502A9-A42F-346D-0903-A7A91295674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474</a:t>
            </a:r>
          </a:p>
        </p:txBody>
      </p:sp>
    </p:spTree>
    <p:extLst>
      <p:ext uri="{BB962C8B-B14F-4D97-AF65-F5344CB8AC3E}">
        <p14:creationId xmlns:p14="http://schemas.microsoft.com/office/powerpoint/2010/main" val="364395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1A44A8-09EC-68A9-415B-D65C70FF44B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473</a:t>
            </a:r>
          </a:p>
        </p:txBody>
      </p:sp>
    </p:spTree>
    <p:extLst>
      <p:ext uri="{BB962C8B-B14F-4D97-AF65-F5344CB8AC3E}">
        <p14:creationId xmlns:p14="http://schemas.microsoft.com/office/powerpoint/2010/main" val="616074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27B3A23-AC7B-FFB4-7E39-AD96A086FAE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472</a:t>
            </a:r>
          </a:p>
        </p:txBody>
      </p:sp>
    </p:spTree>
    <p:extLst>
      <p:ext uri="{BB962C8B-B14F-4D97-AF65-F5344CB8AC3E}">
        <p14:creationId xmlns:p14="http://schemas.microsoft.com/office/powerpoint/2010/main" val="161977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BAEE684-91DE-9D92-1859-7193440ECA7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858</a:t>
            </a:r>
          </a:p>
        </p:txBody>
      </p:sp>
    </p:spTree>
    <p:extLst>
      <p:ext uri="{BB962C8B-B14F-4D97-AF65-F5344CB8AC3E}">
        <p14:creationId xmlns:p14="http://schemas.microsoft.com/office/powerpoint/2010/main" val="2415642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3E7282-CF2C-5AF2-661A-662A5534654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471</a:t>
            </a:r>
          </a:p>
        </p:txBody>
      </p:sp>
    </p:spTree>
    <p:extLst>
      <p:ext uri="{BB962C8B-B14F-4D97-AF65-F5344CB8AC3E}">
        <p14:creationId xmlns:p14="http://schemas.microsoft.com/office/powerpoint/2010/main" val="679885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5F698C-66DD-8B5D-9DAD-4B3B46C4B1A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470</a:t>
            </a:r>
          </a:p>
        </p:txBody>
      </p:sp>
    </p:spTree>
    <p:extLst>
      <p:ext uri="{BB962C8B-B14F-4D97-AF65-F5344CB8AC3E}">
        <p14:creationId xmlns:p14="http://schemas.microsoft.com/office/powerpoint/2010/main" val="124006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F94015-76FC-87A5-622B-4226E75E693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469</a:t>
            </a:r>
          </a:p>
        </p:txBody>
      </p:sp>
    </p:spTree>
    <p:extLst>
      <p:ext uri="{BB962C8B-B14F-4D97-AF65-F5344CB8AC3E}">
        <p14:creationId xmlns:p14="http://schemas.microsoft.com/office/powerpoint/2010/main" val="360646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FC2EF29-D5F7-6CAC-F1F2-C519E4B66A4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468</a:t>
            </a:r>
          </a:p>
        </p:txBody>
      </p:sp>
    </p:spTree>
    <p:extLst>
      <p:ext uri="{BB962C8B-B14F-4D97-AF65-F5344CB8AC3E}">
        <p14:creationId xmlns:p14="http://schemas.microsoft.com/office/powerpoint/2010/main" val="2265876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4F6C717-46AF-A69A-5B54-F28BAD0D00F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467</a:t>
            </a:r>
          </a:p>
        </p:txBody>
      </p:sp>
    </p:spTree>
    <p:extLst>
      <p:ext uri="{BB962C8B-B14F-4D97-AF65-F5344CB8AC3E}">
        <p14:creationId xmlns:p14="http://schemas.microsoft.com/office/powerpoint/2010/main" val="284765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52CF397-11AF-F62D-E284-0AD1549CF1D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466</a:t>
            </a:r>
          </a:p>
        </p:txBody>
      </p:sp>
    </p:spTree>
    <p:extLst>
      <p:ext uri="{BB962C8B-B14F-4D97-AF65-F5344CB8AC3E}">
        <p14:creationId xmlns:p14="http://schemas.microsoft.com/office/powerpoint/2010/main" val="936981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9CF2685-F34F-AC22-4712-64CD00D6D77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465</a:t>
            </a:r>
          </a:p>
        </p:txBody>
      </p:sp>
    </p:spTree>
    <p:extLst>
      <p:ext uri="{BB962C8B-B14F-4D97-AF65-F5344CB8AC3E}">
        <p14:creationId xmlns:p14="http://schemas.microsoft.com/office/powerpoint/2010/main" val="4235066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BF105D5-E4C9-6595-96AB-4D91A5701B5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464</a:t>
            </a:r>
          </a:p>
        </p:txBody>
      </p:sp>
    </p:spTree>
    <p:extLst>
      <p:ext uri="{BB962C8B-B14F-4D97-AF65-F5344CB8AC3E}">
        <p14:creationId xmlns:p14="http://schemas.microsoft.com/office/powerpoint/2010/main" val="3805706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5FA1D0-F41E-FAA4-F747-78E870E3137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463</a:t>
            </a:r>
          </a:p>
        </p:txBody>
      </p:sp>
    </p:spTree>
    <p:extLst>
      <p:ext uri="{BB962C8B-B14F-4D97-AF65-F5344CB8AC3E}">
        <p14:creationId xmlns:p14="http://schemas.microsoft.com/office/powerpoint/2010/main" val="3483023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4A0D84-514C-3F6B-BB27-D33DEAD87D6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462</a:t>
            </a:r>
          </a:p>
        </p:txBody>
      </p:sp>
    </p:spTree>
    <p:extLst>
      <p:ext uri="{BB962C8B-B14F-4D97-AF65-F5344CB8AC3E}">
        <p14:creationId xmlns:p14="http://schemas.microsoft.com/office/powerpoint/2010/main" val="1946436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1E23BCE-7A24-996E-8896-BEF33A1384D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857</a:t>
            </a:r>
          </a:p>
        </p:txBody>
      </p:sp>
    </p:spTree>
    <p:extLst>
      <p:ext uri="{BB962C8B-B14F-4D97-AF65-F5344CB8AC3E}">
        <p14:creationId xmlns:p14="http://schemas.microsoft.com/office/powerpoint/2010/main" val="270103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805753-9916-587C-B8EE-54CF3165D5C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461</a:t>
            </a:r>
          </a:p>
        </p:txBody>
      </p:sp>
    </p:spTree>
    <p:extLst>
      <p:ext uri="{BB962C8B-B14F-4D97-AF65-F5344CB8AC3E}">
        <p14:creationId xmlns:p14="http://schemas.microsoft.com/office/powerpoint/2010/main" val="41565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1EC0B6-6A77-5FAA-BDF0-E773A34EDDE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460</a:t>
            </a:r>
          </a:p>
        </p:txBody>
      </p:sp>
    </p:spTree>
    <p:extLst>
      <p:ext uri="{BB962C8B-B14F-4D97-AF65-F5344CB8AC3E}">
        <p14:creationId xmlns:p14="http://schemas.microsoft.com/office/powerpoint/2010/main" val="2366074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3052A9-BAFB-8978-441A-6ECACA60FA3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459</a:t>
            </a:r>
          </a:p>
        </p:txBody>
      </p:sp>
    </p:spTree>
    <p:extLst>
      <p:ext uri="{BB962C8B-B14F-4D97-AF65-F5344CB8AC3E}">
        <p14:creationId xmlns:p14="http://schemas.microsoft.com/office/powerpoint/2010/main" val="421751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54A8C-78CD-89FC-4005-0251974AD98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458</a:t>
            </a:r>
          </a:p>
        </p:txBody>
      </p:sp>
    </p:spTree>
    <p:extLst>
      <p:ext uri="{BB962C8B-B14F-4D97-AF65-F5344CB8AC3E}">
        <p14:creationId xmlns:p14="http://schemas.microsoft.com/office/powerpoint/2010/main" val="4215711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1A7AFC-39B9-D1F0-C50F-7D81C6F6129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457</a:t>
            </a:r>
          </a:p>
        </p:txBody>
      </p:sp>
    </p:spTree>
    <p:extLst>
      <p:ext uri="{BB962C8B-B14F-4D97-AF65-F5344CB8AC3E}">
        <p14:creationId xmlns:p14="http://schemas.microsoft.com/office/powerpoint/2010/main" val="116318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3D95D7E-1558-024E-0446-D576A0DD013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456</a:t>
            </a:r>
          </a:p>
        </p:txBody>
      </p:sp>
    </p:spTree>
    <p:extLst>
      <p:ext uri="{BB962C8B-B14F-4D97-AF65-F5344CB8AC3E}">
        <p14:creationId xmlns:p14="http://schemas.microsoft.com/office/powerpoint/2010/main" val="291974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4CB9C4-FD6F-BC5A-8BB3-19F8C5C61EF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455</a:t>
            </a:r>
          </a:p>
        </p:txBody>
      </p:sp>
    </p:spTree>
    <p:extLst>
      <p:ext uri="{BB962C8B-B14F-4D97-AF65-F5344CB8AC3E}">
        <p14:creationId xmlns:p14="http://schemas.microsoft.com/office/powerpoint/2010/main" val="3319750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C9009B2-AA9D-D47F-4DAC-94689004722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454</a:t>
            </a:r>
          </a:p>
        </p:txBody>
      </p:sp>
    </p:spTree>
    <p:extLst>
      <p:ext uri="{BB962C8B-B14F-4D97-AF65-F5344CB8AC3E}">
        <p14:creationId xmlns:p14="http://schemas.microsoft.com/office/powerpoint/2010/main" val="72934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EA3772C-53C4-90C6-45B3-43A140BA04D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453</a:t>
            </a:r>
          </a:p>
        </p:txBody>
      </p:sp>
    </p:spTree>
    <p:extLst>
      <p:ext uri="{BB962C8B-B14F-4D97-AF65-F5344CB8AC3E}">
        <p14:creationId xmlns:p14="http://schemas.microsoft.com/office/powerpoint/2010/main" val="3309700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6FDA47B-C4D9-9BF2-6133-9ABB4BFEF6E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452</a:t>
            </a:r>
          </a:p>
        </p:txBody>
      </p:sp>
    </p:spTree>
    <p:extLst>
      <p:ext uri="{BB962C8B-B14F-4D97-AF65-F5344CB8AC3E}">
        <p14:creationId xmlns:p14="http://schemas.microsoft.com/office/powerpoint/2010/main" val="141198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B76125-8FEF-3C71-C8E8-18CBAFA92B8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856</a:t>
            </a:r>
          </a:p>
        </p:txBody>
      </p:sp>
    </p:spTree>
    <p:extLst>
      <p:ext uri="{BB962C8B-B14F-4D97-AF65-F5344CB8AC3E}">
        <p14:creationId xmlns:p14="http://schemas.microsoft.com/office/powerpoint/2010/main" val="206639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A4EF906-426F-34C9-AA02-0E378CB50A9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451</a:t>
            </a:r>
          </a:p>
        </p:txBody>
      </p:sp>
    </p:spTree>
    <p:extLst>
      <p:ext uri="{BB962C8B-B14F-4D97-AF65-F5344CB8AC3E}">
        <p14:creationId xmlns:p14="http://schemas.microsoft.com/office/powerpoint/2010/main" val="16323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C33A373-DCA1-B603-B3E4-5DB2EB48D7B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388101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4671B5B-BBA0-4BEE-109B-C1501146270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449</a:t>
            </a:r>
          </a:p>
        </p:txBody>
      </p:sp>
    </p:spTree>
    <p:extLst>
      <p:ext uri="{BB962C8B-B14F-4D97-AF65-F5344CB8AC3E}">
        <p14:creationId xmlns:p14="http://schemas.microsoft.com/office/powerpoint/2010/main" val="2603889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4C6D7C-239B-381C-2029-47438BAD162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448</a:t>
            </a:r>
          </a:p>
        </p:txBody>
      </p:sp>
    </p:spTree>
    <p:extLst>
      <p:ext uri="{BB962C8B-B14F-4D97-AF65-F5344CB8AC3E}">
        <p14:creationId xmlns:p14="http://schemas.microsoft.com/office/powerpoint/2010/main" val="282523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94C02E-2F09-37BE-1355-8F5F7A2AEE4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447</a:t>
            </a:r>
          </a:p>
        </p:txBody>
      </p:sp>
    </p:spTree>
    <p:extLst>
      <p:ext uri="{BB962C8B-B14F-4D97-AF65-F5344CB8AC3E}">
        <p14:creationId xmlns:p14="http://schemas.microsoft.com/office/powerpoint/2010/main" val="3763117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CCA602-03C2-4974-3D19-2EDD4A8561B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446</a:t>
            </a:r>
          </a:p>
        </p:txBody>
      </p:sp>
    </p:spTree>
    <p:extLst>
      <p:ext uri="{BB962C8B-B14F-4D97-AF65-F5344CB8AC3E}">
        <p14:creationId xmlns:p14="http://schemas.microsoft.com/office/powerpoint/2010/main" val="1918163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45F18AC-892B-18A2-125A-773FE2C4454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445</a:t>
            </a:r>
          </a:p>
        </p:txBody>
      </p:sp>
    </p:spTree>
    <p:extLst>
      <p:ext uri="{BB962C8B-B14F-4D97-AF65-F5344CB8AC3E}">
        <p14:creationId xmlns:p14="http://schemas.microsoft.com/office/powerpoint/2010/main" val="878212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9B1D796-A6E9-B33D-603C-BA6818EF166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444</a:t>
            </a:r>
          </a:p>
        </p:txBody>
      </p:sp>
    </p:spTree>
    <p:extLst>
      <p:ext uri="{BB962C8B-B14F-4D97-AF65-F5344CB8AC3E}">
        <p14:creationId xmlns:p14="http://schemas.microsoft.com/office/powerpoint/2010/main" val="3008708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405779-1729-B5C3-8646-0F9169C50D4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443</a:t>
            </a:r>
          </a:p>
        </p:txBody>
      </p:sp>
    </p:spTree>
    <p:extLst>
      <p:ext uri="{BB962C8B-B14F-4D97-AF65-F5344CB8AC3E}">
        <p14:creationId xmlns:p14="http://schemas.microsoft.com/office/powerpoint/2010/main" val="3086883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FD753B9-72C6-A9DF-326A-3C4A269E51A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442</a:t>
            </a:r>
          </a:p>
        </p:txBody>
      </p:sp>
    </p:spTree>
    <p:extLst>
      <p:ext uri="{BB962C8B-B14F-4D97-AF65-F5344CB8AC3E}">
        <p14:creationId xmlns:p14="http://schemas.microsoft.com/office/powerpoint/2010/main" val="384024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82AE1F-BB00-866F-66F5-4CA66A15BB1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855</a:t>
            </a:r>
          </a:p>
        </p:txBody>
      </p:sp>
    </p:spTree>
    <p:extLst>
      <p:ext uri="{BB962C8B-B14F-4D97-AF65-F5344CB8AC3E}">
        <p14:creationId xmlns:p14="http://schemas.microsoft.com/office/powerpoint/2010/main" val="86979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5CB25B7-69F9-574E-2743-8A531EA9E39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441</a:t>
            </a:r>
          </a:p>
        </p:txBody>
      </p:sp>
    </p:spTree>
    <p:extLst>
      <p:ext uri="{BB962C8B-B14F-4D97-AF65-F5344CB8AC3E}">
        <p14:creationId xmlns:p14="http://schemas.microsoft.com/office/powerpoint/2010/main" val="92807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6EA3A4C-DAC2-1E10-2555-EAD5A3C560E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440</a:t>
            </a:r>
          </a:p>
        </p:txBody>
      </p:sp>
    </p:spTree>
    <p:extLst>
      <p:ext uri="{BB962C8B-B14F-4D97-AF65-F5344CB8AC3E}">
        <p14:creationId xmlns:p14="http://schemas.microsoft.com/office/powerpoint/2010/main" val="3867783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680A0D-0806-5361-E598-645AF2E1949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439</a:t>
            </a:r>
          </a:p>
        </p:txBody>
      </p:sp>
    </p:spTree>
    <p:extLst>
      <p:ext uri="{BB962C8B-B14F-4D97-AF65-F5344CB8AC3E}">
        <p14:creationId xmlns:p14="http://schemas.microsoft.com/office/powerpoint/2010/main" val="1631959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EDF4B8F-FE71-E5B4-2F5F-6A62BEFBEDF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438</a:t>
            </a:r>
          </a:p>
        </p:txBody>
      </p:sp>
    </p:spTree>
    <p:extLst>
      <p:ext uri="{BB962C8B-B14F-4D97-AF65-F5344CB8AC3E}">
        <p14:creationId xmlns:p14="http://schemas.microsoft.com/office/powerpoint/2010/main" val="316493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9E0862B-EBF9-6125-C099-CAFF2B0C5FD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437</a:t>
            </a:r>
          </a:p>
        </p:txBody>
      </p:sp>
    </p:spTree>
    <p:extLst>
      <p:ext uri="{BB962C8B-B14F-4D97-AF65-F5344CB8AC3E}">
        <p14:creationId xmlns:p14="http://schemas.microsoft.com/office/powerpoint/2010/main" val="983854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B47CB4-CA78-9F28-0F15-5A7714972FE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436</a:t>
            </a:r>
          </a:p>
        </p:txBody>
      </p:sp>
    </p:spTree>
    <p:extLst>
      <p:ext uri="{BB962C8B-B14F-4D97-AF65-F5344CB8AC3E}">
        <p14:creationId xmlns:p14="http://schemas.microsoft.com/office/powerpoint/2010/main" val="2906898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12889E5-716C-FA91-6170-2F2077C3C69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435</a:t>
            </a:r>
          </a:p>
        </p:txBody>
      </p:sp>
    </p:spTree>
    <p:extLst>
      <p:ext uri="{BB962C8B-B14F-4D97-AF65-F5344CB8AC3E}">
        <p14:creationId xmlns:p14="http://schemas.microsoft.com/office/powerpoint/2010/main" val="378258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76AE51-000C-E94C-B0F8-BFF39591DC1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434</a:t>
            </a:r>
          </a:p>
        </p:txBody>
      </p:sp>
    </p:spTree>
    <p:extLst>
      <p:ext uri="{BB962C8B-B14F-4D97-AF65-F5344CB8AC3E}">
        <p14:creationId xmlns:p14="http://schemas.microsoft.com/office/powerpoint/2010/main" val="292850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FD4D268-FA5A-AFA9-1E41-216A7A57431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433</a:t>
            </a:r>
          </a:p>
        </p:txBody>
      </p:sp>
    </p:spTree>
    <p:extLst>
      <p:ext uri="{BB962C8B-B14F-4D97-AF65-F5344CB8AC3E}">
        <p14:creationId xmlns:p14="http://schemas.microsoft.com/office/powerpoint/2010/main" val="4122858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D13112-BCB8-1D2A-D10C-CCAC5C7220D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432</a:t>
            </a:r>
          </a:p>
        </p:txBody>
      </p:sp>
    </p:spTree>
    <p:extLst>
      <p:ext uri="{BB962C8B-B14F-4D97-AF65-F5344CB8AC3E}">
        <p14:creationId xmlns:p14="http://schemas.microsoft.com/office/powerpoint/2010/main" val="109032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DAD10B-CA73-66B9-942E-B84619E6ADB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854</a:t>
            </a:r>
          </a:p>
        </p:txBody>
      </p:sp>
    </p:spTree>
    <p:extLst>
      <p:ext uri="{BB962C8B-B14F-4D97-AF65-F5344CB8AC3E}">
        <p14:creationId xmlns:p14="http://schemas.microsoft.com/office/powerpoint/2010/main" val="3077097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FA860F6-47A5-86C8-C1F8-1D52A2F5777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431</a:t>
            </a:r>
          </a:p>
        </p:txBody>
      </p:sp>
    </p:spTree>
    <p:extLst>
      <p:ext uri="{BB962C8B-B14F-4D97-AF65-F5344CB8AC3E}">
        <p14:creationId xmlns:p14="http://schemas.microsoft.com/office/powerpoint/2010/main" val="7031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DB86F8D-760E-DBAF-3B83-C2183CA9E9A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430</a:t>
            </a:r>
          </a:p>
        </p:txBody>
      </p:sp>
    </p:spTree>
    <p:extLst>
      <p:ext uri="{BB962C8B-B14F-4D97-AF65-F5344CB8AC3E}">
        <p14:creationId xmlns:p14="http://schemas.microsoft.com/office/powerpoint/2010/main" val="1871621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F9BE5ED-9A81-2F41-5B0E-EFB53A45AD2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429</a:t>
            </a:r>
          </a:p>
        </p:txBody>
      </p:sp>
    </p:spTree>
    <p:extLst>
      <p:ext uri="{BB962C8B-B14F-4D97-AF65-F5344CB8AC3E}">
        <p14:creationId xmlns:p14="http://schemas.microsoft.com/office/powerpoint/2010/main" val="3389184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86F0369-BE9A-606C-633C-2EE1F740B6B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428</a:t>
            </a:r>
          </a:p>
        </p:txBody>
      </p:sp>
    </p:spTree>
    <p:extLst>
      <p:ext uri="{BB962C8B-B14F-4D97-AF65-F5344CB8AC3E}">
        <p14:creationId xmlns:p14="http://schemas.microsoft.com/office/powerpoint/2010/main" val="68218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D7E9A8-E121-5A82-38AA-F75026A414F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427</a:t>
            </a:r>
          </a:p>
        </p:txBody>
      </p:sp>
    </p:spTree>
    <p:extLst>
      <p:ext uri="{BB962C8B-B14F-4D97-AF65-F5344CB8AC3E}">
        <p14:creationId xmlns:p14="http://schemas.microsoft.com/office/powerpoint/2010/main" val="200945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FE39D65-E455-4D00-FA37-7FEFD4FCFE1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426</a:t>
            </a:r>
          </a:p>
        </p:txBody>
      </p:sp>
    </p:spTree>
    <p:extLst>
      <p:ext uri="{BB962C8B-B14F-4D97-AF65-F5344CB8AC3E}">
        <p14:creationId xmlns:p14="http://schemas.microsoft.com/office/powerpoint/2010/main" val="3295230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664A693-0DD7-70D0-B561-B6D284B54C7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425</a:t>
            </a:r>
          </a:p>
        </p:txBody>
      </p:sp>
    </p:spTree>
    <p:extLst>
      <p:ext uri="{BB962C8B-B14F-4D97-AF65-F5344CB8AC3E}">
        <p14:creationId xmlns:p14="http://schemas.microsoft.com/office/powerpoint/2010/main" val="2490565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8730B5-B4DD-090F-BBB7-7DAD0BA0E58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424</a:t>
            </a:r>
          </a:p>
        </p:txBody>
      </p:sp>
    </p:spTree>
    <p:extLst>
      <p:ext uri="{BB962C8B-B14F-4D97-AF65-F5344CB8AC3E}">
        <p14:creationId xmlns:p14="http://schemas.microsoft.com/office/powerpoint/2010/main" val="134739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574AFF7-6181-19DD-482D-FD4BCC483A2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423</a:t>
            </a:r>
          </a:p>
        </p:txBody>
      </p:sp>
    </p:spTree>
    <p:extLst>
      <p:ext uri="{BB962C8B-B14F-4D97-AF65-F5344CB8AC3E}">
        <p14:creationId xmlns:p14="http://schemas.microsoft.com/office/powerpoint/2010/main" val="3174360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B4E5C23-F32B-BE90-E8FA-680CFB53705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422</a:t>
            </a:r>
          </a:p>
        </p:txBody>
      </p:sp>
    </p:spTree>
    <p:extLst>
      <p:ext uri="{BB962C8B-B14F-4D97-AF65-F5344CB8AC3E}">
        <p14:creationId xmlns:p14="http://schemas.microsoft.com/office/powerpoint/2010/main" val="3298665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D4C884-9949-55BC-1247-8D928D6ADAA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853</a:t>
            </a:r>
          </a:p>
        </p:txBody>
      </p:sp>
    </p:spTree>
    <p:extLst>
      <p:ext uri="{BB962C8B-B14F-4D97-AF65-F5344CB8AC3E}">
        <p14:creationId xmlns:p14="http://schemas.microsoft.com/office/powerpoint/2010/main" val="104615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0F4CD8B-A0EF-88F2-4DC6-845641D9857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421</a:t>
            </a:r>
          </a:p>
        </p:txBody>
      </p:sp>
    </p:spTree>
    <p:extLst>
      <p:ext uri="{BB962C8B-B14F-4D97-AF65-F5344CB8AC3E}">
        <p14:creationId xmlns:p14="http://schemas.microsoft.com/office/powerpoint/2010/main" val="1491881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D685F9-6EAC-FBAD-1A75-3F4475BE347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420</a:t>
            </a:r>
          </a:p>
        </p:txBody>
      </p:sp>
    </p:spTree>
    <p:extLst>
      <p:ext uri="{BB962C8B-B14F-4D97-AF65-F5344CB8AC3E}">
        <p14:creationId xmlns:p14="http://schemas.microsoft.com/office/powerpoint/2010/main" val="11166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138726-C5A8-557F-5D58-7B163C0A867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419</a:t>
            </a:r>
          </a:p>
        </p:txBody>
      </p:sp>
    </p:spTree>
    <p:extLst>
      <p:ext uri="{BB962C8B-B14F-4D97-AF65-F5344CB8AC3E}">
        <p14:creationId xmlns:p14="http://schemas.microsoft.com/office/powerpoint/2010/main" val="272197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662B3A-94C5-9FC7-872C-ACF752CBCE6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418</a:t>
            </a:r>
          </a:p>
        </p:txBody>
      </p:sp>
    </p:spTree>
    <p:extLst>
      <p:ext uri="{BB962C8B-B14F-4D97-AF65-F5344CB8AC3E}">
        <p14:creationId xmlns:p14="http://schemas.microsoft.com/office/powerpoint/2010/main" val="1135601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F0EF8F-7711-0402-9162-96F86E5E9F8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417</a:t>
            </a:r>
          </a:p>
        </p:txBody>
      </p:sp>
    </p:spTree>
    <p:extLst>
      <p:ext uri="{BB962C8B-B14F-4D97-AF65-F5344CB8AC3E}">
        <p14:creationId xmlns:p14="http://schemas.microsoft.com/office/powerpoint/2010/main" val="2428232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57660B-49F0-A47D-E278-6A233FBEB6C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416</a:t>
            </a:r>
          </a:p>
        </p:txBody>
      </p:sp>
    </p:spTree>
    <p:extLst>
      <p:ext uri="{BB962C8B-B14F-4D97-AF65-F5344CB8AC3E}">
        <p14:creationId xmlns:p14="http://schemas.microsoft.com/office/powerpoint/2010/main" val="1562002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91F29FC-4514-C046-83B8-51DBC6B3041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415</a:t>
            </a:r>
          </a:p>
        </p:txBody>
      </p:sp>
    </p:spTree>
    <p:extLst>
      <p:ext uri="{BB962C8B-B14F-4D97-AF65-F5344CB8AC3E}">
        <p14:creationId xmlns:p14="http://schemas.microsoft.com/office/powerpoint/2010/main" val="120606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CFFB7BA-2772-9142-A90B-BC3F7E1DE78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414</a:t>
            </a:r>
          </a:p>
        </p:txBody>
      </p:sp>
    </p:spTree>
    <p:extLst>
      <p:ext uri="{BB962C8B-B14F-4D97-AF65-F5344CB8AC3E}">
        <p14:creationId xmlns:p14="http://schemas.microsoft.com/office/powerpoint/2010/main" val="149435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331DB96-0ED7-0C49-5026-730F05AE48B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413</a:t>
            </a:r>
          </a:p>
        </p:txBody>
      </p:sp>
    </p:spTree>
    <p:extLst>
      <p:ext uri="{BB962C8B-B14F-4D97-AF65-F5344CB8AC3E}">
        <p14:creationId xmlns:p14="http://schemas.microsoft.com/office/powerpoint/2010/main" val="296111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677A9D7-0816-6375-F9D5-E2754ED2C07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412</a:t>
            </a:r>
          </a:p>
        </p:txBody>
      </p:sp>
    </p:spTree>
    <p:extLst>
      <p:ext uri="{BB962C8B-B14F-4D97-AF65-F5344CB8AC3E}">
        <p14:creationId xmlns:p14="http://schemas.microsoft.com/office/powerpoint/2010/main" val="421665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7807C04-B59C-193F-6C05-699FD74E356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852</a:t>
            </a:r>
          </a:p>
        </p:txBody>
      </p:sp>
    </p:spTree>
    <p:extLst>
      <p:ext uri="{BB962C8B-B14F-4D97-AF65-F5344CB8AC3E}">
        <p14:creationId xmlns:p14="http://schemas.microsoft.com/office/powerpoint/2010/main" val="3459684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2D3B14-4E74-864F-F64E-46BEFACFF47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411</a:t>
            </a:r>
          </a:p>
        </p:txBody>
      </p:sp>
    </p:spTree>
    <p:extLst>
      <p:ext uri="{BB962C8B-B14F-4D97-AF65-F5344CB8AC3E}">
        <p14:creationId xmlns:p14="http://schemas.microsoft.com/office/powerpoint/2010/main" val="101706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A86FA01-FA3D-7ED6-D22F-C83C46741EA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410</a:t>
            </a:r>
          </a:p>
        </p:txBody>
      </p:sp>
    </p:spTree>
    <p:extLst>
      <p:ext uri="{BB962C8B-B14F-4D97-AF65-F5344CB8AC3E}">
        <p14:creationId xmlns:p14="http://schemas.microsoft.com/office/powerpoint/2010/main" val="1734276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AEA0F62-B2A0-2173-9299-4C1D2D14B02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409</a:t>
            </a:r>
          </a:p>
        </p:txBody>
      </p:sp>
    </p:spTree>
    <p:extLst>
      <p:ext uri="{BB962C8B-B14F-4D97-AF65-F5344CB8AC3E}">
        <p14:creationId xmlns:p14="http://schemas.microsoft.com/office/powerpoint/2010/main" val="382036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A9F4A72-8CE0-D43A-8860-CC5AE214E02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408</a:t>
            </a:r>
          </a:p>
        </p:txBody>
      </p:sp>
    </p:spTree>
    <p:extLst>
      <p:ext uri="{BB962C8B-B14F-4D97-AF65-F5344CB8AC3E}">
        <p14:creationId xmlns:p14="http://schemas.microsoft.com/office/powerpoint/2010/main" val="426832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4083B7D-8229-74A7-5936-CA2008CA0D8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407</a:t>
            </a:r>
          </a:p>
        </p:txBody>
      </p:sp>
    </p:spTree>
    <p:extLst>
      <p:ext uri="{BB962C8B-B14F-4D97-AF65-F5344CB8AC3E}">
        <p14:creationId xmlns:p14="http://schemas.microsoft.com/office/powerpoint/2010/main" val="1298828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AFC97C3-C38C-6587-C65F-B86F14C165C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406</a:t>
            </a:r>
          </a:p>
        </p:txBody>
      </p:sp>
    </p:spTree>
    <p:extLst>
      <p:ext uri="{BB962C8B-B14F-4D97-AF65-F5344CB8AC3E}">
        <p14:creationId xmlns:p14="http://schemas.microsoft.com/office/powerpoint/2010/main" val="3204778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9CB6FD2-3804-AB9C-A623-B82319FD194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405</a:t>
            </a:r>
          </a:p>
        </p:txBody>
      </p:sp>
    </p:spTree>
    <p:extLst>
      <p:ext uri="{BB962C8B-B14F-4D97-AF65-F5344CB8AC3E}">
        <p14:creationId xmlns:p14="http://schemas.microsoft.com/office/powerpoint/2010/main" val="142280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58A903-3820-17A6-EDD4-2FC46E20C3D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404</a:t>
            </a:r>
          </a:p>
        </p:txBody>
      </p:sp>
    </p:spTree>
    <p:extLst>
      <p:ext uri="{BB962C8B-B14F-4D97-AF65-F5344CB8AC3E}">
        <p14:creationId xmlns:p14="http://schemas.microsoft.com/office/powerpoint/2010/main" val="160665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BCDEBC-CAF9-CFDF-5EC5-50124D69344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403</a:t>
            </a:r>
          </a:p>
        </p:txBody>
      </p:sp>
    </p:spTree>
    <p:extLst>
      <p:ext uri="{BB962C8B-B14F-4D97-AF65-F5344CB8AC3E}">
        <p14:creationId xmlns:p14="http://schemas.microsoft.com/office/powerpoint/2010/main" val="35779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78D1C3-DDBC-EDB0-8BE7-1A57EF2B1CC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402</a:t>
            </a:r>
          </a:p>
        </p:txBody>
      </p:sp>
    </p:spTree>
    <p:extLst>
      <p:ext uri="{BB962C8B-B14F-4D97-AF65-F5344CB8AC3E}">
        <p14:creationId xmlns:p14="http://schemas.microsoft.com/office/powerpoint/2010/main" val="2061670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DD4D10-BE03-94F2-CC42-04E4703A57E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896</a:t>
            </a:r>
          </a:p>
        </p:txBody>
      </p:sp>
    </p:spTree>
    <p:extLst>
      <p:ext uri="{BB962C8B-B14F-4D97-AF65-F5344CB8AC3E}">
        <p14:creationId xmlns:p14="http://schemas.microsoft.com/office/powerpoint/2010/main" val="268529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5AF2C2B-D4BA-7A0C-534A-3C399DE9519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851</a:t>
            </a:r>
          </a:p>
        </p:txBody>
      </p:sp>
    </p:spTree>
    <p:extLst>
      <p:ext uri="{BB962C8B-B14F-4D97-AF65-F5344CB8AC3E}">
        <p14:creationId xmlns:p14="http://schemas.microsoft.com/office/powerpoint/2010/main" val="2742640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74254DD-0A2C-0FA9-F1D3-65E478C0FB4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401</a:t>
            </a:r>
          </a:p>
        </p:txBody>
      </p:sp>
    </p:spTree>
    <p:extLst>
      <p:ext uri="{BB962C8B-B14F-4D97-AF65-F5344CB8AC3E}">
        <p14:creationId xmlns:p14="http://schemas.microsoft.com/office/powerpoint/2010/main" val="189225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D7E42A3-5B61-0A83-012A-4BE52A65823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400</a:t>
            </a:r>
          </a:p>
        </p:txBody>
      </p:sp>
    </p:spTree>
    <p:extLst>
      <p:ext uri="{BB962C8B-B14F-4D97-AF65-F5344CB8AC3E}">
        <p14:creationId xmlns:p14="http://schemas.microsoft.com/office/powerpoint/2010/main" val="274356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53FA0A7-DA23-35C6-0F1E-B841EACD0C9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399</a:t>
            </a:r>
          </a:p>
        </p:txBody>
      </p:sp>
    </p:spTree>
    <p:extLst>
      <p:ext uri="{BB962C8B-B14F-4D97-AF65-F5344CB8AC3E}">
        <p14:creationId xmlns:p14="http://schemas.microsoft.com/office/powerpoint/2010/main" val="902012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DFBBF07-E2F1-33E4-C724-779EB212794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398</a:t>
            </a:r>
          </a:p>
        </p:txBody>
      </p:sp>
    </p:spTree>
    <p:extLst>
      <p:ext uri="{BB962C8B-B14F-4D97-AF65-F5344CB8AC3E}">
        <p14:creationId xmlns:p14="http://schemas.microsoft.com/office/powerpoint/2010/main" val="1013850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1D48740-5205-5217-22E9-869EDE643C6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397</a:t>
            </a:r>
          </a:p>
        </p:txBody>
      </p:sp>
    </p:spTree>
    <p:extLst>
      <p:ext uri="{BB962C8B-B14F-4D97-AF65-F5344CB8AC3E}">
        <p14:creationId xmlns:p14="http://schemas.microsoft.com/office/powerpoint/2010/main" val="301182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8FE6D32-5DF5-1B5E-5A62-5A2C575E859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396</a:t>
            </a:r>
          </a:p>
        </p:txBody>
      </p:sp>
    </p:spTree>
    <p:extLst>
      <p:ext uri="{BB962C8B-B14F-4D97-AF65-F5344CB8AC3E}">
        <p14:creationId xmlns:p14="http://schemas.microsoft.com/office/powerpoint/2010/main" val="179001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70B4CED-2243-5318-D5E7-3368ED8557D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395</a:t>
            </a:r>
          </a:p>
        </p:txBody>
      </p:sp>
    </p:spTree>
    <p:extLst>
      <p:ext uri="{BB962C8B-B14F-4D97-AF65-F5344CB8AC3E}">
        <p14:creationId xmlns:p14="http://schemas.microsoft.com/office/powerpoint/2010/main" val="2929128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4704987-28E1-9C80-036D-7156ECDE348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394</a:t>
            </a:r>
          </a:p>
        </p:txBody>
      </p:sp>
    </p:spTree>
    <p:extLst>
      <p:ext uri="{BB962C8B-B14F-4D97-AF65-F5344CB8AC3E}">
        <p14:creationId xmlns:p14="http://schemas.microsoft.com/office/powerpoint/2010/main" val="2063990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8522C93-3934-0954-A6E5-B0F4DD4017B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393</a:t>
            </a:r>
          </a:p>
        </p:txBody>
      </p:sp>
    </p:spTree>
    <p:extLst>
      <p:ext uri="{BB962C8B-B14F-4D97-AF65-F5344CB8AC3E}">
        <p14:creationId xmlns:p14="http://schemas.microsoft.com/office/powerpoint/2010/main" val="704631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3BCC71-29AC-EDEE-8E8B-B3D00FE0A9E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392</a:t>
            </a:r>
          </a:p>
        </p:txBody>
      </p:sp>
    </p:spTree>
    <p:extLst>
      <p:ext uri="{BB962C8B-B14F-4D97-AF65-F5344CB8AC3E}">
        <p14:creationId xmlns:p14="http://schemas.microsoft.com/office/powerpoint/2010/main" val="369236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688630D-24E9-339D-91BB-E67C1DD2AED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850</a:t>
            </a:r>
          </a:p>
        </p:txBody>
      </p:sp>
    </p:spTree>
    <p:extLst>
      <p:ext uri="{BB962C8B-B14F-4D97-AF65-F5344CB8AC3E}">
        <p14:creationId xmlns:p14="http://schemas.microsoft.com/office/powerpoint/2010/main" val="1043480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099167-97DA-01AC-4DBC-BCE98979A55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391</a:t>
            </a:r>
          </a:p>
        </p:txBody>
      </p:sp>
    </p:spTree>
    <p:extLst>
      <p:ext uri="{BB962C8B-B14F-4D97-AF65-F5344CB8AC3E}">
        <p14:creationId xmlns:p14="http://schemas.microsoft.com/office/powerpoint/2010/main" val="30262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02BB980-E202-6460-3EB6-51939712F8F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390</a:t>
            </a:r>
          </a:p>
        </p:txBody>
      </p:sp>
    </p:spTree>
    <p:extLst>
      <p:ext uri="{BB962C8B-B14F-4D97-AF65-F5344CB8AC3E}">
        <p14:creationId xmlns:p14="http://schemas.microsoft.com/office/powerpoint/2010/main" val="131804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0AD397E-290C-EF2E-ABFC-9003889CA7E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389</a:t>
            </a:r>
          </a:p>
        </p:txBody>
      </p:sp>
    </p:spTree>
    <p:extLst>
      <p:ext uri="{BB962C8B-B14F-4D97-AF65-F5344CB8AC3E}">
        <p14:creationId xmlns:p14="http://schemas.microsoft.com/office/powerpoint/2010/main" val="1553350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75194B1-2C55-3EA3-6D38-D6A932D1C63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388</a:t>
            </a:r>
          </a:p>
        </p:txBody>
      </p:sp>
    </p:spTree>
    <p:extLst>
      <p:ext uri="{BB962C8B-B14F-4D97-AF65-F5344CB8AC3E}">
        <p14:creationId xmlns:p14="http://schemas.microsoft.com/office/powerpoint/2010/main" val="2310611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0DB3E2F-FCB3-9B1C-B148-DE8B064889C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387</a:t>
            </a:r>
          </a:p>
        </p:txBody>
      </p:sp>
    </p:spTree>
    <p:extLst>
      <p:ext uri="{BB962C8B-B14F-4D97-AF65-F5344CB8AC3E}">
        <p14:creationId xmlns:p14="http://schemas.microsoft.com/office/powerpoint/2010/main" val="896283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6B793B0-03C2-B06F-1D47-4501CE6EF7A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386</a:t>
            </a:r>
          </a:p>
        </p:txBody>
      </p:sp>
    </p:spTree>
    <p:extLst>
      <p:ext uri="{BB962C8B-B14F-4D97-AF65-F5344CB8AC3E}">
        <p14:creationId xmlns:p14="http://schemas.microsoft.com/office/powerpoint/2010/main" val="455050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C1FF59F-B4E3-1C92-963D-D56B08C49DA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385</a:t>
            </a:r>
          </a:p>
        </p:txBody>
      </p:sp>
    </p:spTree>
    <p:extLst>
      <p:ext uri="{BB962C8B-B14F-4D97-AF65-F5344CB8AC3E}">
        <p14:creationId xmlns:p14="http://schemas.microsoft.com/office/powerpoint/2010/main" val="36863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EE075D9-D92C-949D-DA93-2586E0BE2C7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384</a:t>
            </a:r>
          </a:p>
        </p:txBody>
      </p:sp>
    </p:spTree>
    <p:extLst>
      <p:ext uri="{BB962C8B-B14F-4D97-AF65-F5344CB8AC3E}">
        <p14:creationId xmlns:p14="http://schemas.microsoft.com/office/powerpoint/2010/main" val="1906630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52EC9C5-163E-FDD9-E932-A957429035E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383</a:t>
            </a:r>
          </a:p>
        </p:txBody>
      </p:sp>
    </p:spTree>
    <p:extLst>
      <p:ext uri="{BB962C8B-B14F-4D97-AF65-F5344CB8AC3E}">
        <p14:creationId xmlns:p14="http://schemas.microsoft.com/office/powerpoint/2010/main" val="3049609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D8B4837-1D7C-2E9D-8AAB-BECA3BBDBFD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382</a:t>
            </a:r>
          </a:p>
        </p:txBody>
      </p:sp>
    </p:spTree>
    <p:extLst>
      <p:ext uri="{BB962C8B-B14F-4D97-AF65-F5344CB8AC3E}">
        <p14:creationId xmlns:p14="http://schemas.microsoft.com/office/powerpoint/2010/main" val="183956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D1BABD-E1BF-30D9-9661-51E583E9980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849</a:t>
            </a:r>
          </a:p>
        </p:txBody>
      </p:sp>
    </p:spTree>
    <p:extLst>
      <p:ext uri="{BB962C8B-B14F-4D97-AF65-F5344CB8AC3E}">
        <p14:creationId xmlns:p14="http://schemas.microsoft.com/office/powerpoint/2010/main" val="395358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6818F2-CCC8-BF54-CE2C-44889493733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381</a:t>
            </a:r>
          </a:p>
        </p:txBody>
      </p:sp>
    </p:spTree>
    <p:extLst>
      <p:ext uri="{BB962C8B-B14F-4D97-AF65-F5344CB8AC3E}">
        <p14:creationId xmlns:p14="http://schemas.microsoft.com/office/powerpoint/2010/main" val="2155396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9B6A024-3BE6-73A7-9CEC-5D640B4FA13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380</a:t>
            </a:r>
          </a:p>
        </p:txBody>
      </p:sp>
    </p:spTree>
    <p:extLst>
      <p:ext uri="{BB962C8B-B14F-4D97-AF65-F5344CB8AC3E}">
        <p14:creationId xmlns:p14="http://schemas.microsoft.com/office/powerpoint/2010/main" val="2759264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CA99AD-AAB3-9936-5E95-B30368FD3B7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379</a:t>
            </a:r>
          </a:p>
        </p:txBody>
      </p:sp>
    </p:spTree>
    <p:extLst>
      <p:ext uri="{BB962C8B-B14F-4D97-AF65-F5344CB8AC3E}">
        <p14:creationId xmlns:p14="http://schemas.microsoft.com/office/powerpoint/2010/main" val="75919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81385AD-AE12-C113-C5E9-8375E348F82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378</a:t>
            </a:r>
          </a:p>
        </p:txBody>
      </p:sp>
    </p:spTree>
    <p:extLst>
      <p:ext uri="{BB962C8B-B14F-4D97-AF65-F5344CB8AC3E}">
        <p14:creationId xmlns:p14="http://schemas.microsoft.com/office/powerpoint/2010/main" val="3991197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2B766E3-7889-FDD5-4217-2F2F38E5D3D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377</a:t>
            </a:r>
          </a:p>
        </p:txBody>
      </p:sp>
    </p:spTree>
    <p:extLst>
      <p:ext uri="{BB962C8B-B14F-4D97-AF65-F5344CB8AC3E}">
        <p14:creationId xmlns:p14="http://schemas.microsoft.com/office/powerpoint/2010/main" val="3305466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0CCA68C-9B7D-2766-3FB3-A7319039A38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376</a:t>
            </a:r>
          </a:p>
        </p:txBody>
      </p:sp>
    </p:spTree>
    <p:extLst>
      <p:ext uri="{BB962C8B-B14F-4D97-AF65-F5344CB8AC3E}">
        <p14:creationId xmlns:p14="http://schemas.microsoft.com/office/powerpoint/2010/main" val="290614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69E1898-23D0-0072-9B4C-007979B2B96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375</a:t>
            </a:r>
          </a:p>
        </p:txBody>
      </p:sp>
    </p:spTree>
    <p:extLst>
      <p:ext uri="{BB962C8B-B14F-4D97-AF65-F5344CB8AC3E}">
        <p14:creationId xmlns:p14="http://schemas.microsoft.com/office/powerpoint/2010/main" val="222463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8988465-AC56-FD22-55F6-F2D346E059F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374</a:t>
            </a:r>
          </a:p>
        </p:txBody>
      </p:sp>
    </p:spTree>
    <p:extLst>
      <p:ext uri="{BB962C8B-B14F-4D97-AF65-F5344CB8AC3E}">
        <p14:creationId xmlns:p14="http://schemas.microsoft.com/office/powerpoint/2010/main" val="245515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A18CD1F-B36D-BEFA-2384-68AD3A54FAD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373</a:t>
            </a:r>
          </a:p>
        </p:txBody>
      </p:sp>
    </p:spTree>
    <p:extLst>
      <p:ext uri="{BB962C8B-B14F-4D97-AF65-F5344CB8AC3E}">
        <p14:creationId xmlns:p14="http://schemas.microsoft.com/office/powerpoint/2010/main" val="207060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F48D03-8011-F0AB-A179-2397976446E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372</a:t>
            </a:r>
          </a:p>
        </p:txBody>
      </p:sp>
    </p:spTree>
    <p:extLst>
      <p:ext uri="{BB962C8B-B14F-4D97-AF65-F5344CB8AC3E}">
        <p14:creationId xmlns:p14="http://schemas.microsoft.com/office/powerpoint/2010/main" val="125694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0F137A-FB94-8E0E-6539-EB5FC6E4C42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848</a:t>
            </a:r>
          </a:p>
        </p:txBody>
      </p:sp>
    </p:spTree>
    <p:extLst>
      <p:ext uri="{BB962C8B-B14F-4D97-AF65-F5344CB8AC3E}">
        <p14:creationId xmlns:p14="http://schemas.microsoft.com/office/powerpoint/2010/main" val="30758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49DA85-A3CA-B667-E75C-6E8ABC88D75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371</a:t>
            </a:r>
          </a:p>
        </p:txBody>
      </p:sp>
    </p:spTree>
    <p:extLst>
      <p:ext uri="{BB962C8B-B14F-4D97-AF65-F5344CB8AC3E}">
        <p14:creationId xmlns:p14="http://schemas.microsoft.com/office/powerpoint/2010/main" val="312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C08686-C463-8BB4-02AF-249D91ADF94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370</a:t>
            </a:r>
          </a:p>
        </p:txBody>
      </p:sp>
    </p:spTree>
    <p:extLst>
      <p:ext uri="{BB962C8B-B14F-4D97-AF65-F5344CB8AC3E}">
        <p14:creationId xmlns:p14="http://schemas.microsoft.com/office/powerpoint/2010/main" val="156058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D392703-0E1D-082D-B170-0F58CED59B9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369</a:t>
            </a:r>
          </a:p>
        </p:txBody>
      </p:sp>
    </p:spTree>
    <p:extLst>
      <p:ext uri="{BB962C8B-B14F-4D97-AF65-F5344CB8AC3E}">
        <p14:creationId xmlns:p14="http://schemas.microsoft.com/office/powerpoint/2010/main" val="2948854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73F2F8-010E-A629-D062-038B24252FD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368</a:t>
            </a:r>
          </a:p>
        </p:txBody>
      </p:sp>
    </p:spTree>
    <p:extLst>
      <p:ext uri="{BB962C8B-B14F-4D97-AF65-F5344CB8AC3E}">
        <p14:creationId xmlns:p14="http://schemas.microsoft.com/office/powerpoint/2010/main" val="1424238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BEF8202-06FF-0928-3335-4517C4012A9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367</a:t>
            </a:r>
          </a:p>
        </p:txBody>
      </p:sp>
    </p:spTree>
    <p:extLst>
      <p:ext uri="{BB962C8B-B14F-4D97-AF65-F5344CB8AC3E}">
        <p14:creationId xmlns:p14="http://schemas.microsoft.com/office/powerpoint/2010/main" val="334664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61932F-5EEC-47D0-B1DD-AAB5E5695A3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366</a:t>
            </a:r>
          </a:p>
        </p:txBody>
      </p:sp>
    </p:spTree>
    <p:extLst>
      <p:ext uri="{BB962C8B-B14F-4D97-AF65-F5344CB8AC3E}">
        <p14:creationId xmlns:p14="http://schemas.microsoft.com/office/powerpoint/2010/main" val="865774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4F0A6EB-8D7A-BA70-527D-D306E894C98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365</a:t>
            </a:r>
          </a:p>
        </p:txBody>
      </p:sp>
    </p:spTree>
    <p:extLst>
      <p:ext uri="{BB962C8B-B14F-4D97-AF65-F5344CB8AC3E}">
        <p14:creationId xmlns:p14="http://schemas.microsoft.com/office/powerpoint/2010/main" val="4274902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D66BB5-2693-185E-6EDE-6E310B9EB3B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364</a:t>
            </a:r>
          </a:p>
        </p:txBody>
      </p:sp>
    </p:spTree>
    <p:extLst>
      <p:ext uri="{BB962C8B-B14F-4D97-AF65-F5344CB8AC3E}">
        <p14:creationId xmlns:p14="http://schemas.microsoft.com/office/powerpoint/2010/main" val="1013124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2044A7B-9F63-9AF1-28D3-27D95F20858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363</a:t>
            </a:r>
          </a:p>
        </p:txBody>
      </p:sp>
    </p:spTree>
    <p:extLst>
      <p:ext uri="{BB962C8B-B14F-4D97-AF65-F5344CB8AC3E}">
        <p14:creationId xmlns:p14="http://schemas.microsoft.com/office/powerpoint/2010/main" val="2601925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C5E5CE-74DD-6399-AFED-13157B2321A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362</a:t>
            </a:r>
          </a:p>
        </p:txBody>
      </p:sp>
    </p:spTree>
    <p:extLst>
      <p:ext uri="{BB962C8B-B14F-4D97-AF65-F5344CB8AC3E}">
        <p14:creationId xmlns:p14="http://schemas.microsoft.com/office/powerpoint/2010/main" val="386137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F5128F5-4A43-793D-0502-47A4119A202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847</a:t>
            </a:r>
          </a:p>
        </p:txBody>
      </p:sp>
    </p:spTree>
    <p:extLst>
      <p:ext uri="{BB962C8B-B14F-4D97-AF65-F5344CB8AC3E}">
        <p14:creationId xmlns:p14="http://schemas.microsoft.com/office/powerpoint/2010/main" val="343289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9287DD0-9D5D-A937-938A-2F1765D7EF7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361</a:t>
            </a:r>
          </a:p>
        </p:txBody>
      </p:sp>
    </p:spTree>
    <p:extLst>
      <p:ext uri="{BB962C8B-B14F-4D97-AF65-F5344CB8AC3E}">
        <p14:creationId xmlns:p14="http://schemas.microsoft.com/office/powerpoint/2010/main" val="77851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B952E6-FAF5-F976-9CEE-BBAE2063DC6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360</a:t>
            </a:r>
          </a:p>
        </p:txBody>
      </p:sp>
    </p:spTree>
    <p:extLst>
      <p:ext uri="{BB962C8B-B14F-4D97-AF65-F5344CB8AC3E}">
        <p14:creationId xmlns:p14="http://schemas.microsoft.com/office/powerpoint/2010/main" val="95737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D9DBE3-D3EA-FDC4-AD1F-E711DCCDFF4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359</a:t>
            </a:r>
          </a:p>
        </p:txBody>
      </p:sp>
    </p:spTree>
    <p:extLst>
      <p:ext uri="{BB962C8B-B14F-4D97-AF65-F5344CB8AC3E}">
        <p14:creationId xmlns:p14="http://schemas.microsoft.com/office/powerpoint/2010/main" val="11916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1C010F-2455-EDA1-6318-EF1713FCCF2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358</a:t>
            </a:r>
          </a:p>
        </p:txBody>
      </p:sp>
    </p:spTree>
    <p:extLst>
      <p:ext uri="{BB962C8B-B14F-4D97-AF65-F5344CB8AC3E}">
        <p14:creationId xmlns:p14="http://schemas.microsoft.com/office/powerpoint/2010/main" val="128537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068DE9-8B5B-4A7C-AF45-DF32D72ED88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357</a:t>
            </a:r>
          </a:p>
        </p:txBody>
      </p:sp>
    </p:spTree>
    <p:extLst>
      <p:ext uri="{BB962C8B-B14F-4D97-AF65-F5344CB8AC3E}">
        <p14:creationId xmlns:p14="http://schemas.microsoft.com/office/powerpoint/2010/main" val="1943111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D35385B-8B2C-6132-C69E-6A383D99D36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356</a:t>
            </a:r>
          </a:p>
        </p:txBody>
      </p:sp>
    </p:spTree>
    <p:extLst>
      <p:ext uri="{BB962C8B-B14F-4D97-AF65-F5344CB8AC3E}">
        <p14:creationId xmlns:p14="http://schemas.microsoft.com/office/powerpoint/2010/main" val="340307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4255AD-AADA-A4B6-ABCC-7777BB9F337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355</a:t>
            </a:r>
          </a:p>
        </p:txBody>
      </p:sp>
    </p:spTree>
    <p:extLst>
      <p:ext uri="{BB962C8B-B14F-4D97-AF65-F5344CB8AC3E}">
        <p14:creationId xmlns:p14="http://schemas.microsoft.com/office/powerpoint/2010/main" val="5473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6E68226-A64E-3BC4-0BC7-6CC37776175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354</a:t>
            </a:r>
          </a:p>
        </p:txBody>
      </p:sp>
    </p:spTree>
    <p:extLst>
      <p:ext uri="{BB962C8B-B14F-4D97-AF65-F5344CB8AC3E}">
        <p14:creationId xmlns:p14="http://schemas.microsoft.com/office/powerpoint/2010/main" val="158085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837C04F-EE67-66E5-D5D8-11B513B7D06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353</a:t>
            </a:r>
          </a:p>
        </p:txBody>
      </p:sp>
    </p:spTree>
    <p:extLst>
      <p:ext uri="{BB962C8B-B14F-4D97-AF65-F5344CB8AC3E}">
        <p14:creationId xmlns:p14="http://schemas.microsoft.com/office/powerpoint/2010/main" val="3393209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DF79109-844D-B385-C7E8-015302DFB9F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352</a:t>
            </a:r>
          </a:p>
        </p:txBody>
      </p:sp>
    </p:spTree>
    <p:extLst>
      <p:ext uri="{BB962C8B-B14F-4D97-AF65-F5344CB8AC3E}">
        <p14:creationId xmlns:p14="http://schemas.microsoft.com/office/powerpoint/2010/main" val="379120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214478-6761-435A-2C3A-9B58F84AAA9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846</a:t>
            </a:r>
          </a:p>
        </p:txBody>
      </p:sp>
    </p:spTree>
    <p:extLst>
      <p:ext uri="{BB962C8B-B14F-4D97-AF65-F5344CB8AC3E}">
        <p14:creationId xmlns:p14="http://schemas.microsoft.com/office/powerpoint/2010/main" val="57879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703EB65-B9FA-D433-7F68-8FDB63EE352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351</a:t>
            </a:r>
          </a:p>
        </p:txBody>
      </p:sp>
    </p:spTree>
    <p:extLst>
      <p:ext uri="{BB962C8B-B14F-4D97-AF65-F5344CB8AC3E}">
        <p14:creationId xmlns:p14="http://schemas.microsoft.com/office/powerpoint/2010/main" val="315925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5446F7B-FFF9-DA33-ECB5-4994A7DCE0F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350</a:t>
            </a:r>
          </a:p>
        </p:txBody>
      </p:sp>
    </p:spTree>
    <p:extLst>
      <p:ext uri="{BB962C8B-B14F-4D97-AF65-F5344CB8AC3E}">
        <p14:creationId xmlns:p14="http://schemas.microsoft.com/office/powerpoint/2010/main" val="1564732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8EBAF7-93AC-9242-6E38-DFD3D16BCBA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349</a:t>
            </a:r>
          </a:p>
        </p:txBody>
      </p:sp>
    </p:spTree>
    <p:extLst>
      <p:ext uri="{BB962C8B-B14F-4D97-AF65-F5344CB8AC3E}">
        <p14:creationId xmlns:p14="http://schemas.microsoft.com/office/powerpoint/2010/main" val="2704169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0A45FC-3987-691E-07C9-78382667D93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348</a:t>
            </a:r>
          </a:p>
        </p:txBody>
      </p:sp>
    </p:spTree>
    <p:extLst>
      <p:ext uri="{BB962C8B-B14F-4D97-AF65-F5344CB8AC3E}">
        <p14:creationId xmlns:p14="http://schemas.microsoft.com/office/powerpoint/2010/main" val="3627128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8FC4900-0815-9F54-E592-50709BF28A3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347</a:t>
            </a:r>
          </a:p>
        </p:txBody>
      </p:sp>
    </p:spTree>
    <p:extLst>
      <p:ext uri="{BB962C8B-B14F-4D97-AF65-F5344CB8AC3E}">
        <p14:creationId xmlns:p14="http://schemas.microsoft.com/office/powerpoint/2010/main" val="251717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B40CB4B-98F5-9402-9BDB-32E60795878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346</a:t>
            </a:r>
          </a:p>
        </p:txBody>
      </p:sp>
    </p:spTree>
    <p:extLst>
      <p:ext uri="{BB962C8B-B14F-4D97-AF65-F5344CB8AC3E}">
        <p14:creationId xmlns:p14="http://schemas.microsoft.com/office/powerpoint/2010/main" val="3038657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06B737B-5F8D-11B9-42A8-5C637ADD1FA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345</a:t>
            </a:r>
          </a:p>
        </p:txBody>
      </p:sp>
    </p:spTree>
    <p:extLst>
      <p:ext uri="{BB962C8B-B14F-4D97-AF65-F5344CB8AC3E}">
        <p14:creationId xmlns:p14="http://schemas.microsoft.com/office/powerpoint/2010/main" val="1562014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F65BA6A-FFB4-5EFD-AA93-116C0AE6F50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344</a:t>
            </a:r>
          </a:p>
        </p:txBody>
      </p:sp>
    </p:spTree>
    <p:extLst>
      <p:ext uri="{BB962C8B-B14F-4D97-AF65-F5344CB8AC3E}">
        <p14:creationId xmlns:p14="http://schemas.microsoft.com/office/powerpoint/2010/main" val="3905722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2A927E1-8CCD-7BC8-36F7-4E94442A40C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343</a:t>
            </a:r>
          </a:p>
        </p:txBody>
      </p:sp>
    </p:spTree>
    <p:extLst>
      <p:ext uri="{BB962C8B-B14F-4D97-AF65-F5344CB8AC3E}">
        <p14:creationId xmlns:p14="http://schemas.microsoft.com/office/powerpoint/2010/main" val="613665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FA6554A-4293-BB71-D61B-EB1BAD60727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342</a:t>
            </a:r>
          </a:p>
        </p:txBody>
      </p:sp>
    </p:spTree>
    <p:extLst>
      <p:ext uri="{BB962C8B-B14F-4D97-AF65-F5344CB8AC3E}">
        <p14:creationId xmlns:p14="http://schemas.microsoft.com/office/powerpoint/2010/main" val="163967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4816642-83E4-4E25-6A4D-0621F645C9E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845</a:t>
            </a:r>
          </a:p>
        </p:txBody>
      </p:sp>
    </p:spTree>
    <p:extLst>
      <p:ext uri="{BB962C8B-B14F-4D97-AF65-F5344CB8AC3E}">
        <p14:creationId xmlns:p14="http://schemas.microsoft.com/office/powerpoint/2010/main" val="380364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230656C-8B88-1714-FC08-1912B9DB8E4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341</a:t>
            </a:r>
          </a:p>
        </p:txBody>
      </p:sp>
    </p:spTree>
    <p:extLst>
      <p:ext uri="{BB962C8B-B14F-4D97-AF65-F5344CB8AC3E}">
        <p14:creationId xmlns:p14="http://schemas.microsoft.com/office/powerpoint/2010/main" val="3218971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25044F9-706F-5A3D-0EC2-790D90B1426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340</a:t>
            </a:r>
          </a:p>
        </p:txBody>
      </p:sp>
    </p:spTree>
    <p:extLst>
      <p:ext uri="{BB962C8B-B14F-4D97-AF65-F5344CB8AC3E}">
        <p14:creationId xmlns:p14="http://schemas.microsoft.com/office/powerpoint/2010/main" val="157282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DE5A71-89E0-4E71-D558-36FEB71D6D5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339</a:t>
            </a:r>
          </a:p>
        </p:txBody>
      </p:sp>
    </p:spTree>
    <p:extLst>
      <p:ext uri="{BB962C8B-B14F-4D97-AF65-F5344CB8AC3E}">
        <p14:creationId xmlns:p14="http://schemas.microsoft.com/office/powerpoint/2010/main" val="333188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20CEFF-34C0-7AFB-3C4B-F48ED62E69A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338</a:t>
            </a:r>
          </a:p>
        </p:txBody>
      </p:sp>
    </p:spTree>
    <p:extLst>
      <p:ext uri="{BB962C8B-B14F-4D97-AF65-F5344CB8AC3E}">
        <p14:creationId xmlns:p14="http://schemas.microsoft.com/office/powerpoint/2010/main" val="2605354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A5F43BF-2B93-064E-83C6-47DBF018924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337</a:t>
            </a:r>
          </a:p>
        </p:txBody>
      </p:sp>
    </p:spTree>
    <p:extLst>
      <p:ext uri="{BB962C8B-B14F-4D97-AF65-F5344CB8AC3E}">
        <p14:creationId xmlns:p14="http://schemas.microsoft.com/office/powerpoint/2010/main" val="125773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C566E20-DA59-C2D5-A177-6809099325D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336</a:t>
            </a:r>
          </a:p>
        </p:txBody>
      </p:sp>
    </p:spTree>
    <p:extLst>
      <p:ext uri="{BB962C8B-B14F-4D97-AF65-F5344CB8AC3E}">
        <p14:creationId xmlns:p14="http://schemas.microsoft.com/office/powerpoint/2010/main" val="390341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A17D57C-2C3C-CD32-9CA8-A3D8F4603E1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335</a:t>
            </a:r>
          </a:p>
        </p:txBody>
      </p:sp>
    </p:spTree>
    <p:extLst>
      <p:ext uri="{BB962C8B-B14F-4D97-AF65-F5344CB8AC3E}">
        <p14:creationId xmlns:p14="http://schemas.microsoft.com/office/powerpoint/2010/main" val="47721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42B407-C0A5-1A65-2BD5-440DA4B7CA1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334</a:t>
            </a:r>
          </a:p>
        </p:txBody>
      </p:sp>
    </p:spTree>
    <p:extLst>
      <p:ext uri="{BB962C8B-B14F-4D97-AF65-F5344CB8AC3E}">
        <p14:creationId xmlns:p14="http://schemas.microsoft.com/office/powerpoint/2010/main" val="2708061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26259F-3697-4FA8-A1F3-A851C51E930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333</a:t>
            </a:r>
          </a:p>
        </p:txBody>
      </p:sp>
    </p:spTree>
    <p:extLst>
      <p:ext uri="{BB962C8B-B14F-4D97-AF65-F5344CB8AC3E}">
        <p14:creationId xmlns:p14="http://schemas.microsoft.com/office/powerpoint/2010/main" val="5070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79FC56B-3DC0-1FFE-E7AB-731B227779D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332</a:t>
            </a:r>
          </a:p>
        </p:txBody>
      </p:sp>
    </p:spTree>
    <p:extLst>
      <p:ext uri="{BB962C8B-B14F-4D97-AF65-F5344CB8AC3E}">
        <p14:creationId xmlns:p14="http://schemas.microsoft.com/office/powerpoint/2010/main" val="2129180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BDBABA-4430-7866-AE76-EAA695328FE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844</a:t>
            </a:r>
          </a:p>
        </p:txBody>
      </p:sp>
    </p:spTree>
    <p:extLst>
      <p:ext uri="{BB962C8B-B14F-4D97-AF65-F5344CB8AC3E}">
        <p14:creationId xmlns:p14="http://schemas.microsoft.com/office/powerpoint/2010/main" val="2015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66EC94D-A1EB-96D7-1BE4-E2E81C9DDC6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331</a:t>
            </a:r>
          </a:p>
        </p:txBody>
      </p:sp>
    </p:spTree>
    <p:extLst>
      <p:ext uri="{BB962C8B-B14F-4D97-AF65-F5344CB8AC3E}">
        <p14:creationId xmlns:p14="http://schemas.microsoft.com/office/powerpoint/2010/main" val="3083272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8E31F9-72B6-15D0-71D5-19E0246D8E8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330</a:t>
            </a:r>
          </a:p>
        </p:txBody>
      </p:sp>
    </p:spTree>
    <p:extLst>
      <p:ext uri="{BB962C8B-B14F-4D97-AF65-F5344CB8AC3E}">
        <p14:creationId xmlns:p14="http://schemas.microsoft.com/office/powerpoint/2010/main" val="363165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7D6F09-F7C4-7C16-BECD-ED69848FC07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329</a:t>
            </a:r>
          </a:p>
        </p:txBody>
      </p:sp>
    </p:spTree>
    <p:extLst>
      <p:ext uri="{BB962C8B-B14F-4D97-AF65-F5344CB8AC3E}">
        <p14:creationId xmlns:p14="http://schemas.microsoft.com/office/powerpoint/2010/main" val="86816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2C0621-707A-F7EB-FBA1-730561A2360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328</a:t>
            </a:r>
          </a:p>
        </p:txBody>
      </p:sp>
    </p:spTree>
    <p:extLst>
      <p:ext uri="{BB962C8B-B14F-4D97-AF65-F5344CB8AC3E}">
        <p14:creationId xmlns:p14="http://schemas.microsoft.com/office/powerpoint/2010/main" val="309093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03250E-01A2-3DC9-38D4-60BB213AA9B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327</a:t>
            </a:r>
          </a:p>
        </p:txBody>
      </p:sp>
    </p:spTree>
    <p:extLst>
      <p:ext uri="{BB962C8B-B14F-4D97-AF65-F5344CB8AC3E}">
        <p14:creationId xmlns:p14="http://schemas.microsoft.com/office/powerpoint/2010/main" val="288110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DFCD160-3B35-EBED-F5D3-12E64951B4E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326</a:t>
            </a:r>
          </a:p>
        </p:txBody>
      </p:sp>
    </p:spTree>
    <p:extLst>
      <p:ext uri="{BB962C8B-B14F-4D97-AF65-F5344CB8AC3E}">
        <p14:creationId xmlns:p14="http://schemas.microsoft.com/office/powerpoint/2010/main" val="2511081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0DC3372-675D-E48F-F5CC-8C1EBDF8F66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325</a:t>
            </a:r>
          </a:p>
        </p:txBody>
      </p:sp>
    </p:spTree>
    <p:extLst>
      <p:ext uri="{BB962C8B-B14F-4D97-AF65-F5344CB8AC3E}">
        <p14:creationId xmlns:p14="http://schemas.microsoft.com/office/powerpoint/2010/main" val="2130870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211C0F8-745A-57EC-57F0-D7198383ED8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324</a:t>
            </a:r>
          </a:p>
        </p:txBody>
      </p:sp>
    </p:spTree>
    <p:extLst>
      <p:ext uri="{BB962C8B-B14F-4D97-AF65-F5344CB8AC3E}">
        <p14:creationId xmlns:p14="http://schemas.microsoft.com/office/powerpoint/2010/main" val="3052816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932739-5BFB-560C-218C-2626D84C630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323</a:t>
            </a:r>
          </a:p>
        </p:txBody>
      </p:sp>
    </p:spTree>
    <p:extLst>
      <p:ext uri="{BB962C8B-B14F-4D97-AF65-F5344CB8AC3E}">
        <p14:creationId xmlns:p14="http://schemas.microsoft.com/office/powerpoint/2010/main" val="299795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A8C6C55-DF29-D134-C5E9-3A3E833AC56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322</a:t>
            </a:r>
          </a:p>
        </p:txBody>
      </p:sp>
    </p:spTree>
    <p:extLst>
      <p:ext uri="{BB962C8B-B14F-4D97-AF65-F5344CB8AC3E}">
        <p14:creationId xmlns:p14="http://schemas.microsoft.com/office/powerpoint/2010/main" val="4261945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D7A7A3-BBE2-71AA-D0DE-5979E6C6881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843</a:t>
            </a:r>
          </a:p>
        </p:txBody>
      </p:sp>
    </p:spTree>
    <p:extLst>
      <p:ext uri="{BB962C8B-B14F-4D97-AF65-F5344CB8AC3E}">
        <p14:creationId xmlns:p14="http://schemas.microsoft.com/office/powerpoint/2010/main" val="261832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28C471-B4C9-E84A-E4A4-BB18C1F81BB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321</a:t>
            </a:r>
          </a:p>
        </p:txBody>
      </p:sp>
    </p:spTree>
    <p:extLst>
      <p:ext uri="{BB962C8B-B14F-4D97-AF65-F5344CB8AC3E}">
        <p14:creationId xmlns:p14="http://schemas.microsoft.com/office/powerpoint/2010/main" val="3432562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D28C28-2120-5AFE-D5BD-87A50CE8A83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320</a:t>
            </a:r>
          </a:p>
        </p:txBody>
      </p:sp>
    </p:spTree>
    <p:extLst>
      <p:ext uri="{BB962C8B-B14F-4D97-AF65-F5344CB8AC3E}">
        <p14:creationId xmlns:p14="http://schemas.microsoft.com/office/powerpoint/2010/main" val="241530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1BF1E1-0968-ED5D-0FEC-4F605621144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319</a:t>
            </a:r>
          </a:p>
        </p:txBody>
      </p:sp>
    </p:spTree>
    <p:extLst>
      <p:ext uri="{BB962C8B-B14F-4D97-AF65-F5344CB8AC3E}">
        <p14:creationId xmlns:p14="http://schemas.microsoft.com/office/powerpoint/2010/main" val="335644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1A0D01-0179-ECC8-55D4-C96558D4E74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318</a:t>
            </a:r>
          </a:p>
        </p:txBody>
      </p:sp>
    </p:spTree>
    <p:extLst>
      <p:ext uri="{BB962C8B-B14F-4D97-AF65-F5344CB8AC3E}">
        <p14:creationId xmlns:p14="http://schemas.microsoft.com/office/powerpoint/2010/main" val="48721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E8CC08E-388C-4B54-8DD7-9798E2C1396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317</a:t>
            </a:r>
          </a:p>
        </p:txBody>
      </p:sp>
    </p:spTree>
    <p:extLst>
      <p:ext uri="{BB962C8B-B14F-4D97-AF65-F5344CB8AC3E}">
        <p14:creationId xmlns:p14="http://schemas.microsoft.com/office/powerpoint/2010/main" val="80923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C2E8325-6371-7A8F-77E6-58EB3BDCAF8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316</a:t>
            </a:r>
          </a:p>
        </p:txBody>
      </p:sp>
    </p:spTree>
    <p:extLst>
      <p:ext uri="{BB962C8B-B14F-4D97-AF65-F5344CB8AC3E}">
        <p14:creationId xmlns:p14="http://schemas.microsoft.com/office/powerpoint/2010/main" val="3608052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D00550-3FD9-3B83-4F3E-BA20E8E1B7F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315</a:t>
            </a:r>
          </a:p>
        </p:txBody>
      </p:sp>
    </p:spTree>
    <p:extLst>
      <p:ext uri="{BB962C8B-B14F-4D97-AF65-F5344CB8AC3E}">
        <p14:creationId xmlns:p14="http://schemas.microsoft.com/office/powerpoint/2010/main" val="1068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C5D4263-780E-B001-F6EA-662BFA9DD48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314</a:t>
            </a:r>
          </a:p>
        </p:txBody>
      </p:sp>
    </p:spTree>
    <p:extLst>
      <p:ext uri="{BB962C8B-B14F-4D97-AF65-F5344CB8AC3E}">
        <p14:creationId xmlns:p14="http://schemas.microsoft.com/office/powerpoint/2010/main" val="3655809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0A1D30-0EE6-4005-730E-090B591600D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313</a:t>
            </a:r>
          </a:p>
        </p:txBody>
      </p:sp>
    </p:spTree>
    <p:extLst>
      <p:ext uri="{BB962C8B-B14F-4D97-AF65-F5344CB8AC3E}">
        <p14:creationId xmlns:p14="http://schemas.microsoft.com/office/powerpoint/2010/main" val="210097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9B8EBF9-F472-9AD3-09EB-8508E03EE91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312</a:t>
            </a:r>
          </a:p>
        </p:txBody>
      </p:sp>
    </p:spTree>
    <p:extLst>
      <p:ext uri="{BB962C8B-B14F-4D97-AF65-F5344CB8AC3E}">
        <p14:creationId xmlns:p14="http://schemas.microsoft.com/office/powerpoint/2010/main" val="3463139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7C9635A-1DBA-6622-665A-6D7003D4CEC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842</a:t>
            </a:r>
          </a:p>
        </p:txBody>
      </p:sp>
    </p:spTree>
    <p:extLst>
      <p:ext uri="{BB962C8B-B14F-4D97-AF65-F5344CB8AC3E}">
        <p14:creationId xmlns:p14="http://schemas.microsoft.com/office/powerpoint/2010/main" val="3626563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5B5CC37-32A9-D84A-5FE4-637C192C893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311</a:t>
            </a:r>
          </a:p>
        </p:txBody>
      </p:sp>
    </p:spTree>
    <p:extLst>
      <p:ext uri="{BB962C8B-B14F-4D97-AF65-F5344CB8AC3E}">
        <p14:creationId xmlns:p14="http://schemas.microsoft.com/office/powerpoint/2010/main" val="3793237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5D4F071-C73A-6C0D-EEBC-1CC1BE3005B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310</a:t>
            </a:r>
          </a:p>
        </p:txBody>
      </p:sp>
    </p:spTree>
    <p:extLst>
      <p:ext uri="{BB962C8B-B14F-4D97-AF65-F5344CB8AC3E}">
        <p14:creationId xmlns:p14="http://schemas.microsoft.com/office/powerpoint/2010/main" val="2615895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FC98DE-DE6C-2D39-50C3-8E2F1B8D42F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309</a:t>
            </a:r>
          </a:p>
        </p:txBody>
      </p:sp>
    </p:spTree>
    <p:extLst>
      <p:ext uri="{BB962C8B-B14F-4D97-AF65-F5344CB8AC3E}">
        <p14:creationId xmlns:p14="http://schemas.microsoft.com/office/powerpoint/2010/main" val="92799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F1A770-2DF9-FD13-1F67-EC8BFDA122E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308</a:t>
            </a:r>
          </a:p>
        </p:txBody>
      </p:sp>
    </p:spTree>
    <p:extLst>
      <p:ext uri="{BB962C8B-B14F-4D97-AF65-F5344CB8AC3E}">
        <p14:creationId xmlns:p14="http://schemas.microsoft.com/office/powerpoint/2010/main" val="307022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C8832DB-FF9D-34F9-11D7-3F90DFF9F98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307</a:t>
            </a:r>
          </a:p>
        </p:txBody>
      </p:sp>
    </p:spTree>
    <p:extLst>
      <p:ext uri="{BB962C8B-B14F-4D97-AF65-F5344CB8AC3E}">
        <p14:creationId xmlns:p14="http://schemas.microsoft.com/office/powerpoint/2010/main" val="2767833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C9E30C6-FD70-BE04-2272-7DCE5FB478B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306</a:t>
            </a:r>
          </a:p>
        </p:txBody>
      </p:sp>
    </p:spTree>
    <p:extLst>
      <p:ext uri="{BB962C8B-B14F-4D97-AF65-F5344CB8AC3E}">
        <p14:creationId xmlns:p14="http://schemas.microsoft.com/office/powerpoint/2010/main" val="3976370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4DAEE4-97A5-4907-2B56-16DCADDB7B8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305</a:t>
            </a:r>
          </a:p>
        </p:txBody>
      </p:sp>
    </p:spTree>
    <p:extLst>
      <p:ext uri="{BB962C8B-B14F-4D97-AF65-F5344CB8AC3E}">
        <p14:creationId xmlns:p14="http://schemas.microsoft.com/office/powerpoint/2010/main" val="217324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D59FF3-C7A5-EAEB-2F81-D08D8CDBD81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304</a:t>
            </a:r>
          </a:p>
        </p:txBody>
      </p:sp>
    </p:spTree>
    <p:extLst>
      <p:ext uri="{BB962C8B-B14F-4D97-AF65-F5344CB8AC3E}">
        <p14:creationId xmlns:p14="http://schemas.microsoft.com/office/powerpoint/2010/main" val="1976867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5299F2-0233-C9B1-2D0F-5F152B0639E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303</a:t>
            </a:r>
          </a:p>
        </p:txBody>
      </p:sp>
    </p:spTree>
    <p:extLst>
      <p:ext uri="{BB962C8B-B14F-4D97-AF65-F5344CB8AC3E}">
        <p14:creationId xmlns:p14="http://schemas.microsoft.com/office/powerpoint/2010/main" val="266935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D8F066-E2F5-3C67-3C5A-BF8AE436940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302</a:t>
            </a:r>
          </a:p>
        </p:txBody>
      </p:sp>
    </p:spTree>
    <p:extLst>
      <p:ext uri="{BB962C8B-B14F-4D97-AF65-F5344CB8AC3E}">
        <p14:creationId xmlns:p14="http://schemas.microsoft.com/office/powerpoint/2010/main" val="3061959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49C563-5001-D861-DFB8-261E5F5915D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895</a:t>
            </a:r>
          </a:p>
        </p:txBody>
      </p:sp>
    </p:spTree>
    <p:extLst>
      <p:ext uri="{BB962C8B-B14F-4D97-AF65-F5344CB8AC3E}">
        <p14:creationId xmlns:p14="http://schemas.microsoft.com/office/powerpoint/2010/main" val="2333945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FF2833-6721-04BB-B725-98195C3F014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841</a:t>
            </a:r>
          </a:p>
        </p:txBody>
      </p:sp>
    </p:spTree>
    <p:extLst>
      <p:ext uri="{BB962C8B-B14F-4D97-AF65-F5344CB8AC3E}">
        <p14:creationId xmlns:p14="http://schemas.microsoft.com/office/powerpoint/2010/main" val="3781811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605FEFF-B26E-BE7E-894A-2CB61630D5A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301</a:t>
            </a:r>
          </a:p>
        </p:txBody>
      </p:sp>
    </p:spTree>
    <p:extLst>
      <p:ext uri="{BB962C8B-B14F-4D97-AF65-F5344CB8AC3E}">
        <p14:creationId xmlns:p14="http://schemas.microsoft.com/office/powerpoint/2010/main" val="2274137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1729566-4F02-D856-17F8-E6D3A33C6CF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800583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B52154-B3A8-0951-2822-3EE4D2D5AC1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299</a:t>
            </a:r>
          </a:p>
        </p:txBody>
      </p:sp>
    </p:spTree>
    <p:extLst>
      <p:ext uri="{BB962C8B-B14F-4D97-AF65-F5344CB8AC3E}">
        <p14:creationId xmlns:p14="http://schemas.microsoft.com/office/powerpoint/2010/main" val="8617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9B3EFF8-86B0-1D6C-92FA-48B93BB71D1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298</a:t>
            </a:r>
          </a:p>
        </p:txBody>
      </p:sp>
    </p:spTree>
    <p:extLst>
      <p:ext uri="{BB962C8B-B14F-4D97-AF65-F5344CB8AC3E}">
        <p14:creationId xmlns:p14="http://schemas.microsoft.com/office/powerpoint/2010/main" val="261281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5BDC96-AFC0-15FE-809B-4A967E99DF6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297</a:t>
            </a:r>
          </a:p>
        </p:txBody>
      </p:sp>
    </p:spTree>
    <p:extLst>
      <p:ext uri="{BB962C8B-B14F-4D97-AF65-F5344CB8AC3E}">
        <p14:creationId xmlns:p14="http://schemas.microsoft.com/office/powerpoint/2010/main" val="1005713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3698C1-E598-5CB3-2A4E-826FFBCEF4E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296</a:t>
            </a:r>
          </a:p>
        </p:txBody>
      </p:sp>
    </p:spTree>
    <p:extLst>
      <p:ext uri="{BB962C8B-B14F-4D97-AF65-F5344CB8AC3E}">
        <p14:creationId xmlns:p14="http://schemas.microsoft.com/office/powerpoint/2010/main" val="765340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8E322B1-E5A2-E7A5-CC7C-C3C066B0FD1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195150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6E2A4B-E27E-7B99-4786-85FCC70D279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294</a:t>
            </a:r>
          </a:p>
        </p:txBody>
      </p:sp>
    </p:spTree>
    <p:extLst>
      <p:ext uri="{BB962C8B-B14F-4D97-AF65-F5344CB8AC3E}">
        <p14:creationId xmlns:p14="http://schemas.microsoft.com/office/powerpoint/2010/main" val="3530236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709E761-7C80-FF6F-D59A-D212C82DC03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293</a:t>
            </a:r>
          </a:p>
        </p:txBody>
      </p:sp>
    </p:spTree>
    <p:extLst>
      <p:ext uri="{BB962C8B-B14F-4D97-AF65-F5344CB8AC3E}">
        <p14:creationId xmlns:p14="http://schemas.microsoft.com/office/powerpoint/2010/main" val="1783966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3A3F78-9047-2056-FA72-88499820B08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292</a:t>
            </a:r>
          </a:p>
        </p:txBody>
      </p:sp>
    </p:spTree>
    <p:extLst>
      <p:ext uri="{BB962C8B-B14F-4D97-AF65-F5344CB8AC3E}">
        <p14:creationId xmlns:p14="http://schemas.microsoft.com/office/powerpoint/2010/main" val="286070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9BD544-6C82-4C5B-B209-00BB70C375E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840</a:t>
            </a:r>
          </a:p>
        </p:txBody>
      </p:sp>
    </p:spTree>
    <p:extLst>
      <p:ext uri="{BB962C8B-B14F-4D97-AF65-F5344CB8AC3E}">
        <p14:creationId xmlns:p14="http://schemas.microsoft.com/office/powerpoint/2010/main" val="77126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BE88D8-3CBC-1BD3-3675-5F05F35481D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291</a:t>
            </a:r>
          </a:p>
        </p:txBody>
      </p:sp>
    </p:spTree>
    <p:extLst>
      <p:ext uri="{BB962C8B-B14F-4D97-AF65-F5344CB8AC3E}">
        <p14:creationId xmlns:p14="http://schemas.microsoft.com/office/powerpoint/2010/main" val="283569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C016F8-F5A6-DF3C-CC5A-5EFFE66EA90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290</a:t>
            </a:r>
          </a:p>
        </p:txBody>
      </p:sp>
    </p:spTree>
    <p:extLst>
      <p:ext uri="{BB962C8B-B14F-4D97-AF65-F5344CB8AC3E}">
        <p14:creationId xmlns:p14="http://schemas.microsoft.com/office/powerpoint/2010/main" val="114982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C26D46-A2AC-7C64-B7EC-9ADEAAEA913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289</a:t>
            </a:r>
          </a:p>
        </p:txBody>
      </p:sp>
    </p:spTree>
    <p:extLst>
      <p:ext uri="{BB962C8B-B14F-4D97-AF65-F5344CB8AC3E}">
        <p14:creationId xmlns:p14="http://schemas.microsoft.com/office/powerpoint/2010/main" val="924194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B7FE702-4C3E-8446-1DF7-DB73286B212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288</a:t>
            </a:r>
          </a:p>
        </p:txBody>
      </p:sp>
    </p:spTree>
    <p:extLst>
      <p:ext uri="{BB962C8B-B14F-4D97-AF65-F5344CB8AC3E}">
        <p14:creationId xmlns:p14="http://schemas.microsoft.com/office/powerpoint/2010/main" val="95043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84EE92-F8F8-8518-A08C-09EB2A76B89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287</a:t>
            </a:r>
          </a:p>
        </p:txBody>
      </p:sp>
    </p:spTree>
    <p:extLst>
      <p:ext uri="{BB962C8B-B14F-4D97-AF65-F5344CB8AC3E}">
        <p14:creationId xmlns:p14="http://schemas.microsoft.com/office/powerpoint/2010/main" val="33504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FD2C46-E209-AAE2-E0EC-9638773EED1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286</a:t>
            </a:r>
          </a:p>
        </p:txBody>
      </p:sp>
    </p:spTree>
    <p:extLst>
      <p:ext uri="{BB962C8B-B14F-4D97-AF65-F5344CB8AC3E}">
        <p14:creationId xmlns:p14="http://schemas.microsoft.com/office/powerpoint/2010/main" val="2793078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17DB342-0E8B-6D80-4A02-DF8EC53A9B8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285</a:t>
            </a:r>
          </a:p>
        </p:txBody>
      </p:sp>
    </p:spTree>
    <p:extLst>
      <p:ext uri="{BB962C8B-B14F-4D97-AF65-F5344CB8AC3E}">
        <p14:creationId xmlns:p14="http://schemas.microsoft.com/office/powerpoint/2010/main" val="3128731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470C763-368D-7662-AAE1-1CCCF6AF477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284</a:t>
            </a:r>
          </a:p>
        </p:txBody>
      </p:sp>
    </p:spTree>
    <p:extLst>
      <p:ext uri="{BB962C8B-B14F-4D97-AF65-F5344CB8AC3E}">
        <p14:creationId xmlns:p14="http://schemas.microsoft.com/office/powerpoint/2010/main" val="1075011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DE58FF-8C30-7941-6E19-7F8106B4998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283</a:t>
            </a:r>
          </a:p>
        </p:txBody>
      </p:sp>
    </p:spTree>
    <p:extLst>
      <p:ext uri="{BB962C8B-B14F-4D97-AF65-F5344CB8AC3E}">
        <p14:creationId xmlns:p14="http://schemas.microsoft.com/office/powerpoint/2010/main" val="280713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D2BB50C-CD4A-2126-3451-205BCD0D033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282</a:t>
            </a:r>
          </a:p>
        </p:txBody>
      </p:sp>
    </p:spTree>
    <p:extLst>
      <p:ext uri="{BB962C8B-B14F-4D97-AF65-F5344CB8AC3E}">
        <p14:creationId xmlns:p14="http://schemas.microsoft.com/office/powerpoint/2010/main" val="3015850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DD64A86-55C9-CA1D-3696-0F29AD43DF8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839</a:t>
            </a:r>
          </a:p>
        </p:txBody>
      </p:sp>
    </p:spTree>
    <p:extLst>
      <p:ext uri="{BB962C8B-B14F-4D97-AF65-F5344CB8AC3E}">
        <p14:creationId xmlns:p14="http://schemas.microsoft.com/office/powerpoint/2010/main" val="23320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881EBC2-0C2A-4337-1BE9-6C0DAFC971B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281</a:t>
            </a:r>
          </a:p>
        </p:txBody>
      </p:sp>
    </p:spTree>
    <p:extLst>
      <p:ext uri="{BB962C8B-B14F-4D97-AF65-F5344CB8AC3E}">
        <p14:creationId xmlns:p14="http://schemas.microsoft.com/office/powerpoint/2010/main" val="470611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BEA0A08-CD5C-8AC7-2DCE-531C8B16208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280</a:t>
            </a:r>
          </a:p>
        </p:txBody>
      </p:sp>
    </p:spTree>
    <p:extLst>
      <p:ext uri="{BB962C8B-B14F-4D97-AF65-F5344CB8AC3E}">
        <p14:creationId xmlns:p14="http://schemas.microsoft.com/office/powerpoint/2010/main" val="383831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7EC2BC1-302B-9817-2600-8E4F68D8174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279</a:t>
            </a:r>
          </a:p>
        </p:txBody>
      </p:sp>
    </p:spTree>
    <p:extLst>
      <p:ext uri="{BB962C8B-B14F-4D97-AF65-F5344CB8AC3E}">
        <p14:creationId xmlns:p14="http://schemas.microsoft.com/office/powerpoint/2010/main" val="27257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CA7BCB9-F0D2-113A-A4B9-5FC26CD3411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278</a:t>
            </a:r>
          </a:p>
        </p:txBody>
      </p:sp>
    </p:spTree>
    <p:extLst>
      <p:ext uri="{BB962C8B-B14F-4D97-AF65-F5344CB8AC3E}">
        <p14:creationId xmlns:p14="http://schemas.microsoft.com/office/powerpoint/2010/main" val="296478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171366-CF24-D9BB-7706-24548100A73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277</a:t>
            </a:r>
          </a:p>
        </p:txBody>
      </p:sp>
    </p:spTree>
    <p:extLst>
      <p:ext uri="{BB962C8B-B14F-4D97-AF65-F5344CB8AC3E}">
        <p14:creationId xmlns:p14="http://schemas.microsoft.com/office/powerpoint/2010/main" val="3361126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5D0AB7-936A-3CC2-9C84-CA8FDB5E36E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276</a:t>
            </a:r>
          </a:p>
        </p:txBody>
      </p:sp>
    </p:spTree>
    <p:extLst>
      <p:ext uri="{BB962C8B-B14F-4D97-AF65-F5344CB8AC3E}">
        <p14:creationId xmlns:p14="http://schemas.microsoft.com/office/powerpoint/2010/main" val="841161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260F728-B265-5444-6820-E84675F6402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275</a:t>
            </a:r>
          </a:p>
        </p:txBody>
      </p:sp>
    </p:spTree>
    <p:extLst>
      <p:ext uri="{BB962C8B-B14F-4D97-AF65-F5344CB8AC3E}">
        <p14:creationId xmlns:p14="http://schemas.microsoft.com/office/powerpoint/2010/main" val="418286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DE20C0D-362E-407C-AD6E-1CF82004108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274</a:t>
            </a:r>
          </a:p>
        </p:txBody>
      </p:sp>
    </p:spTree>
    <p:extLst>
      <p:ext uri="{BB962C8B-B14F-4D97-AF65-F5344CB8AC3E}">
        <p14:creationId xmlns:p14="http://schemas.microsoft.com/office/powerpoint/2010/main" val="2004296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F1013E5-9075-5539-ABD9-40B2150991E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273</a:t>
            </a:r>
          </a:p>
        </p:txBody>
      </p:sp>
    </p:spTree>
    <p:extLst>
      <p:ext uri="{BB962C8B-B14F-4D97-AF65-F5344CB8AC3E}">
        <p14:creationId xmlns:p14="http://schemas.microsoft.com/office/powerpoint/2010/main" val="559946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2937D33-F9C1-59B0-0394-B8DEF76D0F8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272</a:t>
            </a:r>
          </a:p>
        </p:txBody>
      </p:sp>
    </p:spTree>
    <p:extLst>
      <p:ext uri="{BB962C8B-B14F-4D97-AF65-F5344CB8AC3E}">
        <p14:creationId xmlns:p14="http://schemas.microsoft.com/office/powerpoint/2010/main" val="645731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E866FDD-8423-0209-65A1-5D151C7D43C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838</a:t>
            </a:r>
          </a:p>
        </p:txBody>
      </p:sp>
    </p:spTree>
    <p:extLst>
      <p:ext uri="{BB962C8B-B14F-4D97-AF65-F5344CB8AC3E}">
        <p14:creationId xmlns:p14="http://schemas.microsoft.com/office/powerpoint/2010/main" val="267385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8684B3-6A92-1AAD-C0AA-A80F794E334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271</a:t>
            </a:r>
          </a:p>
        </p:txBody>
      </p:sp>
    </p:spTree>
    <p:extLst>
      <p:ext uri="{BB962C8B-B14F-4D97-AF65-F5344CB8AC3E}">
        <p14:creationId xmlns:p14="http://schemas.microsoft.com/office/powerpoint/2010/main" val="3308382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36A6089-AD93-91E8-8834-4ACAF157466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270</a:t>
            </a:r>
          </a:p>
        </p:txBody>
      </p:sp>
    </p:spTree>
    <p:extLst>
      <p:ext uri="{BB962C8B-B14F-4D97-AF65-F5344CB8AC3E}">
        <p14:creationId xmlns:p14="http://schemas.microsoft.com/office/powerpoint/2010/main" val="1034801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51912A6-421D-67DB-1C43-8AEC88243AB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269</a:t>
            </a:r>
          </a:p>
        </p:txBody>
      </p:sp>
    </p:spTree>
    <p:extLst>
      <p:ext uri="{BB962C8B-B14F-4D97-AF65-F5344CB8AC3E}">
        <p14:creationId xmlns:p14="http://schemas.microsoft.com/office/powerpoint/2010/main" val="3139551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E63D14B-2A32-7720-EFE3-52B966DD845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268</a:t>
            </a:r>
          </a:p>
        </p:txBody>
      </p:sp>
    </p:spTree>
    <p:extLst>
      <p:ext uri="{BB962C8B-B14F-4D97-AF65-F5344CB8AC3E}">
        <p14:creationId xmlns:p14="http://schemas.microsoft.com/office/powerpoint/2010/main" val="3241983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0AEF798-6F00-04AE-A58E-C6EF51F5B3E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267</a:t>
            </a:r>
          </a:p>
        </p:txBody>
      </p:sp>
    </p:spTree>
    <p:extLst>
      <p:ext uri="{BB962C8B-B14F-4D97-AF65-F5344CB8AC3E}">
        <p14:creationId xmlns:p14="http://schemas.microsoft.com/office/powerpoint/2010/main" val="828122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23D1886-B62F-B8BD-1342-A0B335AFFAD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266</a:t>
            </a:r>
          </a:p>
        </p:txBody>
      </p:sp>
    </p:spTree>
    <p:extLst>
      <p:ext uri="{BB962C8B-B14F-4D97-AF65-F5344CB8AC3E}">
        <p14:creationId xmlns:p14="http://schemas.microsoft.com/office/powerpoint/2010/main" val="172319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3CF1A45-954B-ACBB-0D29-0EFB14329DB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265</a:t>
            </a:r>
          </a:p>
        </p:txBody>
      </p:sp>
    </p:spTree>
    <p:extLst>
      <p:ext uri="{BB962C8B-B14F-4D97-AF65-F5344CB8AC3E}">
        <p14:creationId xmlns:p14="http://schemas.microsoft.com/office/powerpoint/2010/main" val="276255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81DD7B-7261-405A-7059-A74A4BC9406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264</a:t>
            </a:r>
          </a:p>
        </p:txBody>
      </p:sp>
    </p:spTree>
    <p:extLst>
      <p:ext uri="{BB962C8B-B14F-4D97-AF65-F5344CB8AC3E}">
        <p14:creationId xmlns:p14="http://schemas.microsoft.com/office/powerpoint/2010/main" val="357954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7F5804A-A462-5D07-3235-A40069F3D79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263</a:t>
            </a:r>
          </a:p>
        </p:txBody>
      </p:sp>
    </p:spTree>
    <p:extLst>
      <p:ext uri="{BB962C8B-B14F-4D97-AF65-F5344CB8AC3E}">
        <p14:creationId xmlns:p14="http://schemas.microsoft.com/office/powerpoint/2010/main" val="393983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03A66FE-0B83-1901-A608-1BD34B9CEF5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262</a:t>
            </a:r>
          </a:p>
        </p:txBody>
      </p:sp>
    </p:spTree>
    <p:extLst>
      <p:ext uri="{BB962C8B-B14F-4D97-AF65-F5344CB8AC3E}">
        <p14:creationId xmlns:p14="http://schemas.microsoft.com/office/powerpoint/2010/main" val="203381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CDB62BE-F3DE-5A26-E19D-A4812DC73BA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837</a:t>
            </a:r>
          </a:p>
        </p:txBody>
      </p:sp>
    </p:spTree>
    <p:extLst>
      <p:ext uri="{BB962C8B-B14F-4D97-AF65-F5344CB8AC3E}">
        <p14:creationId xmlns:p14="http://schemas.microsoft.com/office/powerpoint/2010/main" val="136278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6A3377A-4DD7-039C-C718-669C5C676E6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261</a:t>
            </a:r>
          </a:p>
        </p:txBody>
      </p:sp>
    </p:spTree>
    <p:extLst>
      <p:ext uri="{BB962C8B-B14F-4D97-AF65-F5344CB8AC3E}">
        <p14:creationId xmlns:p14="http://schemas.microsoft.com/office/powerpoint/2010/main" val="12096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25F63E5-B953-89D8-E842-2FC372B5791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260</a:t>
            </a:r>
          </a:p>
        </p:txBody>
      </p:sp>
    </p:spTree>
    <p:extLst>
      <p:ext uri="{BB962C8B-B14F-4D97-AF65-F5344CB8AC3E}">
        <p14:creationId xmlns:p14="http://schemas.microsoft.com/office/powerpoint/2010/main" val="186736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D77BAD2-0C81-1E8D-0448-06E68B0826B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259</a:t>
            </a:r>
          </a:p>
        </p:txBody>
      </p:sp>
    </p:spTree>
    <p:extLst>
      <p:ext uri="{BB962C8B-B14F-4D97-AF65-F5344CB8AC3E}">
        <p14:creationId xmlns:p14="http://schemas.microsoft.com/office/powerpoint/2010/main" val="51966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7128A7-45C7-3031-450A-C6BAA6A8C84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258</a:t>
            </a:r>
          </a:p>
        </p:txBody>
      </p:sp>
    </p:spTree>
    <p:extLst>
      <p:ext uri="{BB962C8B-B14F-4D97-AF65-F5344CB8AC3E}">
        <p14:creationId xmlns:p14="http://schemas.microsoft.com/office/powerpoint/2010/main" val="178758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A313CDC-5D80-F6C4-80D5-BB6B5F2D785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257</a:t>
            </a:r>
          </a:p>
        </p:txBody>
      </p:sp>
    </p:spTree>
    <p:extLst>
      <p:ext uri="{BB962C8B-B14F-4D97-AF65-F5344CB8AC3E}">
        <p14:creationId xmlns:p14="http://schemas.microsoft.com/office/powerpoint/2010/main" val="115109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73E5E4-07B7-B362-80C2-028A1E434E9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256</a:t>
            </a:r>
          </a:p>
        </p:txBody>
      </p:sp>
    </p:spTree>
    <p:extLst>
      <p:ext uri="{BB962C8B-B14F-4D97-AF65-F5344CB8AC3E}">
        <p14:creationId xmlns:p14="http://schemas.microsoft.com/office/powerpoint/2010/main" val="1801765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AC92155-3FFC-63A4-21E4-D0AC1BD2F48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313575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9F139DE-D229-1C16-5C86-A331F8AB332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254</a:t>
            </a:r>
          </a:p>
        </p:txBody>
      </p:sp>
    </p:spTree>
    <p:extLst>
      <p:ext uri="{BB962C8B-B14F-4D97-AF65-F5344CB8AC3E}">
        <p14:creationId xmlns:p14="http://schemas.microsoft.com/office/powerpoint/2010/main" val="316785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3FE068-D18E-9F6E-FDD4-5676E630F86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253</a:t>
            </a:r>
          </a:p>
        </p:txBody>
      </p:sp>
    </p:spTree>
    <p:extLst>
      <p:ext uri="{BB962C8B-B14F-4D97-AF65-F5344CB8AC3E}">
        <p14:creationId xmlns:p14="http://schemas.microsoft.com/office/powerpoint/2010/main" val="2633540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03ABF2D-9511-E7C4-B36D-CF42652FED5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252</a:t>
            </a:r>
          </a:p>
        </p:txBody>
      </p:sp>
    </p:spTree>
    <p:extLst>
      <p:ext uri="{BB962C8B-B14F-4D97-AF65-F5344CB8AC3E}">
        <p14:creationId xmlns:p14="http://schemas.microsoft.com/office/powerpoint/2010/main" val="1332432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36A4B8C-B044-E1E8-AF22-802DE1AC351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836</a:t>
            </a:r>
          </a:p>
        </p:txBody>
      </p:sp>
    </p:spTree>
    <p:extLst>
      <p:ext uri="{BB962C8B-B14F-4D97-AF65-F5344CB8AC3E}">
        <p14:creationId xmlns:p14="http://schemas.microsoft.com/office/powerpoint/2010/main" val="232175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DAE86EB-9F2A-51CD-A761-FBB962D5A1E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251</a:t>
            </a:r>
          </a:p>
        </p:txBody>
      </p:sp>
    </p:spTree>
    <p:extLst>
      <p:ext uri="{BB962C8B-B14F-4D97-AF65-F5344CB8AC3E}">
        <p14:creationId xmlns:p14="http://schemas.microsoft.com/office/powerpoint/2010/main" val="2555597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B012680-0BBD-E99D-288D-4849665A2AF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828962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FA515B-5574-95A1-91FF-65A51F3B1D0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249</a:t>
            </a:r>
          </a:p>
        </p:txBody>
      </p:sp>
    </p:spTree>
    <p:extLst>
      <p:ext uri="{BB962C8B-B14F-4D97-AF65-F5344CB8AC3E}">
        <p14:creationId xmlns:p14="http://schemas.microsoft.com/office/powerpoint/2010/main" val="2608160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848F27-6E32-CB32-5788-902A3F30BE5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248</a:t>
            </a:r>
          </a:p>
        </p:txBody>
      </p:sp>
    </p:spTree>
    <p:extLst>
      <p:ext uri="{BB962C8B-B14F-4D97-AF65-F5344CB8AC3E}">
        <p14:creationId xmlns:p14="http://schemas.microsoft.com/office/powerpoint/2010/main" val="161732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43759A-AD58-BEAC-9346-D67074F0E61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247</a:t>
            </a:r>
          </a:p>
        </p:txBody>
      </p:sp>
    </p:spTree>
    <p:extLst>
      <p:ext uri="{BB962C8B-B14F-4D97-AF65-F5344CB8AC3E}">
        <p14:creationId xmlns:p14="http://schemas.microsoft.com/office/powerpoint/2010/main" val="3713184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C2644B3-729E-DA5B-DCDC-D39A04D2597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246</a:t>
            </a:r>
          </a:p>
        </p:txBody>
      </p:sp>
    </p:spTree>
    <p:extLst>
      <p:ext uri="{BB962C8B-B14F-4D97-AF65-F5344CB8AC3E}">
        <p14:creationId xmlns:p14="http://schemas.microsoft.com/office/powerpoint/2010/main" val="2542447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80F328-3CF0-F701-93E4-B871510D33A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245</a:t>
            </a:r>
          </a:p>
        </p:txBody>
      </p:sp>
    </p:spTree>
    <p:extLst>
      <p:ext uri="{BB962C8B-B14F-4D97-AF65-F5344CB8AC3E}">
        <p14:creationId xmlns:p14="http://schemas.microsoft.com/office/powerpoint/2010/main" val="700079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34F9962-E5A6-BCAF-0591-B834BD7ECF8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244</a:t>
            </a:r>
          </a:p>
        </p:txBody>
      </p:sp>
    </p:spTree>
    <p:extLst>
      <p:ext uri="{BB962C8B-B14F-4D97-AF65-F5344CB8AC3E}">
        <p14:creationId xmlns:p14="http://schemas.microsoft.com/office/powerpoint/2010/main" val="3581385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05E2C4B-D321-AB15-9A0E-DE90E8382F0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327613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FE5766-5040-6E53-90CC-0A9CAE1C834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242</a:t>
            </a:r>
          </a:p>
        </p:txBody>
      </p:sp>
    </p:spTree>
    <p:extLst>
      <p:ext uri="{BB962C8B-B14F-4D97-AF65-F5344CB8AC3E}">
        <p14:creationId xmlns:p14="http://schemas.microsoft.com/office/powerpoint/2010/main" val="3329974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F64AFA-C622-CC58-20EB-4B6C13DC2A7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835</a:t>
            </a:r>
          </a:p>
        </p:txBody>
      </p:sp>
    </p:spTree>
    <p:extLst>
      <p:ext uri="{BB962C8B-B14F-4D97-AF65-F5344CB8AC3E}">
        <p14:creationId xmlns:p14="http://schemas.microsoft.com/office/powerpoint/2010/main" val="130134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9F4E14-D900-1E71-1996-3D66A8EE3B5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241</a:t>
            </a:r>
          </a:p>
        </p:txBody>
      </p:sp>
    </p:spTree>
    <p:extLst>
      <p:ext uri="{BB962C8B-B14F-4D97-AF65-F5344CB8AC3E}">
        <p14:creationId xmlns:p14="http://schemas.microsoft.com/office/powerpoint/2010/main" val="313291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172D12F-7EF4-F59B-C678-A056D6CB33A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240</a:t>
            </a:r>
          </a:p>
        </p:txBody>
      </p:sp>
    </p:spTree>
    <p:extLst>
      <p:ext uri="{BB962C8B-B14F-4D97-AF65-F5344CB8AC3E}">
        <p14:creationId xmlns:p14="http://schemas.microsoft.com/office/powerpoint/2010/main" val="37591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B4BDC0F-266E-2190-D7C1-85EC132D7B8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239</a:t>
            </a:r>
          </a:p>
        </p:txBody>
      </p:sp>
    </p:spTree>
    <p:extLst>
      <p:ext uri="{BB962C8B-B14F-4D97-AF65-F5344CB8AC3E}">
        <p14:creationId xmlns:p14="http://schemas.microsoft.com/office/powerpoint/2010/main" val="285183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4C77018-C02B-25F8-D065-8071C14957F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238</a:t>
            </a:r>
          </a:p>
        </p:txBody>
      </p:sp>
    </p:spTree>
    <p:extLst>
      <p:ext uri="{BB962C8B-B14F-4D97-AF65-F5344CB8AC3E}">
        <p14:creationId xmlns:p14="http://schemas.microsoft.com/office/powerpoint/2010/main" val="1111908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ED0D05-B10D-6090-9DAF-D5BBEA629E1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237</a:t>
            </a:r>
          </a:p>
        </p:txBody>
      </p:sp>
    </p:spTree>
    <p:extLst>
      <p:ext uri="{BB962C8B-B14F-4D97-AF65-F5344CB8AC3E}">
        <p14:creationId xmlns:p14="http://schemas.microsoft.com/office/powerpoint/2010/main" val="16164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DC26063-345C-4830-D7EE-C9F9E8EB75B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236</a:t>
            </a:r>
          </a:p>
        </p:txBody>
      </p:sp>
    </p:spTree>
    <p:extLst>
      <p:ext uri="{BB962C8B-B14F-4D97-AF65-F5344CB8AC3E}">
        <p14:creationId xmlns:p14="http://schemas.microsoft.com/office/powerpoint/2010/main" val="2371304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AD3815C-45DD-D165-8054-1242BEA2F67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235</a:t>
            </a:r>
          </a:p>
        </p:txBody>
      </p:sp>
    </p:spTree>
    <p:extLst>
      <p:ext uri="{BB962C8B-B14F-4D97-AF65-F5344CB8AC3E}">
        <p14:creationId xmlns:p14="http://schemas.microsoft.com/office/powerpoint/2010/main" val="50117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81506F-C8EC-37CE-009E-09CF2F12136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234</a:t>
            </a:r>
          </a:p>
        </p:txBody>
      </p:sp>
    </p:spTree>
    <p:extLst>
      <p:ext uri="{BB962C8B-B14F-4D97-AF65-F5344CB8AC3E}">
        <p14:creationId xmlns:p14="http://schemas.microsoft.com/office/powerpoint/2010/main" val="2467339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C518A5-3113-3FB9-EBD8-D065D280021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233</a:t>
            </a:r>
          </a:p>
        </p:txBody>
      </p:sp>
    </p:spTree>
    <p:extLst>
      <p:ext uri="{BB962C8B-B14F-4D97-AF65-F5344CB8AC3E}">
        <p14:creationId xmlns:p14="http://schemas.microsoft.com/office/powerpoint/2010/main" val="3469102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018D62B-3909-0144-67FD-504F0734480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535755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D904E66-C981-B3F2-97FA-69BD4B66115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834</a:t>
            </a:r>
          </a:p>
        </p:txBody>
      </p:sp>
    </p:spTree>
    <p:extLst>
      <p:ext uri="{BB962C8B-B14F-4D97-AF65-F5344CB8AC3E}">
        <p14:creationId xmlns:p14="http://schemas.microsoft.com/office/powerpoint/2010/main" val="16942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1EE4EDD-4EEE-2126-5814-DD1C9C1B29F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231</a:t>
            </a:r>
          </a:p>
        </p:txBody>
      </p:sp>
    </p:spTree>
    <p:extLst>
      <p:ext uri="{BB962C8B-B14F-4D97-AF65-F5344CB8AC3E}">
        <p14:creationId xmlns:p14="http://schemas.microsoft.com/office/powerpoint/2010/main" val="3310524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A3ACAB-917D-3271-4C91-3F56C4F7EC4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230</a:t>
            </a:r>
          </a:p>
        </p:txBody>
      </p:sp>
    </p:spTree>
    <p:extLst>
      <p:ext uri="{BB962C8B-B14F-4D97-AF65-F5344CB8AC3E}">
        <p14:creationId xmlns:p14="http://schemas.microsoft.com/office/powerpoint/2010/main" val="2000330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DBBFDB-C70F-FB69-2EB2-B9BEDEFA61E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229</a:t>
            </a:r>
          </a:p>
        </p:txBody>
      </p:sp>
    </p:spTree>
    <p:extLst>
      <p:ext uri="{BB962C8B-B14F-4D97-AF65-F5344CB8AC3E}">
        <p14:creationId xmlns:p14="http://schemas.microsoft.com/office/powerpoint/2010/main" val="2727489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47C47BB-E17D-12C1-155A-ABB4E4C7F14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228</a:t>
            </a:r>
          </a:p>
        </p:txBody>
      </p:sp>
    </p:spTree>
    <p:extLst>
      <p:ext uri="{BB962C8B-B14F-4D97-AF65-F5344CB8AC3E}">
        <p14:creationId xmlns:p14="http://schemas.microsoft.com/office/powerpoint/2010/main" val="208989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AE6E627-A410-CAF8-0025-D617B93CF10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227</a:t>
            </a:r>
          </a:p>
        </p:txBody>
      </p:sp>
    </p:spTree>
    <p:extLst>
      <p:ext uri="{BB962C8B-B14F-4D97-AF65-F5344CB8AC3E}">
        <p14:creationId xmlns:p14="http://schemas.microsoft.com/office/powerpoint/2010/main" val="316305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C2C1A7-0F6B-055D-373C-68A82DD0DD1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226</a:t>
            </a:r>
          </a:p>
        </p:txBody>
      </p:sp>
    </p:spTree>
    <p:extLst>
      <p:ext uri="{BB962C8B-B14F-4D97-AF65-F5344CB8AC3E}">
        <p14:creationId xmlns:p14="http://schemas.microsoft.com/office/powerpoint/2010/main" val="394258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52AE693-CE8A-ADF0-CF7F-F96E2D4F15C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225</a:t>
            </a:r>
          </a:p>
        </p:txBody>
      </p:sp>
    </p:spTree>
    <p:extLst>
      <p:ext uri="{BB962C8B-B14F-4D97-AF65-F5344CB8AC3E}">
        <p14:creationId xmlns:p14="http://schemas.microsoft.com/office/powerpoint/2010/main" val="140388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C08DE1B-B3D4-FD67-2687-85A8E8036FE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224</a:t>
            </a:r>
          </a:p>
        </p:txBody>
      </p:sp>
    </p:spTree>
    <p:extLst>
      <p:ext uri="{BB962C8B-B14F-4D97-AF65-F5344CB8AC3E}">
        <p14:creationId xmlns:p14="http://schemas.microsoft.com/office/powerpoint/2010/main" val="13898705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CE48CD5-270A-E21F-7258-01A674182D4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223</a:t>
            </a:r>
          </a:p>
        </p:txBody>
      </p:sp>
    </p:spTree>
    <p:extLst>
      <p:ext uri="{BB962C8B-B14F-4D97-AF65-F5344CB8AC3E}">
        <p14:creationId xmlns:p14="http://schemas.microsoft.com/office/powerpoint/2010/main" val="4252683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0F2BCCB-D231-43CA-18F8-C6842681079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222</a:t>
            </a:r>
          </a:p>
        </p:txBody>
      </p:sp>
    </p:spTree>
    <p:extLst>
      <p:ext uri="{BB962C8B-B14F-4D97-AF65-F5344CB8AC3E}">
        <p14:creationId xmlns:p14="http://schemas.microsoft.com/office/powerpoint/2010/main" val="1773450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E9B736-0D3D-C539-62CE-D836C1C8D83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833</a:t>
            </a:r>
          </a:p>
        </p:txBody>
      </p:sp>
    </p:spTree>
    <p:extLst>
      <p:ext uri="{BB962C8B-B14F-4D97-AF65-F5344CB8AC3E}">
        <p14:creationId xmlns:p14="http://schemas.microsoft.com/office/powerpoint/2010/main" val="307787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EF795A7-9D80-11B3-ED8B-1097E2D910C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221</a:t>
            </a:r>
          </a:p>
        </p:txBody>
      </p:sp>
    </p:spTree>
    <p:extLst>
      <p:ext uri="{BB962C8B-B14F-4D97-AF65-F5344CB8AC3E}">
        <p14:creationId xmlns:p14="http://schemas.microsoft.com/office/powerpoint/2010/main" val="1809158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EA9278-10B6-25A4-B36F-0D25F48C981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220</a:t>
            </a:r>
          </a:p>
        </p:txBody>
      </p:sp>
    </p:spTree>
    <p:extLst>
      <p:ext uri="{BB962C8B-B14F-4D97-AF65-F5344CB8AC3E}">
        <p14:creationId xmlns:p14="http://schemas.microsoft.com/office/powerpoint/2010/main" val="3967643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21E904F-65E3-7297-C177-01C1662052C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219</a:t>
            </a:r>
          </a:p>
        </p:txBody>
      </p:sp>
    </p:spTree>
    <p:extLst>
      <p:ext uri="{BB962C8B-B14F-4D97-AF65-F5344CB8AC3E}">
        <p14:creationId xmlns:p14="http://schemas.microsoft.com/office/powerpoint/2010/main" val="1365925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4700A66-59A4-7B85-A52D-067233C8B4D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218</a:t>
            </a:r>
          </a:p>
        </p:txBody>
      </p:sp>
    </p:spTree>
    <p:extLst>
      <p:ext uri="{BB962C8B-B14F-4D97-AF65-F5344CB8AC3E}">
        <p14:creationId xmlns:p14="http://schemas.microsoft.com/office/powerpoint/2010/main" val="2308242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F0700F2-8B91-0EDE-BDDE-B711A53E72F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217</a:t>
            </a:r>
          </a:p>
        </p:txBody>
      </p:sp>
    </p:spTree>
    <p:extLst>
      <p:ext uri="{BB962C8B-B14F-4D97-AF65-F5344CB8AC3E}">
        <p14:creationId xmlns:p14="http://schemas.microsoft.com/office/powerpoint/2010/main" val="1277867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0322FBF-A43C-E340-ECFF-7F1C1A0E6D4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216</a:t>
            </a:r>
          </a:p>
        </p:txBody>
      </p:sp>
    </p:spTree>
    <p:extLst>
      <p:ext uri="{BB962C8B-B14F-4D97-AF65-F5344CB8AC3E}">
        <p14:creationId xmlns:p14="http://schemas.microsoft.com/office/powerpoint/2010/main" val="104271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6E7BD98-7C56-7CEE-F1E1-2A9EC0D6D93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215</a:t>
            </a:r>
          </a:p>
        </p:txBody>
      </p:sp>
    </p:spTree>
    <p:extLst>
      <p:ext uri="{BB962C8B-B14F-4D97-AF65-F5344CB8AC3E}">
        <p14:creationId xmlns:p14="http://schemas.microsoft.com/office/powerpoint/2010/main" val="35444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DC10B06-B550-3A24-07B1-FB12C8FB59F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214</a:t>
            </a:r>
          </a:p>
        </p:txBody>
      </p:sp>
    </p:spTree>
    <p:extLst>
      <p:ext uri="{BB962C8B-B14F-4D97-AF65-F5344CB8AC3E}">
        <p14:creationId xmlns:p14="http://schemas.microsoft.com/office/powerpoint/2010/main" val="1439827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A2E65A-28E4-C54F-F1B1-7C69E7D4626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213</a:t>
            </a:r>
          </a:p>
        </p:txBody>
      </p:sp>
    </p:spTree>
    <p:extLst>
      <p:ext uri="{BB962C8B-B14F-4D97-AF65-F5344CB8AC3E}">
        <p14:creationId xmlns:p14="http://schemas.microsoft.com/office/powerpoint/2010/main" val="48199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F69CB5C-D771-091C-E45F-18E9B24A198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212</a:t>
            </a:r>
          </a:p>
        </p:txBody>
      </p:sp>
    </p:spTree>
    <p:extLst>
      <p:ext uri="{BB962C8B-B14F-4D97-AF65-F5344CB8AC3E}">
        <p14:creationId xmlns:p14="http://schemas.microsoft.com/office/powerpoint/2010/main" val="1022164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662F6F7-7F0C-6617-3C2D-4AFD6F35FE6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832</a:t>
            </a:r>
          </a:p>
        </p:txBody>
      </p:sp>
    </p:spTree>
    <p:extLst>
      <p:ext uri="{BB962C8B-B14F-4D97-AF65-F5344CB8AC3E}">
        <p14:creationId xmlns:p14="http://schemas.microsoft.com/office/powerpoint/2010/main" val="146677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7393032-CCF2-D78E-7777-4F1155CD36D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211</a:t>
            </a:r>
          </a:p>
        </p:txBody>
      </p:sp>
    </p:spTree>
    <p:extLst>
      <p:ext uri="{BB962C8B-B14F-4D97-AF65-F5344CB8AC3E}">
        <p14:creationId xmlns:p14="http://schemas.microsoft.com/office/powerpoint/2010/main" val="88054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F03155C-0B86-91BF-DB20-752D8D088C7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210</a:t>
            </a:r>
          </a:p>
        </p:txBody>
      </p:sp>
    </p:spTree>
    <p:extLst>
      <p:ext uri="{BB962C8B-B14F-4D97-AF65-F5344CB8AC3E}">
        <p14:creationId xmlns:p14="http://schemas.microsoft.com/office/powerpoint/2010/main" val="781772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922D838-CB87-8FC2-ED8B-9DF82C36ED2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209</a:t>
            </a:r>
          </a:p>
        </p:txBody>
      </p:sp>
    </p:spTree>
    <p:extLst>
      <p:ext uri="{BB962C8B-B14F-4D97-AF65-F5344CB8AC3E}">
        <p14:creationId xmlns:p14="http://schemas.microsoft.com/office/powerpoint/2010/main" val="3180819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548634B-9929-C914-C3DD-78721173224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208</a:t>
            </a:r>
          </a:p>
        </p:txBody>
      </p:sp>
    </p:spTree>
    <p:extLst>
      <p:ext uri="{BB962C8B-B14F-4D97-AF65-F5344CB8AC3E}">
        <p14:creationId xmlns:p14="http://schemas.microsoft.com/office/powerpoint/2010/main" val="176239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CF33F7-99B7-3343-979C-34CAFDAA423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13513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B19DC2B-B7BB-13F0-CA4F-BF5ABC8FCEF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206</a:t>
            </a:r>
          </a:p>
        </p:txBody>
      </p:sp>
    </p:spTree>
    <p:extLst>
      <p:ext uri="{BB962C8B-B14F-4D97-AF65-F5344CB8AC3E}">
        <p14:creationId xmlns:p14="http://schemas.microsoft.com/office/powerpoint/2010/main" val="2920649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101B37A-D711-56B0-EA4B-013D9BFA850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205</a:t>
            </a:r>
          </a:p>
        </p:txBody>
      </p:sp>
    </p:spTree>
    <p:extLst>
      <p:ext uri="{BB962C8B-B14F-4D97-AF65-F5344CB8AC3E}">
        <p14:creationId xmlns:p14="http://schemas.microsoft.com/office/powerpoint/2010/main" val="279685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45C6C35-E113-EA6B-0369-B4D6E2CE8B2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204</a:t>
            </a:r>
          </a:p>
        </p:txBody>
      </p:sp>
    </p:spTree>
    <p:extLst>
      <p:ext uri="{BB962C8B-B14F-4D97-AF65-F5344CB8AC3E}">
        <p14:creationId xmlns:p14="http://schemas.microsoft.com/office/powerpoint/2010/main" val="1274401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D02B247-AC9D-FD80-3DBC-6A467927A82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203</a:t>
            </a:r>
          </a:p>
        </p:txBody>
      </p:sp>
    </p:spTree>
    <p:extLst>
      <p:ext uri="{BB962C8B-B14F-4D97-AF65-F5344CB8AC3E}">
        <p14:creationId xmlns:p14="http://schemas.microsoft.com/office/powerpoint/2010/main" val="1039393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6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416177A-D28C-B29F-1A51-A2569A0300F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202</a:t>
            </a:r>
          </a:p>
        </p:txBody>
      </p:sp>
    </p:spTree>
    <p:extLst>
      <p:ext uri="{BB962C8B-B14F-4D97-AF65-F5344CB8AC3E}">
        <p14:creationId xmlns:p14="http://schemas.microsoft.com/office/powerpoint/2010/main" val="214673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EE2C15-CFEB-8D50-D3C2-6750F4DCB77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894</a:t>
            </a:r>
          </a:p>
        </p:txBody>
      </p:sp>
    </p:spTree>
    <p:extLst>
      <p:ext uri="{BB962C8B-B14F-4D97-AF65-F5344CB8AC3E}">
        <p14:creationId xmlns:p14="http://schemas.microsoft.com/office/powerpoint/2010/main" val="1990311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6445BD0-476F-4EF9-D6A9-A1C1E76BFA9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831</a:t>
            </a:r>
          </a:p>
        </p:txBody>
      </p:sp>
    </p:spTree>
    <p:extLst>
      <p:ext uri="{BB962C8B-B14F-4D97-AF65-F5344CB8AC3E}">
        <p14:creationId xmlns:p14="http://schemas.microsoft.com/office/powerpoint/2010/main" val="337161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F1E0AE-F662-4F34-5D22-C80BC0915C2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201</a:t>
            </a:r>
          </a:p>
        </p:txBody>
      </p:sp>
    </p:spTree>
    <p:extLst>
      <p:ext uri="{BB962C8B-B14F-4D97-AF65-F5344CB8AC3E}">
        <p14:creationId xmlns:p14="http://schemas.microsoft.com/office/powerpoint/2010/main" val="3818220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2E8E3E0-23EF-0578-AA7E-9D2A8A45E62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700081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BE5A74C-0B89-2A43-E453-A46DE652FE2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199</a:t>
            </a:r>
          </a:p>
        </p:txBody>
      </p:sp>
    </p:spTree>
    <p:extLst>
      <p:ext uri="{BB962C8B-B14F-4D97-AF65-F5344CB8AC3E}">
        <p14:creationId xmlns:p14="http://schemas.microsoft.com/office/powerpoint/2010/main" val="304852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435AD87-28BC-4F7B-40A2-F880AA3FD06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198</a:t>
            </a:r>
          </a:p>
        </p:txBody>
      </p:sp>
    </p:spTree>
    <p:extLst>
      <p:ext uri="{BB962C8B-B14F-4D97-AF65-F5344CB8AC3E}">
        <p14:creationId xmlns:p14="http://schemas.microsoft.com/office/powerpoint/2010/main" val="336768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51B4097-F5B5-8EC3-451D-8BD3E1ADE5E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197</a:t>
            </a:r>
          </a:p>
        </p:txBody>
      </p:sp>
    </p:spTree>
    <p:extLst>
      <p:ext uri="{BB962C8B-B14F-4D97-AF65-F5344CB8AC3E}">
        <p14:creationId xmlns:p14="http://schemas.microsoft.com/office/powerpoint/2010/main" val="3790473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F7039C1-E03A-3AA9-9F34-EBD8D7DD97C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196</a:t>
            </a:r>
          </a:p>
        </p:txBody>
      </p:sp>
    </p:spTree>
    <p:extLst>
      <p:ext uri="{BB962C8B-B14F-4D97-AF65-F5344CB8AC3E}">
        <p14:creationId xmlns:p14="http://schemas.microsoft.com/office/powerpoint/2010/main" val="3366837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007360-4824-5B13-76A2-C57E8BC25E8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195</a:t>
            </a:r>
          </a:p>
        </p:txBody>
      </p:sp>
    </p:spTree>
    <p:extLst>
      <p:ext uri="{BB962C8B-B14F-4D97-AF65-F5344CB8AC3E}">
        <p14:creationId xmlns:p14="http://schemas.microsoft.com/office/powerpoint/2010/main" val="4033055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48F5BC6-D6C1-E4CE-A2B9-49DB0823546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194</a:t>
            </a:r>
          </a:p>
        </p:txBody>
      </p:sp>
    </p:spTree>
    <p:extLst>
      <p:ext uri="{BB962C8B-B14F-4D97-AF65-F5344CB8AC3E}">
        <p14:creationId xmlns:p14="http://schemas.microsoft.com/office/powerpoint/2010/main" val="14187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7653FD-80C3-5C98-B059-2D65E4472A7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193</a:t>
            </a:r>
          </a:p>
        </p:txBody>
      </p:sp>
    </p:spTree>
    <p:extLst>
      <p:ext uri="{BB962C8B-B14F-4D97-AF65-F5344CB8AC3E}">
        <p14:creationId xmlns:p14="http://schemas.microsoft.com/office/powerpoint/2010/main" val="176055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776228D-A27A-5E86-0E89-29F3EB674F8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192</a:t>
            </a:r>
          </a:p>
        </p:txBody>
      </p:sp>
    </p:spTree>
    <p:extLst>
      <p:ext uri="{BB962C8B-B14F-4D97-AF65-F5344CB8AC3E}">
        <p14:creationId xmlns:p14="http://schemas.microsoft.com/office/powerpoint/2010/main" val="2510326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FD4F45-23F3-5632-CE46-A4D388B92E1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830</a:t>
            </a:r>
          </a:p>
        </p:txBody>
      </p:sp>
    </p:spTree>
    <p:extLst>
      <p:ext uri="{BB962C8B-B14F-4D97-AF65-F5344CB8AC3E}">
        <p14:creationId xmlns:p14="http://schemas.microsoft.com/office/powerpoint/2010/main" val="2422334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D208082-971C-9D42-A4B3-58F935B535A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191</a:t>
            </a:r>
          </a:p>
        </p:txBody>
      </p:sp>
    </p:spTree>
    <p:extLst>
      <p:ext uri="{BB962C8B-B14F-4D97-AF65-F5344CB8AC3E}">
        <p14:creationId xmlns:p14="http://schemas.microsoft.com/office/powerpoint/2010/main" val="191122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4CDC5B7-5E9C-7E41-D7E2-1AD2F979422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190</a:t>
            </a:r>
          </a:p>
        </p:txBody>
      </p:sp>
    </p:spTree>
    <p:extLst>
      <p:ext uri="{BB962C8B-B14F-4D97-AF65-F5344CB8AC3E}">
        <p14:creationId xmlns:p14="http://schemas.microsoft.com/office/powerpoint/2010/main" val="123158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69D6D3D-D4AF-795F-9AB9-A6F81C049C8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189</a:t>
            </a:r>
          </a:p>
        </p:txBody>
      </p:sp>
    </p:spTree>
    <p:extLst>
      <p:ext uri="{BB962C8B-B14F-4D97-AF65-F5344CB8AC3E}">
        <p14:creationId xmlns:p14="http://schemas.microsoft.com/office/powerpoint/2010/main" val="3182649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296AAAA-7B66-12BB-B779-1004AE0A605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188</a:t>
            </a:r>
          </a:p>
        </p:txBody>
      </p:sp>
    </p:spTree>
    <p:extLst>
      <p:ext uri="{BB962C8B-B14F-4D97-AF65-F5344CB8AC3E}">
        <p14:creationId xmlns:p14="http://schemas.microsoft.com/office/powerpoint/2010/main" val="3973938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4F2D4E9-8A8B-F77C-7608-E4FCD535A56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187</a:t>
            </a:r>
          </a:p>
        </p:txBody>
      </p:sp>
    </p:spTree>
    <p:extLst>
      <p:ext uri="{BB962C8B-B14F-4D97-AF65-F5344CB8AC3E}">
        <p14:creationId xmlns:p14="http://schemas.microsoft.com/office/powerpoint/2010/main" val="409346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37242C-81AB-083E-DDD1-DCC760C08BB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186</a:t>
            </a:r>
          </a:p>
        </p:txBody>
      </p:sp>
    </p:spTree>
    <p:extLst>
      <p:ext uri="{BB962C8B-B14F-4D97-AF65-F5344CB8AC3E}">
        <p14:creationId xmlns:p14="http://schemas.microsoft.com/office/powerpoint/2010/main" val="2875441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1615B3-F85E-BB94-3AEC-A729BB99CC8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185</a:t>
            </a:r>
          </a:p>
        </p:txBody>
      </p:sp>
    </p:spTree>
    <p:extLst>
      <p:ext uri="{BB962C8B-B14F-4D97-AF65-F5344CB8AC3E}">
        <p14:creationId xmlns:p14="http://schemas.microsoft.com/office/powerpoint/2010/main" val="34432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70D64F9-D8E5-59B7-56D6-20E088A2CF0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184</a:t>
            </a:r>
          </a:p>
        </p:txBody>
      </p:sp>
    </p:spTree>
    <p:extLst>
      <p:ext uri="{BB962C8B-B14F-4D97-AF65-F5344CB8AC3E}">
        <p14:creationId xmlns:p14="http://schemas.microsoft.com/office/powerpoint/2010/main" val="10367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AAFBB63-4DCE-9249-A0C3-81736E200CB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183</a:t>
            </a:r>
          </a:p>
        </p:txBody>
      </p:sp>
    </p:spTree>
    <p:extLst>
      <p:ext uri="{BB962C8B-B14F-4D97-AF65-F5344CB8AC3E}">
        <p14:creationId xmlns:p14="http://schemas.microsoft.com/office/powerpoint/2010/main" val="3045002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A4551EF-C98E-CF3C-92C9-A8562958E9C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182</a:t>
            </a:r>
          </a:p>
        </p:txBody>
      </p:sp>
    </p:spTree>
    <p:extLst>
      <p:ext uri="{BB962C8B-B14F-4D97-AF65-F5344CB8AC3E}">
        <p14:creationId xmlns:p14="http://schemas.microsoft.com/office/powerpoint/2010/main" val="2353930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5F28470-4E05-4741-A809-E2D551CEC5C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829</a:t>
            </a:r>
          </a:p>
        </p:txBody>
      </p:sp>
    </p:spTree>
    <p:extLst>
      <p:ext uri="{BB962C8B-B14F-4D97-AF65-F5344CB8AC3E}">
        <p14:creationId xmlns:p14="http://schemas.microsoft.com/office/powerpoint/2010/main" val="2088853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DCE6FAA-FAE6-A894-56E8-C5326DBA5B0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181</a:t>
            </a:r>
          </a:p>
        </p:txBody>
      </p:sp>
    </p:spTree>
    <p:extLst>
      <p:ext uri="{BB962C8B-B14F-4D97-AF65-F5344CB8AC3E}">
        <p14:creationId xmlns:p14="http://schemas.microsoft.com/office/powerpoint/2010/main" val="191365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9456FB-D427-2723-E99A-539583172E2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180</a:t>
            </a:r>
          </a:p>
        </p:txBody>
      </p:sp>
    </p:spTree>
    <p:extLst>
      <p:ext uri="{BB962C8B-B14F-4D97-AF65-F5344CB8AC3E}">
        <p14:creationId xmlns:p14="http://schemas.microsoft.com/office/powerpoint/2010/main" val="161184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5C6087-FA7B-9996-7F6F-1EDEB5C136C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179</a:t>
            </a:r>
          </a:p>
        </p:txBody>
      </p:sp>
    </p:spTree>
    <p:extLst>
      <p:ext uri="{BB962C8B-B14F-4D97-AF65-F5344CB8AC3E}">
        <p14:creationId xmlns:p14="http://schemas.microsoft.com/office/powerpoint/2010/main" val="288365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61A280F-62E5-4427-9229-D068DFCC7D5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178</a:t>
            </a:r>
          </a:p>
        </p:txBody>
      </p:sp>
    </p:spTree>
    <p:extLst>
      <p:ext uri="{BB962C8B-B14F-4D97-AF65-F5344CB8AC3E}">
        <p14:creationId xmlns:p14="http://schemas.microsoft.com/office/powerpoint/2010/main" val="1052110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BE877B-E13C-0E65-2CFB-6686DE375E2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177</a:t>
            </a:r>
          </a:p>
        </p:txBody>
      </p:sp>
    </p:spTree>
    <p:extLst>
      <p:ext uri="{BB962C8B-B14F-4D97-AF65-F5344CB8AC3E}">
        <p14:creationId xmlns:p14="http://schemas.microsoft.com/office/powerpoint/2010/main" val="606045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7E75DA5-DF3D-0F29-D413-394FDF40865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176</a:t>
            </a:r>
          </a:p>
        </p:txBody>
      </p:sp>
    </p:spTree>
    <p:extLst>
      <p:ext uri="{BB962C8B-B14F-4D97-AF65-F5344CB8AC3E}">
        <p14:creationId xmlns:p14="http://schemas.microsoft.com/office/powerpoint/2010/main" val="48346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FE0465F-54EC-E74E-C0D0-DD58064ECA9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641760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3E178A-66D1-1490-6DCD-69D8E663527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174</a:t>
            </a:r>
          </a:p>
        </p:txBody>
      </p:sp>
    </p:spTree>
    <p:extLst>
      <p:ext uri="{BB962C8B-B14F-4D97-AF65-F5344CB8AC3E}">
        <p14:creationId xmlns:p14="http://schemas.microsoft.com/office/powerpoint/2010/main" val="1577937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3151E1-13C9-5EE1-171A-20847C495D5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173</a:t>
            </a:r>
          </a:p>
        </p:txBody>
      </p:sp>
    </p:spTree>
    <p:extLst>
      <p:ext uri="{BB962C8B-B14F-4D97-AF65-F5344CB8AC3E}">
        <p14:creationId xmlns:p14="http://schemas.microsoft.com/office/powerpoint/2010/main" val="3620609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163698B-7635-208F-91DC-73AB9C884D3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172</a:t>
            </a:r>
          </a:p>
        </p:txBody>
      </p:sp>
    </p:spTree>
    <p:extLst>
      <p:ext uri="{BB962C8B-B14F-4D97-AF65-F5344CB8AC3E}">
        <p14:creationId xmlns:p14="http://schemas.microsoft.com/office/powerpoint/2010/main" val="215072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9968290-56A2-97E6-6B54-F31DD28162B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828</a:t>
            </a:r>
          </a:p>
        </p:txBody>
      </p:sp>
    </p:spTree>
    <p:extLst>
      <p:ext uri="{BB962C8B-B14F-4D97-AF65-F5344CB8AC3E}">
        <p14:creationId xmlns:p14="http://schemas.microsoft.com/office/powerpoint/2010/main" val="3532827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D4E0A71-5461-5DE2-66FF-F2DF1D44F86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171</a:t>
            </a:r>
          </a:p>
        </p:txBody>
      </p:sp>
    </p:spTree>
    <p:extLst>
      <p:ext uri="{BB962C8B-B14F-4D97-AF65-F5344CB8AC3E}">
        <p14:creationId xmlns:p14="http://schemas.microsoft.com/office/powerpoint/2010/main" val="125584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874BD8D-AE7B-2BB1-ED9F-8C06E6D0397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170</a:t>
            </a:r>
          </a:p>
        </p:txBody>
      </p:sp>
    </p:spTree>
    <p:extLst>
      <p:ext uri="{BB962C8B-B14F-4D97-AF65-F5344CB8AC3E}">
        <p14:creationId xmlns:p14="http://schemas.microsoft.com/office/powerpoint/2010/main" val="268384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DCCA15F-C363-E545-2A6C-8AC44A3DC9E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169</a:t>
            </a:r>
          </a:p>
        </p:txBody>
      </p:sp>
    </p:spTree>
    <p:extLst>
      <p:ext uri="{BB962C8B-B14F-4D97-AF65-F5344CB8AC3E}">
        <p14:creationId xmlns:p14="http://schemas.microsoft.com/office/powerpoint/2010/main" val="1256403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224124B-38F3-C3BC-664D-FBE24BD2CA3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1476103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9AD097-A4F1-0A61-A36C-DBE83214724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167</a:t>
            </a:r>
          </a:p>
        </p:txBody>
      </p:sp>
    </p:spTree>
    <p:extLst>
      <p:ext uri="{BB962C8B-B14F-4D97-AF65-F5344CB8AC3E}">
        <p14:creationId xmlns:p14="http://schemas.microsoft.com/office/powerpoint/2010/main" val="893054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D995447-D956-1029-0C0D-9E75F28F304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166</a:t>
            </a:r>
          </a:p>
        </p:txBody>
      </p:sp>
    </p:spTree>
    <p:extLst>
      <p:ext uri="{BB962C8B-B14F-4D97-AF65-F5344CB8AC3E}">
        <p14:creationId xmlns:p14="http://schemas.microsoft.com/office/powerpoint/2010/main" val="2048780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97D7D2-F6F3-8F74-1DCC-4CF85CDED3E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165</a:t>
            </a:r>
          </a:p>
        </p:txBody>
      </p:sp>
    </p:spTree>
    <p:extLst>
      <p:ext uri="{BB962C8B-B14F-4D97-AF65-F5344CB8AC3E}">
        <p14:creationId xmlns:p14="http://schemas.microsoft.com/office/powerpoint/2010/main" val="1159852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617A45D-5ABE-4FB9-600C-3A4D979513E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164</a:t>
            </a:r>
          </a:p>
        </p:txBody>
      </p:sp>
    </p:spTree>
    <p:extLst>
      <p:ext uri="{BB962C8B-B14F-4D97-AF65-F5344CB8AC3E}">
        <p14:creationId xmlns:p14="http://schemas.microsoft.com/office/powerpoint/2010/main" val="3035257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299BF69-D843-BBA6-A61B-81604D75368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163</a:t>
            </a:r>
          </a:p>
        </p:txBody>
      </p:sp>
    </p:spTree>
    <p:extLst>
      <p:ext uri="{BB962C8B-B14F-4D97-AF65-F5344CB8AC3E}">
        <p14:creationId xmlns:p14="http://schemas.microsoft.com/office/powerpoint/2010/main" val="2060512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EB177D4-0D53-DA51-00AF-496714E2999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162</a:t>
            </a:r>
          </a:p>
        </p:txBody>
      </p:sp>
    </p:spTree>
    <p:extLst>
      <p:ext uri="{BB962C8B-B14F-4D97-AF65-F5344CB8AC3E}">
        <p14:creationId xmlns:p14="http://schemas.microsoft.com/office/powerpoint/2010/main" val="172713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DA834AC-27A9-C3BC-78C0-FE17FF5D716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827</a:t>
            </a:r>
          </a:p>
        </p:txBody>
      </p:sp>
    </p:spTree>
    <p:extLst>
      <p:ext uri="{BB962C8B-B14F-4D97-AF65-F5344CB8AC3E}">
        <p14:creationId xmlns:p14="http://schemas.microsoft.com/office/powerpoint/2010/main" val="123063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63A1C71-890C-0C66-4DBD-BD92D1A5594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161</a:t>
            </a:r>
          </a:p>
        </p:txBody>
      </p:sp>
    </p:spTree>
    <p:extLst>
      <p:ext uri="{BB962C8B-B14F-4D97-AF65-F5344CB8AC3E}">
        <p14:creationId xmlns:p14="http://schemas.microsoft.com/office/powerpoint/2010/main" val="1542521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7F0171B-E2CB-14DC-E851-C65A818DE07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3708272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B4271BB-488A-B03C-4DB7-A0F46276295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159</a:t>
            </a:r>
          </a:p>
        </p:txBody>
      </p:sp>
    </p:spTree>
    <p:extLst>
      <p:ext uri="{BB962C8B-B14F-4D97-AF65-F5344CB8AC3E}">
        <p14:creationId xmlns:p14="http://schemas.microsoft.com/office/powerpoint/2010/main" val="537737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4F872D0-E905-D5B1-1ABA-7396336B453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158</a:t>
            </a:r>
          </a:p>
        </p:txBody>
      </p:sp>
    </p:spTree>
    <p:extLst>
      <p:ext uri="{BB962C8B-B14F-4D97-AF65-F5344CB8AC3E}">
        <p14:creationId xmlns:p14="http://schemas.microsoft.com/office/powerpoint/2010/main" val="805335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CDE9A24-84DF-D811-2D11-D32A6905E14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157</a:t>
            </a:r>
          </a:p>
        </p:txBody>
      </p:sp>
    </p:spTree>
    <p:extLst>
      <p:ext uri="{BB962C8B-B14F-4D97-AF65-F5344CB8AC3E}">
        <p14:creationId xmlns:p14="http://schemas.microsoft.com/office/powerpoint/2010/main" val="1310307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5CCC0BF-D377-B03A-125E-A14668F81E2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156</a:t>
            </a:r>
          </a:p>
        </p:txBody>
      </p:sp>
    </p:spTree>
    <p:extLst>
      <p:ext uri="{BB962C8B-B14F-4D97-AF65-F5344CB8AC3E}">
        <p14:creationId xmlns:p14="http://schemas.microsoft.com/office/powerpoint/2010/main" val="112962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219A1F2-1915-D499-FFFC-9D1391FF51A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155</a:t>
            </a:r>
          </a:p>
        </p:txBody>
      </p:sp>
    </p:spTree>
    <p:extLst>
      <p:ext uri="{BB962C8B-B14F-4D97-AF65-F5344CB8AC3E}">
        <p14:creationId xmlns:p14="http://schemas.microsoft.com/office/powerpoint/2010/main" val="746906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184E77-8965-D854-F1D6-DFB52AAEBEF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154</a:t>
            </a:r>
          </a:p>
        </p:txBody>
      </p:sp>
    </p:spTree>
    <p:extLst>
      <p:ext uri="{BB962C8B-B14F-4D97-AF65-F5344CB8AC3E}">
        <p14:creationId xmlns:p14="http://schemas.microsoft.com/office/powerpoint/2010/main" val="118546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6D4FE1D-D445-508B-5A51-63789865519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153</a:t>
            </a:r>
          </a:p>
        </p:txBody>
      </p:sp>
    </p:spTree>
    <p:extLst>
      <p:ext uri="{BB962C8B-B14F-4D97-AF65-F5344CB8AC3E}">
        <p14:creationId xmlns:p14="http://schemas.microsoft.com/office/powerpoint/2010/main" val="315358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E876AA-CD54-259A-84E6-4162F46A52C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152</a:t>
            </a:r>
          </a:p>
        </p:txBody>
      </p:sp>
    </p:spTree>
    <p:extLst>
      <p:ext uri="{BB962C8B-B14F-4D97-AF65-F5344CB8AC3E}">
        <p14:creationId xmlns:p14="http://schemas.microsoft.com/office/powerpoint/2010/main" val="3654053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9DA0F95-6F78-FD4D-2591-1363836ED04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826</a:t>
            </a:r>
          </a:p>
        </p:txBody>
      </p:sp>
    </p:spTree>
    <p:extLst>
      <p:ext uri="{BB962C8B-B14F-4D97-AF65-F5344CB8AC3E}">
        <p14:creationId xmlns:p14="http://schemas.microsoft.com/office/powerpoint/2010/main" val="172157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4E98D7-FB25-BEC0-075B-B5B1CCA1605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151</a:t>
            </a:r>
          </a:p>
        </p:txBody>
      </p:sp>
    </p:spTree>
    <p:extLst>
      <p:ext uri="{BB962C8B-B14F-4D97-AF65-F5344CB8AC3E}">
        <p14:creationId xmlns:p14="http://schemas.microsoft.com/office/powerpoint/2010/main" val="128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4246EEF-03BE-F86A-C38F-7A5C87C8270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150</a:t>
            </a:r>
          </a:p>
        </p:txBody>
      </p:sp>
    </p:spTree>
    <p:extLst>
      <p:ext uri="{BB962C8B-B14F-4D97-AF65-F5344CB8AC3E}">
        <p14:creationId xmlns:p14="http://schemas.microsoft.com/office/powerpoint/2010/main" val="154368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FA52F49-2DCE-5620-AA10-7D50CB063D5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149</a:t>
            </a:r>
          </a:p>
        </p:txBody>
      </p:sp>
    </p:spTree>
    <p:extLst>
      <p:ext uri="{BB962C8B-B14F-4D97-AF65-F5344CB8AC3E}">
        <p14:creationId xmlns:p14="http://schemas.microsoft.com/office/powerpoint/2010/main" val="262120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7C988B-C0FF-1218-3AF8-133061F0675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148</a:t>
            </a:r>
          </a:p>
        </p:txBody>
      </p:sp>
    </p:spTree>
    <p:extLst>
      <p:ext uri="{BB962C8B-B14F-4D97-AF65-F5344CB8AC3E}">
        <p14:creationId xmlns:p14="http://schemas.microsoft.com/office/powerpoint/2010/main" val="3308617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E3FCE50-8875-607B-12CC-EC8EAB5FA1E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147</a:t>
            </a:r>
          </a:p>
        </p:txBody>
      </p:sp>
    </p:spTree>
    <p:extLst>
      <p:ext uri="{BB962C8B-B14F-4D97-AF65-F5344CB8AC3E}">
        <p14:creationId xmlns:p14="http://schemas.microsoft.com/office/powerpoint/2010/main" val="1266284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EECCA4A-02C2-ECCF-6ABA-A355F0B3314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146</a:t>
            </a:r>
          </a:p>
        </p:txBody>
      </p:sp>
    </p:spTree>
    <p:extLst>
      <p:ext uri="{BB962C8B-B14F-4D97-AF65-F5344CB8AC3E}">
        <p14:creationId xmlns:p14="http://schemas.microsoft.com/office/powerpoint/2010/main" val="260898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DBC4627-87A2-9D1C-4A5D-D31724C0EED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145</a:t>
            </a:r>
          </a:p>
        </p:txBody>
      </p:sp>
    </p:spTree>
    <p:extLst>
      <p:ext uri="{BB962C8B-B14F-4D97-AF65-F5344CB8AC3E}">
        <p14:creationId xmlns:p14="http://schemas.microsoft.com/office/powerpoint/2010/main" val="34009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CEC38E5-4D83-BDCC-819A-23D1CC75248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144</a:t>
            </a:r>
          </a:p>
        </p:txBody>
      </p:sp>
    </p:spTree>
    <p:extLst>
      <p:ext uri="{BB962C8B-B14F-4D97-AF65-F5344CB8AC3E}">
        <p14:creationId xmlns:p14="http://schemas.microsoft.com/office/powerpoint/2010/main" val="1071169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AE82D00-FC1E-E746-DA61-9B0F04103D6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143</a:t>
            </a:r>
          </a:p>
        </p:txBody>
      </p:sp>
    </p:spTree>
    <p:extLst>
      <p:ext uri="{BB962C8B-B14F-4D97-AF65-F5344CB8AC3E}">
        <p14:creationId xmlns:p14="http://schemas.microsoft.com/office/powerpoint/2010/main" val="1941228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BBDCE75-E51A-C78B-14DF-7E50C9035B8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142</a:t>
            </a:r>
          </a:p>
        </p:txBody>
      </p:sp>
    </p:spTree>
    <p:extLst>
      <p:ext uri="{BB962C8B-B14F-4D97-AF65-F5344CB8AC3E}">
        <p14:creationId xmlns:p14="http://schemas.microsoft.com/office/powerpoint/2010/main" val="39929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7846F39-2332-9B65-EB82-9BCF22BB292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825</a:t>
            </a:r>
          </a:p>
        </p:txBody>
      </p:sp>
    </p:spTree>
    <p:extLst>
      <p:ext uri="{BB962C8B-B14F-4D97-AF65-F5344CB8AC3E}">
        <p14:creationId xmlns:p14="http://schemas.microsoft.com/office/powerpoint/2010/main" val="518414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34C3566-044C-4ECD-F154-380D220BD5C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141</a:t>
            </a:r>
          </a:p>
        </p:txBody>
      </p:sp>
    </p:spTree>
    <p:extLst>
      <p:ext uri="{BB962C8B-B14F-4D97-AF65-F5344CB8AC3E}">
        <p14:creationId xmlns:p14="http://schemas.microsoft.com/office/powerpoint/2010/main" val="413006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2CCFE9F-EE42-6878-5154-B95A449B79C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4138053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0CA45B0-41B3-CA5F-0914-BE43581D176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2144041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826098C-BE34-DF33-C0AA-F270BF3A9CD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138</a:t>
            </a:r>
          </a:p>
        </p:txBody>
      </p:sp>
    </p:spTree>
    <p:extLst>
      <p:ext uri="{BB962C8B-B14F-4D97-AF65-F5344CB8AC3E}">
        <p14:creationId xmlns:p14="http://schemas.microsoft.com/office/powerpoint/2010/main" val="3776901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EE52737-28C6-669A-AACF-2351871D2E5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137</a:t>
            </a:r>
          </a:p>
        </p:txBody>
      </p:sp>
    </p:spTree>
    <p:extLst>
      <p:ext uri="{BB962C8B-B14F-4D97-AF65-F5344CB8AC3E}">
        <p14:creationId xmlns:p14="http://schemas.microsoft.com/office/powerpoint/2010/main" val="2465455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C04E8C-2C84-4A0D-AEE8-074EC0939D7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136</a:t>
            </a:r>
          </a:p>
        </p:txBody>
      </p:sp>
    </p:spTree>
    <p:extLst>
      <p:ext uri="{BB962C8B-B14F-4D97-AF65-F5344CB8AC3E}">
        <p14:creationId xmlns:p14="http://schemas.microsoft.com/office/powerpoint/2010/main" val="4067767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0D32BDA-9C10-496A-64A7-170FF0FD21B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135</a:t>
            </a:r>
          </a:p>
        </p:txBody>
      </p:sp>
    </p:spTree>
    <p:extLst>
      <p:ext uri="{BB962C8B-B14F-4D97-AF65-F5344CB8AC3E}">
        <p14:creationId xmlns:p14="http://schemas.microsoft.com/office/powerpoint/2010/main" val="365078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65CA99-A0DB-8522-D50A-DF32A4DC003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134</a:t>
            </a:r>
          </a:p>
        </p:txBody>
      </p:sp>
    </p:spTree>
    <p:extLst>
      <p:ext uri="{BB962C8B-B14F-4D97-AF65-F5344CB8AC3E}">
        <p14:creationId xmlns:p14="http://schemas.microsoft.com/office/powerpoint/2010/main" val="2451949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FFC90B-E9C0-00E9-76A8-3204B890370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133</a:t>
            </a:r>
          </a:p>
        </p:txBody>
      </p:sp>
    </p:spTree>
    <p:extLst>
      <p:ext uri="{BB962C8B-B14F-4D97-AF65-F5344CB8AC3E}">
        <p14:creationId xmlns:p14="http://schemas.microsoft.com/office/powerpoint/2010/main" val="181603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BBF331-2447-C802-4283-8C0A7D51E77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132</a:t>
            </a:r>
          </a:p>
        </p:txBody>
      </p:sp>
    </p:spTree>
    <p:extLst>
      <p:ext uri="{BB962C8B-B14F-4D97-AF65-F5344CB8AC3E}">
        <p14:creationId xmlns:p14="http://schemas.microsoft.com/office/powerpoint/2010/main" val="4087157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C5B410A-3697-982C-08ED-65C2A896DE0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824</a:t>
            </a:r>
          </a:p>
        </p:txBody>
      </p:sp>
    </p:spTree>
    <p:extLst>
      <p:ext uri="{BB962C8B-B14F-4D97-AF65-F5344CB8AC3E}">
        <p14:creationId xmlns:p14="http://schemas.microsoft.com/office/powerpoint/2010/main" val="3390425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9D4CFA0-9CC3-8E22-C502-3AD122D3CA1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131</a:t>
            </a:r>
          </a:p>
        </p:txBody>
      </p:sp>
    </p:spTree>
    <p:extLst>
      <p:ext uri="{BB962C8B-B14F-4D97-AF65-F5344CB8AC3E}">
        <p14:creationId xmlns:p14="http://schemas.microsoft.com/office/powerpoint/2010/main" val="193593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E14FFE-9845-37C0-E3B3-F2B4774FADA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130</a:t>
            </a:r>
          </a:p>
        </p:txBody>
      </p:sp>
    </p:spTree>
    <p:extLst>
      <p:ext uri="{BB962C8B-B14F-4D97-AF65-F5344CB8AC3E}">
        <p14:creationId xmlns:p14="http://schemas.microsoft.com/office/powerpoint/2010/main" val="610044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0D0761A-7B66-38D0-F1B7-F01FE108C41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129</a:t>
            </a:r>
          </a:p>
        </p:txBody>
      </p:sp>
    </p:spTree>
    <p:extLst>
      <p:ext uri="{BB962C8B-B14F-4D97-AF65-F5344CB8AC3E}">
        <p14:creationId xmlns:p14="http://schemas.microsoft.com/office/powerpoint/2010/main" val="3820493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EB40FF-5953-D31F-7F20-3D8A3F3D5AB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251590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BB05B66-BEDD-D1A1-BFB7-D938C3B8FF0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127</a:t>
            </a:r>
          </a:p>
        </p:txBody>
      </p:sp>
    </p:spTree>
    <p:extLst>
      <p:ext uri="{BB962C8B-B14F-4D97-AF65-F5344CB8AC3E}">
        <p14:creationId xmlns:p14="http://schemas.microsoft.com/office/powerpoint/2010/main" val="168563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1FEB20-4672-BA06-04B0-97DD1EBFB11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126</a:t>
            </a:r>
          </a:p>
        </p:txBody>
      </p:sp>
    </p:spTree>
    <p:extLst>
      <p:ext uri="{BB962C8B-B14F-4D97-AF65-F5344CB8AC3E}">
        <p14:creationId xmlns:p14="http://schemas.microsoft.com/office/powerpoint/2010/main" val="101835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7EAEE37-0E8A-5DB1-DBFC-D0537C617B8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125</a:t>
            </a:r>
          </a:p>
        </p:txBody>
      </p:sp>
    </p:spTree>
    <p:extLst>
      <p:ext uri="{BB962C8B-B14F-4D97-AF65-F5344CB8AC3E}">
        <p14:creationId xmlns:p14="http://schemas.microsoft.com/office/powerpoint/2010/main" val="4128909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2D0983E-CC47-47E6-E3E8-8EFD3E812EE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124</a:t>
            </a:r>
          </a:p>
        </p:txBody>
      </p:sp>
    </p:spTree>
    <p:extLst>
      <p:ext uri="{BB962C8B-B14F-4D97-AF65-F5344CB8AC3E}">
        <p14:creationId xmlns:p14="http://schemas.microsoft.com/office/powerpoint/2010/main" val="973362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A21F90-2125-C3DA-1E33-45140D17BF3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123</a:t>
            </a:r>
          </a:p>
        </p:txBody>
      </p:sp>
    </p:spTree>
    <p:extLst>
      <p:ext uri="{BB962C8B-B14F-4D97-AF65-F5344CB8AC3E}">
        <p14:creationId xmlns:p14="http://schemas.microsoft.com/office/powerpoint/2010/main" val="2470488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7BE5F99-506D-97BA-89AD-0B05EA3DA2B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122</a:t>
            </a:r>
          </a:p>
        </p:txBody>
      </p:sp>
    </p:spTree>
    <p:extLst>
      <p:ext uri="{BB962C8B-B14F-4D97-AF65-F5344CB8AC3E}">
        <p14:creationId xmlns:p14="http://schemas.microsoft.com/office/powerpoint/2010/main" val="261881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5A73921-BA11-A917-0AAC-ABE1A8785D4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823</a:t>
            </a:r>
          </a:p>
        </p:txBody>
      </p:sp>
    </p:spTree>
    <p:extLst>
      <p:ext uri="{BB962C8B-B14F-4D97-AF65-F5344CB8AC3E}">
        <p14:creationId xmlns:p14="http://schemas.microsoft.com/office/powerpoint/2010/main" val="340830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CA2DF64-0F65-1DCE-DEA3-1B12FB9F6AA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121</a:t>
            </a:r>
          </a:p>
        </p:txBody>
      </p:sp>
    </p:spTree>
    <p:extLst>
      <p:ext uri="{BB962C8B-B14F-4D97-AF65-F5344CB8AC3E}">
        <p14:creationId xmlns:p14="http://schemas.microsoft.com/office/powerpoint/2010/main" val="1580462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6CE13BB-6FA7-6909-93D2-E4B5364001E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2302102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416562C-D0AF-6489-CE62-8E02C233139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2462530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5BD43F8-3F16-CAB9-75E7-11E9AD2745A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118</a:t>
            </a:r>
          </a:p>
        </p:txBody>
      </p:sp>
    </p:spTree>
    <p:extLst>
      <p:ext uri="{BB962C8B-B14F-4D97-AF65-F5344CB8AC3E}">
        <p14:creationId xmlns:p14="http://schemas.microsoft.com/office/powerpoint/2010/main" val="1235827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D7EDB56-D4D8-83E3-DFB8-ECFA2DC7828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117</a:t>
            </a:r>
          </a:p>
        </p:txBody>
      </p:sp>
    </p:spTree>
    <p:extLst>
      <p:ext uri="{BB962C8B-B14F-4D97-AF65-F5344CB8AC3E}">
        <p14:creationId xmlns:p14="http://schemas.microsoft.com/office/powerpoint/2010/main" val="2403674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D787466-BC7F-8AE9-57CF-A883F151CA6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116</a:t>
            </a:r>
          </a:p>
        </p:txBody>
      </p:sp>
    </p:spTree>
    <p:extLst>
      <p:ext uri="{BB962C8B-B14F-4D97-AF65-F5344CB8AC3E}">
        <p14:creationId xmlns:p14="http://schemas.microsoft.com/office/powerpoint/2010/main" val="417418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DD33FF-8B10-6F23-AFD0-C54DD2B1662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115</a:t>
            </a:r>
          </a:p>
        </p:txBody>
      </p:sp>
    </p:spTree>
    <p:extLst>
      <p:ext uri="{BB962C8B-B14F-4D97-AF65-F5344CB8AC3E}">
        <p14:creationId xmlns:p14="http://schemas.microsoft.com/office/powerpoint/2010/main" val="391532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77EFB36-E2C3-EBFA-ED94-9D3E39E3775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114</a:t>
            </a:r>
          </a:p>
        </p:txBody>
      </p:sp>
    </p:spTree>
    <p:extLst>
      <p:ext uri="{BB962C8B-B14F-4D97-AF65-F5344CB8AC3E}">
        <p14:creationId xmlns:p14="http://schemas.microsoft.com/office/powerpoint/2010/main" val="3903490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3216DA-F2E6-9070-9710-1A050DAC230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113</a:t>
            </a:r>
          </a:p>
        </p:txBody>
      </p:sp>
    </p:spTree>
    <p:extLst>
      <p:ext uri="{BB962C8B-B14F-4D97-AF65-F5344CB8AC3E}">
        <p14:creationId xmlns:p14="http://schemas.microsoft.com/office/powerpoint/2010/main" val="187734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FAA4FF6-670D-D6F5-4496-0004EF6377F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112</a:t>
            </a:r>
          </a:p>
        </p:txBody>
      </p:sp>
    </p:spTree>
    <p:extLst>
      <p:ext uri="{BB962C8B-B14F-4D97-AF65-F5344CB8AC3E}">
        <p14:creationId xmlns:p14="http://schemas.microsoft.com/office/powerpoint/2010/main" val="105512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D7B556-C9A9-2BB1-F74E-5B19B8176CA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822</a:t>
            </a:r>
          </a:p>
        </p:txBody>
      </p:sp>
    </p:spTree>
    <p:extLst>
      <p:ext uri="{BB962C8B-B14F-4D97-AF65-F5344CB8AC3E}">
        <p14:creationId xmlns:p14="http://schemas.microsoft.com/office/powerpoint/2010/main" val="412824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20854B1-012A-B663-89E0-3A932EC2AA8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111</a:t>
            </a:r>
          </a:p>
        </p:txBody>
      </p:sp>
    </p:spTree>
    <p:extLst>
      <p:ext uri="{BB962C8B-B14F-4D97-AF65-F5344CB8AC3E}">
        <p14:creationId xmlns:p14="http://schemas.microsoft.com/office/powerpoint/2010/main" val="253398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BE3DB3-0D18-0751-EFF3-D97D3D56EF3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110</a:t>
            </a:r>
          </a:p>
        </p:txBody>
      </p:sp>
    </p:spTree>
    <p:extLst>
      <p:ext uri="{BB962C8B-B14F-4D97-AF65-F5344CB8AC3E}">
        <p14:creationId xmlns:p14="http://schemas.microsoft.com/office/powerpoint/2010/main" val="267988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39582C5-0015-2FBD-E638-F2494248EE8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109</a:t>
            </a:r>
          </a:p>
        </p:txBody>
      </p:sp>
    </p:spTree>
    <p:extLst>
      <p:ext uri="{BB962C8B-B14F-4D97-AF65-F5344CB8AC3E}">
        <p14:creationId xmlns:p14="http://schemas.microsoft.com/office/powerpoint/2010/main" val="100596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19D427F-5DB8-60A8-9B01-1A1AFF8D1AE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108</a:t>
            </a:r>
          </a:p>
        </p:txBody>
      </p:sp>
    </p:spTree>
    <p:extLst>
      <p:ext uri="{BB962C8B-B14F-4D97-AF65-F5344CB8AC3E}">
        <p14:creationId xmlns:p14="http://schemas.microsoft.com/office/powerpoint/2010/main" val="2414656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F14D9FF-4DCB-74F6-BBF6-FAA6ECD47D1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107</a:t>
            </a:r>
          </a:p>
        </p:txBody>
      </p:sp>
    </p:spTree>
    <p:extLst>
      <p:ext uri="{BB962C8B-B14F-4D97-AF65-F5344CB8AC3E}">
        <p14:creationId xmlns:p14="http://schemas.microsoft.com/office/powerpoint/2010/main" val="339255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6781C7A-0E07-DEFB-E1E9-10128706F31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106</a:t>
            </a:r>
          </a:p>
        </p:txBody>
      </p:sp>
    </p:spTree>
    <p:extLst>
      <p:ext uri="{BB962C8B-B14F-4D97-AF65-F5344CB8AC3E}">
        <p14:creationId xmlns:p14="http://schemas.microsoft.com/office/powerpoint/2010/main" val="2353185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1D1B94E-6864-112B-FB3B-EF61908DE15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105</a:t>
            </a:r>
          </a:p>
        </p:txBody>
      </p:sp>
    </p:spTree>
    <p:extLst>
      <p:ext uri="{BB962C8B-B14F-4D97-AF65-F5344CB8AC3E}">
        <p14:creationId xmlns:p14="http://schemas.microsoft.com/office/powerpoint/2010/main" val="36466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06B854-046C-83D1-695A-52BAED4EECA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2270595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B5F6151-54E2-EBEA-7E48-E2E47A306AD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103</a:t>
            </a:r>
          </a:p>
        </p:txBody>
      </p:sp>
    </p:spTree>
    <p:extLst>
      <p:ext uri="{BB962C8B-B14F-4D97-AF65-F5344CB8AC3E}">
        <p14:creationId xmlns:p14="http://schemas.microsoft.com/office/powerpoint/2010/main" val="3954302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7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246ED4D-D1A3-1BB3-9820-C885EA170CE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102</a:t>
            </a:r>
          </a:p>
        </p:txBody>
      </p:sp>
    </p:spTree>
    <p:extLst>
      <p:ext uri="{BB962C8B-B14F-4D97-AF65-F5344CB8AC3E}">
        <p14:creationId xmlns:p14="http://schemas.microsoft.com/office/powerpoint/2010/main" val="2786069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638E946-6F5E-3A6A-10AE-4D967442A34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893</a:t>
            </a:r>
          </a:p>
        </p:txBody>
      </p:sp>
    </p:spTree>
    <p:extLst>
      <p:ext uri="{BB962C8B-B14F-4D97-AF65-F5344CB8AC3E}">
        <p14:creationId xmlns:p14="http://schemas.microsoft.com/office/powerpoint/2010/main" val="2574936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2BE4951-0913-C7CC-E466-3591999B1AC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821</a:t>
            </a:r>
          </a:p>
        </p:txBody>
      </p:sp>
    </p:spTree>
    <p:extLst>
      <p:ext uri="{BB962C8B-B14F-4D97-AF65-F5344CB8AC3E}">
        <p14:creationId xmlns:p14="http://schemas.microsoft.com/office/powerpoint/2010/main" val="70058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1A333BF-D4CA-C5BE-56BF-79E28FD3297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1873914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16113EC-31EB-7D5F-ECEF-D51184722A0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969794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E9F36F-7E5D-B79F-DAB7-7D32C085D5A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99</a:t>
            </a:r>
          </a:p>
        </p:txBody>
      </p:sp>
    </p:spTree>
    <p:extLst>
      <p:ext uri="{BB962C8B-B14F-4D97-AF65-F5344CB8AC3E}">
        <p14:creationId xmlns:p14="http://schemas.microsoft.com/office/powerpoint/2010/main" val="270366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C0FD4FC-C235-C77C-640B-BBDB11D487B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98</a:t>
            </a:r>
          </a:p>
        </p:txBody>
      </p:sp>
    </p:spTree>
    <p:extLst>
      <p:ext uri="{BB962C8B-B14F-4D97-AF65-F5344CB8AC3E}">
        <p14:creationId xmlns:p14="http://schemas.microsoft.com/office/powerpoint/2010/main" val="1393650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CB098C7-E801-DC5A-06AF-B1B48E5E8FF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4137743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FDCF2D8-0C96-CCBF-B89C-F7AB2592C68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96</a:t>
            </a:r>
          </a:p>
        </p:txBody>
      </p:sp>
    </p:spTree>
    <p:extLst>
      <p:ext uri="{BB962C8B-B14F-4D97-AF65-F5344CB8AC3E}">
        <p14:creationId xmlns:p14="http://schemas.microsoft.com/office/powerpoint/2010/main" val="3017874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A6288EB-C48F-2E31-D336-9BD292BCF20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605126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7DB445A-87EA-08CA-42FE-7C68EF82166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94</a:t>
            </a:r>
          </a:p>
        </p:txBody>
      </p:sp>
    </p:spTree>
    <p:extLst>
      <p:ext uri="{BB962C8B-B14F-4D97-AF65-F5344CB8AC3E}">
        <p14:creationId xmlns:p14="http://schemas.microsoft.com/office/powerpoint/2010/main" val="1276638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6A2F843-BCD7-2245-5781-EF893B8DAB3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93</a:t>
            </a:r>
          </a:p>
        </p:txBody>
      </p:sp>
    </p:spTree>
    <p:extLst>
      <p:ext uri="{BB962C8B-B14F-4D97-AF65-F5344CB8AC3E}">
        <p14:creationId xmlns:p14="http://schemas.microsoft.com/office/powerpoint/2010/main" val="3537694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CDF7992-DA84-CE78-B78D-9A0A5155D38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3683998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065C77C-4A44-79D8-2741-AEFBE84A5FC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820</a:t>
            </a:r>
          </a:p>
        </p:txBody>
      </p:sp>
    </p:spTree>
    <p:extLst>
      <p:ext uri="{BB962C8B-B14F-4D97-AF65-F5344CB8AC3E}">
        <p14:creationId xmlns:p14="http://schemas.microsoft.com/office/powerpoint/2010/main" val="330194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3A0B6F3-8B02-8A2F-E4CB-F4B28D82073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91</a:t>
            </a:r>
          </a:p>
        </p:txBody>
      </p:sp>
    </p:spTree>
    <p:extLst>
      <p:ext uri="{BB962C8B-B14F-4D97-AF65-F5344CB8AC3E}">
        <p14:creationId xmlns:p14="http://schemas.microsoft.com/office/powerpoint/2010/main" val="3540765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5F96EDD-11DF-22D6-8855-A9286B4B923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345271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666F94D-74EF-746A-CFFC-CE5B2802967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</a:t>
            </a:r>
          </a:p>
        </p:txBody>
      </p:sp>
    </p:spTree>
    <p:extLst>
      <p:ext uri="{BB962C8B-B14F-4D97-AF65-F5344CB8AC3E}">
        <p14:creationId xmlns:p14="http://schemas.microsoft.com/office/powerpoint/2010/main" val="305370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969250E-537F-6ED8-C2FE-A65E87106B3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4256105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D4E31EE-CD15-0F34-3F15-ED96F904F93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87</a:t>
            </a:r>
          </a:p>
        </p:txBody>
      </p:sp>
    </p:spTree>
    <p:extLst>
      <p:ext uri="{BB962C8B-B14F-4D97-AF65-F5344CB8AC3E}">
        <p14:creationId xmlns:p14="http://schemas.microsoft.com/office/powerpoint/2010/main" val="842405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92BE54C-BFF7-CFFC-0730-7079A0BDD0F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86</a:t>
            </a:r>
          </a:p>
        </p:txBody>
      </p:sp>
    </p:spTree>
    <p:extLst>
      <p:ext uri="{BB962C8B-B14F-4D97-AF65-F5344CB8AC3E}">
        <p14:creationId xmlns:p14="http://schemas.microsoft.com/office/powerpoint/2010/main" val="146460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C11580F-9C4D-1DC7-EDA7-7AFB3D95729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85</a:t>
            </a:r>
          </a:p>
        </p:txBody>
      </p:sp>
    </p:spTree>
    <p:extLst>
      <p:ext uri="{BB962C8B-B14F-4D97-AF65-F5344CB8AC3E}">
        <p14:creationId xmlns:p14="http://schemas.microsoft.com/office/powerpoint/2010/main" val="319706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11E28B6-3654-5731-8D5E-A1418BAF785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29193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C5B7320-F34E-620E-E108-525BF90C4D6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83</a:t>
            </a:r>
          </a:p>
        </p:txBody>
      </p:sp>
    </p:spTree>
    <p:extLst>
      <p:ext uri="{BB962C8B-B14F-4D97-AF65-F5344CB8AC3E}">
        <p14:creationId xmlns:p14="http://schemas.microsoft.com/office/powerpoint/2010/main" val="979327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05EE437-4148-A658-CB2F-ECF31CE8EF2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4013511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7A23-6471-AA1A-0BBB-46F8902F6B4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819</a:t>
            </a:r>
          </a:p>
        </p:txBody>
      </p:sp>
    </p:spTree>
    <p:extLst>
      <p:ext uri="{BB962C8B-B14F-4D97-AF65-F5344CB8AC3E}">
        <p14:creationId xmlns:p14="http://schemas.microsoft.com/office/powerpoint/2010/main" val="72537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3BB5BFA-50EE-2161-A88F-5499581755D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2497626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29EFA8D-6889-5773-8781-5FF2E73FC3F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88195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EEC618-8454-9EE0-AE28-E0DD12CD7DA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331204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6BA2196-7F06-0CC8-6A87-1B0E5E817B5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3103950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7233424-D29F-90F7-3D27-825450B8808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77</a:t>
            </a:r>
          </a:p>
        </p:txBody>
      </p:sp>
    </p:spTree>
    <p:extLst>
      <p:ext uri="{BB962C8B-B14F-4D97-AF65-F5344CB8AC3E}">
        <p14:creationId xmlns:p14="http://schemas.microsoft.com/office/powerpoint/2010/main" val="354281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28DA4BB-B46A-308B-259D-DCF568F183C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76</a:t>
            </a:r>
          </a:p>
        </p:txBody>
      </p:sp>
    </p:spTree>
    <p:extLst>
      <p:ext uri="{BB962C8B-B14F-4D97-AF65-F5344CB8AC3E}">
        <p14:creationId xmlns:p14="http://schemas.microsoft.com/office/powerpoint/2010/main" val="395346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5BA71CB-3FAC-2DC8-B6A6-20A65C21ADE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75</a:t>
            </a:r>
          </a:p>
        </p:txBody>
      </p:sp>
    </p:spTree>
    <p:extLst>
      <p:ext uri="{BB962C8B-B14F-4D97-AF65-F5344CB8AC3E}">
        <p14:creationId xmlns:p14="http://schemas.microsoft.com/office/powerpoint/2010/main" val="2789442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DA647B4-651E-09E7-A17F-B3A3B80F1A3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74</a:t>
            </a:r>
          </a:p>
        </p:txBody>
      </p:sp>
    </p:spTree>
    <p:extLst>
      <p:ext uri="{BB962C8B-B14F-4D97-AF65-F5344CB8AC3E}">
        <p14:creationId xmlns:p14="http://schemas.microsoft.com/office/powerpoint/2010/main" val="75405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1CBB7-CEEC-75C3-A947-444190ACE08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73</a:t>
            </a:r>
          </a:p>
        </p:txBody>
      </p:sp>
    </p:spTree>
    <p:extLst>
      <p:ext uri="{BB962C8B-B14F-4D97-AF65-F5344CB8AC3E}">
        <p14:creationId xmlns:p14="http://schemas.microsoft.com/office/powerpoint/2010/main" val="1599231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865B564-292D-0D5F-235F-F1433A39FAB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2907092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7D6548C-5E47-94A5-D6AC-25F460F78AE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818</a:t>
            </a:r>
          </a:p>
        </p:txBody>
      </p:sp>
    </p:spTree>
    <p:extLst>
      <p:ext uri="{BB962C8B-B14F-4D97-AF65-F5344CB8AC3E}">
        <p14:creationId xmlns:p14="http://schemas.microsoft.com/office/powerpoint/2010/main" val="3732339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E61B6E-8662-9988-5A37-BA9CD016D15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71</a:t>
            </a:r>
          </a:p>
        </p:txBody>
      </p:sp>
    </p:spTree>
    <p:extLst>
      <p:ext uri="{BB962C8B-B14F-4D97-AF65-F5344CB8AC3E}">
        <p14:creationId xmlns:p14="http://schemas.microsoft.com/office/powerpoint/2010/main" val="417533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C7B56A-CE9E-415F-60DE-AC671735821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83148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6330EF1-FAEA-FDC3-C9ED-780C291790C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830955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0EED92F-E000-AAF8-35CB-AD623E49F48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2134756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D4B945A-2498-CB4B-AC51-C174EE83FFB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05833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A2ABDA3-1E7F-BF81-C0DF-6AD47067D28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198415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7140895-3508-C8AA-B561-A65493F89EC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376302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68F6D85-C46D-B8F1-3C99-1C78ABC9E56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73375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46095A-FA9C-17DF-5666-F39189429FE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914976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E6C495-8E9F-CDAF-9002-6B049581035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3147083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E73AA79-91D7-0874-0135-5A19B08ABD0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817</a:t>
            </a:r>
          </a:p>
        </p:txBody>
      </p:sp>
    </p:spTree>
    <p:extLst>
      <p:ext uri="{BB962C8B-B14F-4D97-AF65-F5344CB8AC3E}">
        <p14:creationId xmlns:p14="http://schemas.microsoft.com/office/powerpoint/2010/main" val="38396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1E93D9A-1812-2848-F09A-1E0F76D9E18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246371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28EE3EC-A356-A18B-152F-5F8ED9B2ECE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3336012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8061397-C39E-A3F4-5734-827E376C12C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41682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CC722D3-D2C4-08D4-499C-BBE87FB9037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482173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CE0564C-9052-2FAC-290E-CA14CEA26AA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332884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B5534D8-DE3E-D22B-A3DA-F3F97B25BFC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51978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95224E7-A6C5-B1EC-FD00-1187D88A4BA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4094993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E405334-0C59-2A3C-469F-3B4DA561BA3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74633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EEFD68-827F-FC8F-C8A8-F0A7A86357F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2560112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11EA4EF-C7C2-0C1C-13B7-987183E475A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351203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A2792C3-0B04-E0BE-53B5-B5970DA07F4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816</a:t>
            </a:r>
          </a:p>
        </p:txBody>
      </p:sp>
    </p:spTree>
    <p:extLst>
      <p:ext uri="{BB962C8B-B14F-4D97-AF65-F5344CB8AC3E}">
        <p14:creationId xmlns:p14="http://schemas.microsoft.com/office/powerpoint/2010/main" val="966267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11B2FD1-A4A3-910B-A904-FD186F9BD1B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24731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1CBE278-C4E8-B094-A595-C77DB777039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562796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49BB77B-DCE4-5D76-8ABF-A8D3F3C7ADC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2296135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F9AA330-464B-7036-2639-21BFB9C44AA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280453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616CA1E-DA5B-3904-F7F3-6515AE622D6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237730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17EEF5A-B6C2-40F8-E559-33D56D41A49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747643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6AE10BD-96DF-189B-65D9-A24A90E3D51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27239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A404337-4333-19C2-4325-2A851B7E59A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18553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2027E33-860F-C134-D912-93D10449BAC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458689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50B26C7-EED5-3F77-F7CF-F7B772CAD4F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660680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F520C2C-7050-25D4-A1ED-9355A3AB966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815</a:t>
            </a:r>
          </a:p>
        </p:txBody>
      </p:sp>
    </p:spTree>
    <p:extLst>
      <p:ext uri="{BB962C8B-B14F-4D97-AF65-F5344CB8AC3E}">
        <p14:creationId xmlns:p14="http://schemas.microsoft.com/office/powerpoint/2010/main" val="698819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81A92F-EA9E-2A2A-E7CD-D4F891D1BF2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17708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3EE04BC-7E6B-8BD1-D4FF-E133655E91A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970307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23CF82-F606-73B0-28F7-B07477FFD99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483933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D50143-3E07-9EEC-3BD6-9F3DE9023BC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89596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BCFD4E-03C5-0320-3E8D-CB52410CBB3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129543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07437DE-3FF5-BDD6-C118-5269E6B4CAE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648917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BBA2E22-7B5C-34F9-A2A7-0F7FFD73498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1707246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B6545DD-1E4E-BF5C-5A10-86209F89002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370523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EA45E8A-29E8-5BFF-8B4A-F717F73E87E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747344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AF9F6C3-52D5-1518-EE47-27A331E8717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60431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2046EB8-157F-EF38-8511-D17187DDE94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814</a:t>
            </a:r>
          </a:p>
        </p:txBody>
      </p:sp>
    </p:spTree>
    <p:extLst>
      <p:ext uri="{BB962C8B-B14F-4D97-AF65-F5344CB8AC3E}">
        <p14:creationId xmlns:p14="http://schemas.microsoft.com/office/powerpoint/2010/main" val="4177916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37DF7CA-9D1D-A5C2-0BEC-9CCF779488E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779679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1B7B6ED-33B4-FAF4-EF1D-C215AC9AE8D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45641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F7B9889-E79F-8B38-40B3-71712F923A1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05292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4B0510A-FED3-6288-AC25-1FCB4C59518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978215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8084FFC-B606-3577-8FBF-3CE82936E68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370137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0528B09-DB4F-2CEA-2BBA-FFD3134D53A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2108899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08E093A-F48E-7D59-903D-40DB95014CF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2277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4F8572B-3E28-F5E9-1A37-9E731C0C7E6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516578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FDD4178-DBED-E46C-20D9-D8BE191037C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734709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F4E3B1-3241-A44C-293A-3E81087D085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695207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618EFF0-CF2A-9466-A878-C8067F022C2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813</a:t>
            </a:r>
          </a:p>
        </p:txBody>
      </p:sp>
    </p:spTree>
    <p:extLst>
      <p:ext uri="{BB962C8B-B14F-4D97-AF65-F5344CB8AC3E}">
        <p14:creationId xmlns:p14="http://schemas.microsoft.com/office/powerpoint/2010/main" val="450078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B36F2CE-D420-9CE7-C568-C2B929D7ACF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72975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73646BC-E1CF-6D14-8011-D5F76AF6452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9600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3ABF52C-EECD-B699-464C-07F6461E6D2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287888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E23E80B-B331-F71F-3B6F-E3485D7FF4B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60791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EAAB176-DD00-A48C-B520-80B0C02A80F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126203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AFACEE-8827-75E7-B110-83058C20D79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33055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FC2B5EF-EA40-BDA8-9376-B4174AF803E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16583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9AD2B5D-2244-C76F-30E5-AFC387E93883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71302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FA5C767-DA08-EEB5-66FF-666FFA23DBB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466344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5F5A8D5-A8E2-DF38-2BE9-B952B084834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05647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41FF37-E60F-5BA9-CCEC-F3C2A500A74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812</a:t>
            </a:r>
          </a:p>
        </p:txBody>
      </p:sp>
    </p:spTree>
    <p:extLst>
      <p:ext uri="{BB962C8B-B14F-4D97-AF65-F5344CB8AC3E}">
        <p14:creationId xmlns:p14="http://schemas.microsoft.com/office/powerpoint/2010/main" val="2959053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9685DEE-4DEB-1573-4B1B-025105571367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955216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5396EA9-E801-B5D6-BB1C-0E63C0BDC509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2982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D70B580-C38D-77AD-2035-3C54490575A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0889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D9748A0-8DEE-6BD6-C171-0A0FD0E0CCDB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16959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84ABCD8-1252-8237-EC7E-B4D920D84A7A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1463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3BADFD-2E12-9D33-A6EB-AE59951D6D0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4744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77339F-FFD9-5A7F-71C4-91C59E5116E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9241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97FFC3F-917A-562B-AF5D-907D680A93A2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234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680AFF4-FF82-65DE-E709-34CAD4E98504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086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8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E272820-3B7D-FDF2-1C2C-4C494F6FD9F5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103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A5EA433-B7AC-EF19-AC6A-8EB01C2A6E3E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892</a:t>
            </a:r>
          </a:p>
        </p:txBody>
      </p:sp>
    </p:spTree>
    <p:extLst>
      <p:ext uri="{BB962C8B-B14F-4D97-AF65-F5344CB8AC3E}">
        <p14:creationId xmlns:p14="http://schemas.microsoft.com/office/powerpoint/2010/main" val="3321877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D5B0B04-CB9C-4E10-E0F5-FF665AFCC57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811</a:t>
            </a:r>
          </a:p>
        </p:txBody>
      </p:sp>
    </p:spTree>
    <p:extLst>
      <p:ext uri="{BB962C8B-B14F-4D97-AF65-F5344CB8AC3E}">
        <p14:creationId xmlns:p14="http://schemas.microsoft.com/office/powerpoint/2010/main" val="2842270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3FF77AF-CAB6-BAB8-907E-1043C5776C0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FF0000"/>
                </a:solidFill>
                <a:latin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7951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421EC98-1710-7CA5-1B57-2C46F6AB10DD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810</a:t>
            </a:r>
          </a:p>
        </p:txBody>
      </p:sp>
    </p:spTree>
    <p:extLst>
      <p:ext uri="{BB962C8B-B14F-4D97-AF65-F5344CB8AC3E}">
        <p14:creationId xmlns:p14="http://schemas.microsoft.com/office/powerpoint/2010/main" val="335733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0D7523E-D84B-A65C-3F39-9A70A278CBD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809</a:t>
            </a:r>
          </a:p>
        </p:txBody>
      </p:sp>
    </p:spTree>
    <p:extLst>
      <p:ext uri="{BB962C8B-B14F-4D97-AF65-F5344CB8AC3E}">
        <p14:creationId xmlns:p14="http://schemas.microsoft.com/office/powerpoint/2010/main" val="3082502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E45A538-4B5F-A4C0-80C7-C1FAD43985D1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808</a:t>
            </a:r>
          </a:p>
        </p:txBody>
      </p:sp>
    </p:spTree>
    <p:extLst>
      <p:ext uri="{BB962C8B-B14F-4D97-AF65-F5344CB8AC3E}">
        <p14:creationId xmlns:p14="http://schemas.microsoft.com/office/powerpoint/2010/main" val="2935853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4DDD70-37C8-8E51-4C71-97D51F5102B0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807</a:t>
            </a:r>
          </a:p>
        </p:txBody>
      </p:sp>
    </p:spTree>
    <p:extLst>
      <p:ext uri="{BB962C8B-B14F-4D97-AF65-F5344CB8AC3E}">
        <p14:creationId xmlns:p14="http://schemas.microsoft.com/office/powerpoint/2010/main" val="3205434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AC58613-0EE2-9F64-3D49-B4C32F96233C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806</a:t>
            </a:r>
          </a:p>
        </p:txBody>
      </p:sp>
    </p:spTree>
    <p:extLst>
      <p:ext uri="{BB962C8B-B14F-4D97-AF65-F5344CB8AC3E}">
        <p14:creationId xmlns:p14="http://schemas.microsoft.com/office/powerpoint/2010/main" val="2590393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809AEC-73D1-EB04-C178-1BE36D23077F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805</a:t>
            </a:r>
          </a:p>
        </p:txBody>
      </p:sp>
    </p:spTree>
    <p:extLst>
      <p:ext uri="{BB962C8B-B14F-4D97-AF65-F5344CB8AC3E}">
        <p14:creationId xmlns:p14="http://schemas.microsoft.com/office/powerpoint/2010/main" val="71059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2D11228-1309-D882-6D59-519D196A67C6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804</a:t>
            </a:r>
          </a:p>
        </p:txBody>
      </p:sp>
    </p:spTree>
    <p:extLst>
      <p:ext uri="{BB962C8B-B14F-4D97-AF65-F5344CB8AC3E}">
        <p14:creationId xmlns:p14="http://schemas.microsoft.com/office/powerpoint/2010/main" val="2242989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FE03EA1-D16A-D0CA-CA2C-C325505C0B0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803</a:t>
            </a:r>
          </a:p>
        </p:txBody>
      </p:sp>
    </p:spTree>
    <p:extLst>
      <p:ext uri="{BB962C8B-B14F-4D97-AF65-F5344CB8AC3E}">
        <p14:creationId xmlns:p14="http://schemas.microsoft.com/office/powerpoint/2010/main" val="1906937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5184E87-AFB8-F0D6-4A7D-F7594DC0B608}"/>
              </a:ext>
            </a:extLst>
          </p:cNvPr>
          <p:cNvSpPr txBox="1"/>
          <p:nvPr/>
        </p:nvSpPr>
        <p:spPr>
          <a:xfrm>
            <a:off x="0" y="-2169824"/>
            <a:ext cx="12192000" cy="4708981"/>
          </a:xfrm>
          <a:prstGeom prst="rect">
            <a:avLst/>
          </a:prstGeom>
          <a:noFill/>
        </p:spPr>
        <p:txBody>
          <a:bodyPr vert="horz" rtlCol="0" anchor="ctr">
            <a:spAutoFit/>
          </a:bodyPr>
          <a:lstStyle/>
          <a:p>
            <a:pPr algn="ctr"/>
            <a:r>
              <a:rPr lang="de-DE" sz="30000" b="1">
                <a:solidFill>
                  <a:srgbClr val="000000"/>
                </a:solidFill>
                <a:latin typeface="Segoe UI" panose="020B0502040204020203" pitchFamily="34" charset="0"/>
              </a:rPr>
              <a:t>802</a:t>
            </a:r>
          </a:p>
        </p:txBody>
      </p:sp>
    </p:spTree>
    <p:extLst>
      <p:ext uri="{BB962C8B-B14F-4D97-AF65-F5344CB8AC3E}">
        <p14:creationId xmlns:p14="http://schemas.microsoft.com/office/powerpoint/2010/main" val="264543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00"/>
    </mc:Choice>
    <mc:Fallback>
      <p:transition advTm="1000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900</Words>
  <Application>Microsoft Macintosh PowerPoint</Application>
  <PresentationFormat>Breitbild</PresentationFormat>
  <Paragraphs>900</Paragraphs>
  <Slides>900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900</vt:i4>
      </vt:variant>
    </vt:vector>
  </HeadingPairs>
  <TitlesOfParts>
    <vt:vector size="905" baseType="lpstr">
      <vt:lpstr>Aptos</vt:lpstr>
      <vt:lpstr>Aptos Display</vt:lpstr>
      <vt:lpstr>Arial</vt:lpstr>
      <vt:lpstr>Segoe UI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 Tahrioui</dc:creator>
  <cp:lastModifiedBy>Adil Tahrioui</cp:lastModifiedBy>
  <cp:revision>1</cp:revision>
  <dcterms:created xsi:type="dcterms:W3CDTF">2025-08-10T12:27:17Z</dcterms:created>
  <dcterms:modified xsi:type="dcterms:W3CDTF">2025-08-10T12:27:52Z</dcterms:modified>
</cp:coreProperties>
</file>