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 autoAdjust="0"/>
    <p:restoredTop sz="94660"/>
  </p:normalViewPr>
  <p:slideViewPr>
    <p:cSldViewPr snapToGrid="0">
      <p:cViewPr>
        <p:scale>
          <a:sx n="70" d="100"/>
          <a:sy n="70" d="100"/>
        </p:scale>
        <p:origin x="-894" y="-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29AE-73E5-4F24-9883-84A9A4999D1E}" type="datetimeFigureOut">
              <a:rPr lang="pt-BR" smtClean="0"/>
              <a:pPr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13-62C5-4B45-B538-D3815EA6DB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92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29AE-73E5-4F24-9883-84A9A4999D1E}" type="datetimeFigureOut">
              <a:rPr lang="pt-BR" smtClean="0"/>
              <a:pPr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13-62C5-4B45-B538-D3815EA6DB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2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29AE-73E5-4F24-9883-84A9A4999D1E}" type="datetimeFigureOut">
              <a:rPr lang="pt-BR" smtClean="0"/>
              <a:pPr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13-62C5-4B45-B538-D3815EA6DB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52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29AE-73E5-4F24-9883-84A9A4999D1E}" type="datetimeFigureOut">
              <a:rPr lang="pt-BR" smtClean="0"/>
              <a:pPr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13-62C5-4B45-B538-D3815EA6DB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58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29AE-73E5-4F24-9883-84A9A4999D1E}" type="datetimeFigureOut">
              <a:rPr lang="pt-BR" smtClean="0"/>
              <a:pPr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13-62C5-4B45-B538-D3815EA6DB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0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29AE-73E5-4F24-9883-84A9A4999D1E}" type="datetimeFigureOut">
              <a:rPr lang="pt-BR" smtClean="0"/>
              <a:pPr/>
              <a:t>27/06/2018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13-62C5-4B45-B538-D3815EA6DB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27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29AE-73E5-4F24-9883-84A9A4999D1E}" type="datetimeFigureOut">
              <a:rPr lang="pt-BR" smtClean="0"/>
              <a:pPr/>
              <a:t>27/06/2018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13-62C5-4B45-B538-D3815EA6DB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66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29AE-73E5-4F24-9883-84A9A4999D1E}" type="datetimeFigureOut">
              <a:rPr lang="pt-BR" smtClean="0"/>
              <a:pPr/>
              <a:t>27/06/2018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13-62C5-4B45-B538-D3815EA6DB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2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29AE-73E5-4F24-9883-84A9A4999D1E}" type="datetimeFigureOut">
              <a:rPr lang="pt-BR" smtClean="0"/>
              <a:pPr/>
              <a:t>27/06/2018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13-62C5-4B45-B538-D3815EA6DB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01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29AE-73E5-4F24-9883-84A9A4999D1E}" type="datetimeFigureOut">
              <a:rPr lang="pt-BR" smtClean="0"/>
              <a:pPr/>
              <a:t>27/06/2018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13-62C5-4B45-B538-D3815EA6DB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70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29AE-73E5-4F24-9883-84A9A4999D1E}" type="datetimeFigureOut">
              <a:rPr lang="pt-BR" smtClean="0"/>
              <a:pPr/>
              <a:t>27/06/2018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13-62C5-4B45-B538-D3815EA6DB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7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229AE-73E5-4F24-9883-84A9A4999D1E}" type="datetimeFigureOut">
              <a:rPr lang="pt-BR" smtClean="0"/>
              <a:pPr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2CF13-62C5-4B45-B538-D3815EA6DB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41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963191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 err="1" smtClean="0">
                <a:latin typeface="Batang" pitchFamily="18" charset="-127"/>
                <a:ea typeface="Batang" pitchFamily="18" charset="-127"/>
              </a:rPr>
              <a:t>Hambeer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450427" y="4915831"/>
            <a:ext cx="9144000" cy="1033024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latin typeface="Batang" pitchFamily="18" charset="-127"/>
                <a:ea typeface="Batang" pitchFamily="18" charset="-127"/>
              </a:rPr>
              <a:t>Lab. Engenharia III</a:t>
            </a:r>
          </a:p>
          <a:p>
            <a:pPr algn="l"/>
            <a:r>
              <a:rPr lang="pt-BR" dirty="0" smtClean="0">
                <a:latin typeface="Batang" pitchFamily="18" charset="-127"/>
                <a:ea typeface="Batang" pitchFamily="18" charset="-127"/>
              </a:rPr>
              <a:t>Taís Rodrigues da Silva</a:t>
            </a:r>
          </a:p>
        </p:txBody>
      </p:sp>
    </p:spTree>
    <p:extLst>
      <p:ext uri="{BB962C8B-B14F-4D97-AF65-F5344CB8AC3E}">
        <p14:creationId xmlns:p14="http://schemas.microsoft.com/office/powerpoint/2010/main" val="78447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tang" pitchFamily="18" charset="-127"/>
                <a:ea typeface="Batang" pitchFamily="18" charset="-127"/>
              </a:rPr>
              <a:t>Delimitação do tema</a:t>
            </a:r>
            <a:endParaRPr lang="pt-BR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solidFill>
                  <a:schemeClr val="bg1">
                    <a:lumMod val="65000"/>
                  </a:schemeClr>
                </a:solidFill>
                <a:latin typeface="Batang" pitchFamily="18" charset="-127"/>
                <a:ea typeface="Batang" pitchFamily="18" charset="-127"/>
              </a:rPr>
              <a:t>Hambeer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Batang" pitchFamily="18" charset="-127"/>
                <a:ea typeface="Batang" pitchFamily="18" charset="-127"/>
              </a:rPr>
              <a:t> é um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Batang" pitchFamily="18" charset="-127"/>
                <a:ea typeface="Batang" pitchFamily="18" charset="-127"/>
              </a:rPr>
              <a:t>aplicativo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Batang" pitchFamily="18" charset="-127"/>
                <a:ea typeface="Batang" pitchFamily="18" charset="-127"/>
              </a:rPr>
              <a:t>que integra os serviços de delivery, reserva de lugares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Batang" pitchFamily="18" charset="-127"/>
                <a:ea typeface="Batang" pitchFamily="18" charset="-127"/>
              </a:rPr>
              <a:t>e avaliação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Batang" pitchFamily="18" charset="-127"/>
                <a:ea typeface="Batang" pitchFamily="18" charset="-127"/>
              </a:rPr>
              <a:t>de hambúrgueres, cervejas e suas respectivas casas, além de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Batang" pitchFamily="18" charset="-127"/>
                <a:ea typeface="Batang" pitchFamily="18" charset="-127"/>
              </a:rPr>
              <a:t>sugerir harmonizações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Batang" pitchFamily="18" charset="-127"/>
                <a:ea typeface="Batang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25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tang" pitchFamily="18" charset="-127"/>
                <a:ea typeface="Batang" pitchFamily="18" charset="-127"/>
              </a:rPr>
              <a:t>Justificativa</a:t>
            </a:r>
            <a:endParaRPr lang="pt-BR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>
                <a:latin typeface="Batang" pitchFamily="18" charset="-127"/>
                <a:ea typeface="Batang" pitchFamily="18" charset="-127"/>
              </a:rPr>
              <a:t>Aplicativos exclusivos para cada casa</a:t>
            </a:r>
            <a:r>
              <a:rPr lang="pt-BR" sz="2400" dirty="0" smtClean="0">
                <a:latin typeface="Batang" pitchFamily="18" charset="-127"/>
                <a:ea typeface="Batang" pitchFamily="18" charset="-127"/>
              </a:rPr>
              <a:t>.</a:t>
            </a:r>
          </a:p>
          <a:p>
            <a:pPr algn="just"/>
            <a:r>
              <a:rPr lang="pt-BR" sz="2400" dirty="0" smtClean="0">
                <a:latin typeface="Batang" pitchFamily="18" charset="-127"/>
                <a:ea typeface="Batang" pitchFamily="18" charset="-127"/>
              </a:rPr>
              <a:t>Unir </a:t>
            </a:r>
            <a:r>
              <a:rPr lang="pt-BR" sz="2400" dirty="0">
                <a:latin typeface="Batang" pitchFamily="18" charset="-127"/>
                <a:ea typeface="Batang" pitchFamily="18" charset="-127"/>
              </a:rPr>
              <a:t>serviços em um único lugar</a:t>
            </a:r>
            <a:r>
              <a:rPr lang="pt-BR" sz="2400" dirty="0" smtClean="0">
                <a:latin typeface="Batang" pitchFamily="18" charset="-127"/>
                <a:ea typeface="Batang" pitchFamily="18" charset="-127"/>
              </a:rPr>
              <a:t>.</a:t>
            </a:r>
            <a:endParaRPr lang="pt-BR" sz="2400" dirty="0" smtClean="0">
              <a:latin typeface="Batang" pitchFamily="18" charset="-127"/>
              <a:ea typeface="Batang" pitchFamily="18" charset="-127"/>
            </a:endParaRPr>
          </a:p>
          <a:p>
            <a:pPr algn="just"/>
            <a:r>
              <a:rPr lang="pt-BR" sz="2400" dirty="0" smtClean="0">
                <a:latin typeface="Batang" pitchFamily="18" charset="-127"/>
                <a:ea typeface="Batang" pitchFamily="18" charset="-127"/>
              </a:rPr>
              <a:t>Sites </a:t>
            </a:r>
            <a:r>
              <a:rPr lang="pt-BR" sz="2400" dirty="0">
                <a:latin typeface="Batang" pitchFamily="18" charset="-127"/>
                <a:ea typeface="Batang" pitchFamily="18" charset="-127"/>
              </a:rPr>
              <a:t>sem aviso do fim do </a:t>
            </a:r>
            <a:r>
              <a:rPr lang="pt-BR" sz="2400" dirty="0" smtClean="0">
                <a:latin typeface="Batang" pitchFamily="18" charset="-127"/>
                <a:ea typeface="Batang" pitchFamily="18" charset="-127"/>
              </a:rPr>
              <a:t>delivery ou com problemas.</a:t>
            </a:r>
            <a:endParaRPr lang="pt-BR" sz="2400" dirty="0" smtClean="0">
              <a:latin typeface="Batang" pitchFamily="18" charset="-127"/>
              <a:ea typeface="Batang" pitchFamily="18" charset="-127"/>
            </a:endParaRPr>
          </a:p>
          <a:p>
            <a:pPr algn="just"/>
            <a:r>
              <a:rPr lang="pt-BR" sz="2400" dirty="0">
                <a:latin typeface="Batang" pitchFamily="18" charset="-127"/>
                <a:ea typeface="Batang" pitchFamily="18" charset="-127"/>
              </a:rPr>
              <a:t>P</a:t>
            </a:r>
            <a:r>
              <a:rPr lang="pt-BR" sz="2400" dirty="0" smtClean="0">
                <a:latin typeface="Batang" pitchFamily="18" charset="-127"/>
                <a:ea typeface="Batang" pitchFamily="18" charset="-127"/>
              </a:rPr>
              <a:t>agamento </a:t>
            </a:r>
            <a:r>
              <a:rPr lang="pt-BR" sz="2400" dirty="0">
                <a:latin typeface="Batang" pitchFamily="18" charset="-127"/>
                <a:ea typeface="Batang" pitchFamily="18" charset="-127"/>
              </a:rPr>
              <a:t>nos </a:t>
            </a:r>
            <a:r>
              <a:rPr lang="pt-BR" sz="2400" dirty="0" err="1" smtClean="0">
                <a:latin typeface="Batang" pitchFamily="18" charset="-127"/>
                <a:ea typeface="Batang" pitchFamily="18" charset="-127"/>
              </a:rPr>
              <a:t>app’s</a:t>
            </a:r>
            <a:r>
              <a:rPr lang="pt-BR" sz="2400" dirty="0" smtClean="0">
                <a:latin typeface="Batang" pitchFamily="18" charset="-127"/>
                <a:ea typeface="Batang" pitchFamily="18" charset="-127"/>
              </a:rPr>
              <a:t>.</a:t>
            </a:r>
            <a:endParaRPr lang="pt-BR" sz="2400" dirty="0" smtClean="0">
              <a:latin typeface="Batang" pitchFamily="18" charset="-127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tang" pitchFamily="18" charset="-127"/>
                <a:ea typeface="Batang" pitchFamily="18" charset="-127"/>
              </a:rPr>
              <a:t>Metodologia</a:t>
            </a:r>
            <a:endParaRPr lang="pt-BR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 smtClean="0">
                <a:latin typeface="Batang" pitchFamily="18" charset="-127"/>
                <a:ea typeface="Batang" pitchFamily="18" charset="-127"/>
              </a:rPr>
              <a:t>Ferramentas</a:t>
            </a:r>
            <a:r>
              <a:rPr lang="pt-BR" sz="2400" dirty="0" smtClean="0">
                <a:latin typeface="Batang" pitchFamily="18" charset="-127"/>
                <a:ea typeface="Batang" pitchFamily="18" charset="-127"/>
              </a:rPr>
              <a:t>:</a:t>
            </a:r>
          </a:p>
          <a:p>
            <a:pPr algn="just"/>
            <a:r>
              <a:rPr lang="pt-BR" sz="2400" dirty="0" err="1" smtClean="0">
                <a:latin typeface="Batang" pitchFamily="18" charset="-127"/>
                <a:ea typeface="Batang" pitchFamily="18" charset="-127"/>
              </a:rPr>
              <a:t>Android</a:t>
            </a:r>
            <a:r>
              <a:rPr lang="pt-BR" sz="2400" dirty="0" smtClean="0">
                <a:latin typeface="Batang" pitchFamily="18" charset="-127"/>
                <a:ea typeface="Batang" pitchFamily="18" charset="-127"/>
              </a:rPr>
              <a:t> Studio</a:t>
            </a:r>
          </a:p>
          <a:p>
            <a:pPr algn="just"/>
            <a:r>
              <a:rPr lang="pt-BR" sz="2400" dirty="0" err="1" smtClean="0">
                <a:latin typeface="Batang" pitchFamily="18" charset="-127"/>
                <a:ea typeface="Batang" pitchFamily="18" charset="-127"/>
              </a:rPr>
              <a:t>Firebase</a:t>
            </a:r>
            <a:endParaRPr lang="pt-BR" sz="2400" dirty="0" smtClean="0">
              <a:latin typeface="Batang" pitchFamily="18" charset="-127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83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tang" pitchFamily="18" charset="-127"/>
                <a:ea typeface="Batang" pitchFamily="18" charset="-127"/>
              </a:rPr>
              <a:t>O aplicativo</a:t>
            </a:r>
            <a:endParaRPr lang="pt-BR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1825625"/>
            <a:ext cx="3989183" cy="4351338"/>
          </a:xfrm>
        </p:spPr>
        <p:txBody>
          <a:bodyPr/>
          <a:lstStyle/>
          <a:p>
            <a:r>
              <a:rPr lang="pt-BR" sz="2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Usuário poderá </a:t>
            </a:r>
            <a:r>
              <a:rPr lang="pt-BR" sz="2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fazer avaliações</a:t>
            </a:r>
            <a:endParaRPr lang="pt-BR" sz="24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pt-BR" sz="2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Será possível reservar lugares</a:t>
            </a:r>
          </a:p>
          <a:p>
            <a:r>
              <a:rPr lang="pt-BR" sz="2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Será possível fazer compras </a:t>
            </a:r>
            <a:r>
              <a:rPr lang="pt-BR" sz="2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e pagamento</a:t>
            </a:r>
          </a:p>
          <a:p>
            <a:endParaRPr lang="pt-BR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1030">
            <a:off x="7609170" y="1526015"/>
            <a:ext cx="21145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8908">
            <a:off x="5826815" y="1713792"/>
            <a:ext cx="21526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4860">
            <a:off x="9415409" y="1815406"/>
            <a:ext cx="2229845" cy="39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65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93</Words>
  <Application>Microsoft Office PowerPoint</Application>
  <PresentationFormat>Personalizar</PresentationFormat>
  <Paragraphs>19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Hambeer </vt:lpstr>
      <vt:lpstr>Delimitação do tema</vt:lpstr>
      <vt:lpstr>Justificativa</vt:lpstr>
      <vt:lpstr>Metodologia</vt:lpstr>
      <vt:lpstr>O aplicativo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Flavia Cristina Cavalini</dc:creator>
  <cp:lastModifiedBy>PC-01</cp:lastModifiedBy>
  <cp:revision>25</cp:revision>
  <dcterms:created xsi:type="dcterms:W3CDTF">2015-11-25T12:49:28Z</dcterms:created>
  <dcterms:modified xsi:type="dcterms:W3CDTF">2018-06-27T12:51:49Z</dcterms:modified>
</cp:coreProperties>
</file>