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6" r:id="rId7"/>
    <p:sldId id="267" r:id="rId8"/>
    <p:sldId id="262" r:id="rId9"/>
    <p:sldId id="261" r:id="rId10"/>
    <p:sldId id="263" r:id="rId11"/>
    <p:sldId id="264" r:id="rId12"/>
    <p:sldId id="265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0EC7A-3712-82CF-B6FA-D6C7BA7ED7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F12CA2-4D63-1B86-ADA7-B0361D0135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4E63E-C9F5-52DE-A53F-40B4C58B4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E7B8-2625-4F99-A70E-CEE2923CDABE}" type="datetimeFigureOut">
              <a:rPr lang="en-US" smtClean="0"/>
              <a:t>24-Oct-2022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67E5E-5A69-17A1-F024-D9ACCAAAD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83CBB-865C-5BAE-B24C-0F70D5B8A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045F5-3A3A-4022-841B-337561F68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04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A8EEE-2348-D6B1-7DC1-562B756D0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0FFBE-F39D-09C8-76E0-5CC2839357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59CBC-A9BD-5C9C-7683-410EEEE07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E7B8-2625-4F99-A70E-CEE2923CDABE}" type="datetimeFigureOut">
              <a:rPr lang="en-US" smtClean="0"/>
              <a:t>24-Oct-2022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029E4-91FB-7A94-5B91-CA70A830E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EA894-2799-629C-A010-F0167F690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045F5-3A3A-4022-841B-337561F68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692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BDC6EA-3486-5904-564B-39A94D8624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126421-28E5-27F8-BEC1-F7F56013B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8D179-C56E-F830-4099-771E39BAE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E7B8-2625-4F99-A70E-CEE2923CDABE}" type="datetimeFigureOut">
              <a:rPr lang="en-US" smtClean="0"/>
              <a:t>24-Oct-2022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242A7-E462-11B8-A75F-2B4E1BF5E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D2546-CF7E-2876-C6A7-92BF8BBE0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045F5-3A3A-4022-841B-337561F68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45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F99B5-9A96-B7F0-5F4F-9E9894AEF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8BCA9-2A82-1EA8-1E1A-AABAD53CA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F41E5-DB3A-DFF2-6E83-3DE45344D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E7B8-2625-4F99-A70E-CEE2923CDABE}" type="datetimeFigureOut">
              <a:rPr lang="en-US" smtClean="0"/>
              <a:t>24-Oct-2022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96B19-46D8-F64F-C3DA-059AB637B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1DF19-3CA3-7455-4BAC-A69FA26B6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045F5-3A3A-4022-841B-337561F68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66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AD898-8A0F-A70F-47D6-AF6C48E87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F9E77-E67B-1F49-203B-22500F87E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CF78C-2BCC-4232-9648-1AC264F27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E7B8-2625-4F99-A70E-CEE2923CDABE}" type="datetimeFigureOut">
              <a:rPr lang="en-US" smtClean="0"/>
              <a:t>24-Oct-2022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EEDC6-0D19-ECBF-B1EF-7700703F4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58060-9E0E-E658-E557-5CEC01386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045F5-3A3A-4022-841B-337561F68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4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DFC90-9DBC-F4C4-8E20-B56E06312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8B970-EB4A-A16F-B9C3-12BAECAECF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09AB9D-C278-781A-CA8D-700815FBB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6D31D1-E702-268F-BD9F-CA316257C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E7B8-2625-4F99-A70E-CEE2923CDABE}" type="datetimeFigureOut">
              <a:rPr lang="en-US" smtClean="0"/>
              <a:t>24-Oct-2022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7A3E1-04A9-5F80-6747-E0F280866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0C75CE-9007-E807-CABF-D2C8BB0C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045F5-3A3A-4022-841B-337561F68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15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98844-AD53-7BCC-C812-75B3D865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1B8C5-FF86-1030-28FD-5EE7E0936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34D08-7E9B-ACFD-13BA-64C45A787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E25808-F43E-D9C4-6224-EFC565A4A5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D30969-73FB-685A-0E37-79D7A02436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90303D-C907-606A-C112-75A9708A3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E7B8-2625-4F99-A70E-CEE2923CDABE}" type="datetimeFigureOut">
              <a:rPr lang="en-US" smtClean="0"/>
              <a:t>24-Oct-2022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DCB6E3-3CE9-E353-AE02-63FA6E312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8A2E7B-CFB6-3AFF-9726-528AD77E6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045F5-3A3A-4022-841B-337561F68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04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C1692-8250-E620-4D1A-78441FCC3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B9D95D-B225-453E-2AB7-D40D436FE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E7B8-2625-4F99-A70E-CEE2923CDABE}" type="datetimeFigureOut">
              <a:rPr lang="en-US" smtClean="0"/>
              <a:t>24-Oct-2022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EE26BD-8A86-8896-2F11-6D848D40E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BF289-234C-086D-310D-9C795BC6C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045F5-3A3A-4022-841B-337561F68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96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0964C4-A629-F791-720F-BDFDCC837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E7B8-2625-4F99-A70E-CEE2923CDABE}" type="datetimeFigureOut">
              <a:rPr lang="en-US" smtClean="0"/>
              <a:t>24-Oct-2022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0FC2F6-FCC7-E19B-5CDA-B33B02FEF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B6478-1A81-B463-E22A-78BE41FB2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045F5-3A3A-4022-841B-337561F68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29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E3705-53DB-1B40-9368-0EA6718E2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ADF1C-9B99-FB65-7B8B-D020F4808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CEA1B1-389C-BB8A-35A7-8EA92877F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1C6FDB-B5B9-796C-86D7-09127F54D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E7B8-2625-4F99-A70E-CEE2923CDABE}" type="datetimeFigureOut">
              <a:rPr lang="en-US" smtClean="0"/>
              <a:t>24-Oct-2022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F5D9D-2F69-0423-2767-9F8F00E04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2EEDC-957C-E908-A6A7-E6FD3F91C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045F5-3A3A-4022-841B-337561F68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98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3C3CE-9F0F-AD02-D5C6-F5EC77872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DC0BB0-FCC9-895D-B318-022D30C283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58EABB-94C1-4A27-B456-CBB7DFBBD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6C228-9A73-7082-A2F5-EA38CDFC8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E7B8-2625-4F99-A70E-CEE2923CDABE}" type="datetimeFigureOut">
              <a:rPr lang="en-US" smtClean="0"/>
              <a:t>24-Oct-2022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1961D-3D34-7FB0-75A6-9626F6333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8B92DA-66CC-192A-29A3-1FE51F9DC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045F5-3A3A-4022-841B-337561F68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8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C72D2-7BA8-0586-BDE6-4ED0EC88F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DE363-B1B4-0C69-D0ED-6DEBB75FD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C7BF7-CFA0-D7B2-341B-EEB6A5027C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EE7B8-2625-4F99-A70E-CEE2923CDABE}" type="datetimeFigureOut">
              <a:rPr lang="en-US" smtClean="0"/>
              <a:t>24-Oct-2022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0F62D-5A6D-B810-E855-083B63BDCD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077D7-8CFF-EE25-2B9B-D39A4F36D6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045F5-3A3A-4022-841B-337561F68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08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A89D2-EDA8-D5B3-1648-2D13792364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Computer Organization and Assembly Language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6315B-D0DD-69D8-80C5-2A59336C39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Adnan Ghafoor</a:t>
            </a:r>
          </a:p>
        </p:txBody>
      </p:sp>
    </p:spTree>
    <p:extLst>
      <p:ext uri="{BB962C8B-B14F-4D97-AF65-F5344CB8AC3E}">
        <p14:creationId xmlns:p14="http://schemas.microsoft.com/office/powerpoint/2010/main" val="3083634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1411E6-1DDC-D179-3D17-4C5D516E9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06" y="582474"/>
            <a:ext cx="616267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095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662FCA-C80C-52AC-CB2B-367F1568A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81" y="343106"/>
            <a:ext cx="9353550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679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B9E9D3-4701-DCAA-C719-D30E221B9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50562"/>
            <a:ext cx="10905066" cy="5356874"/>
          </a:xfrm>
          <a:prstGeom prst="rect">
            <a:avLst/>
          </a:prstGeom>
          <a:ln>
            <a:noFill/>
          </a:ln>
        </p:spPr>
      </p:pic>
      <p:sp>
        <p:nvSpPr>
          <p:cNvPr id="15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5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645DFB-CABC-CA32-DA88-71349F739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41" y="495300"/>
            <a:ext cx="5800725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779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D69F56-01DA-092B-5307-D2E118B87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098055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852A0D-A369-CCBA-F513-DC23E8C5A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8055" y="2115586"/>
            <a:ext cx="5765415" cy="107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304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5" name="Right Triangle 1034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 descr="System Bus in Computer Architecture | Gate Vidyalay">
            <a:extLst>
              <a:ext uri="{FF2B5EF4-FFF2-40B4-BE49-F238E27FC236}">
                <a16:creationId xmlns:a16="http://schemas.microsoft.com/office/drawing/2014/main" id="{03C5F0C7-B827-26D3-3603-081A565AC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227" y="880534"/>
            <a:ext cx="8791575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130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8086 Microprocessor - javatpoint">
            <a:extLst>
              <a:ext uri="{FF2B5EF4-FFF2-40B4-BE49-F238E27FC236}">
                <a16:creationId xmlns:a16="http://schemas.microsoft.com/office/drawing/2014/main" id="{8D468721-4DB6-0FCB-BD1A-DA2C759A5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18" y="498208"/>
            <a:ext cx="6317146" cy="5861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1E350F1-DE7A-C2C4-301F-0128DFC041D7}"/>
              </a:ext>
            </a:extLst>
          </p:cNvPr>
          <p:cNvSpPr txBox="1"/>
          <p:nvPr/>
        </p:nvSpPr>
        <p:spPr>
          <a:xfrm>
            <a:off x="398833" y="128876"/>
            <a:ext cx="3295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Inside Intel 8086 Microprocessor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8839F52-01AF-6B09-C44D-0CA71D8627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884793"/>
              </p:ext>
            </p:extLst>
          </p:nvPr>
        </p:nvGraphicFramePr>
        <p:xfrm>
          <a:off x="7003853" y="587146"/>
          <a:ext cx="3865252" cy="3474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3595">
                  <a:extLst>
                    <a:ext uri="{9D8B030D-6E8A-4147-A177-3AD203B41FA5}">
                      <a16:colId xmlns:a16="http://schemas.microsoft.com/office/drawing/2014/main" val="3238924603"/>
                    </a:ext>
                  </a:extLst>
                </a:gridCol>
                <a:gridCol w="2611657">
                  <a:extLst>
                    <a:ext uri="{9D8B030D-6E8A-4147-A177-3AD203B41FA5}">
                      <a16:colId xmlns:a16="http://schemas.microsoft.com/office/drawing/2014/main" val="3898235352"/>
                    </a:ext>
                  </a:extLst>
                </a:gridCol>
              </a:tblGrid>
              <a:tr h="326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AX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Accumulator Register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84654567"/>
                  </a:ext>
                </a:extLst>
              </a:tr>
              <a:tr h="2791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BX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Base Register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73998215"/>
                  </a:ext>
                </a:extLst>
              </a:tr>
              <a:tr h="2791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>
                          <a:effectLst/>
                        </a:rPr>
                        <a:t>CX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Counter Register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94790511"/>
                  </a:ext>
                </a:extLst>
              </a:tr>
              <a:tr h="2791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DX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Data Register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70003576"/>
                  </a:ext>
                </a:extLst>
              </a:tr>
              <a:tr h="2791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SI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Source Index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86586885"/>
                  </a:ext>
                </a:extLst>
              </a:tr>
              <a:tr h="2675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>
                          <a:effectLst/>
                        </a:rPr>
                        <a:t>DI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Destination Index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51579499"/>
                  </a:ext>
                </a:extLst>
              </a:tr>
              <a:tr h="2791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BP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Base Pointer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01213268"/>
                  </a:ext>
                </a:extLst>
              </a:tr>
              <a:tr h="2791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SP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Stack Pointer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65501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1169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Rectangle 3080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Memory segment of Intel 8086">
            <a:extLst>
              <a:ext uri="{FF2B5EF4-FFF2-40B4-BE49-F238E27FC236}">
                <a16:creationId xmlns:a16="http://schemas.microsoft.com/office/drawing/2014/main" id="{048F598A-3281-AAFE-31D7-D6D61E2E1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851925"/>
            <a:ext cx="5294716" cy="515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85" name="Straight Connector 3084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724256C6-DC7E-0C82-A357-BCB9432EE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1469" y="643467"/>
            <a:ext cx="357941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283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2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40CDB8-6BF2-5711-BAAC-3B1E7B519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363" y="643466"/>
            <a:ext cx="4442924" cy="5571066"/>
          </a:xfrm>
          <a:prstGeom prst="rect">
            <a:avLst/>
          </a:prstGeom>
        </p:spPr>
      </p:pic>
      <p:cxnSp>
        <p:nvCxnSpPr>
          <p:cNvPr id="31" name="Straight Connector 26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CFFA2CF-1D6E-B915-3A64-D9395FFA0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023" y="643467"/>
            <a:ext cx="302230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122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42305B-95E5-9660-0C88-1142463FB0E3}"/>
              </a:ext>
            </a:extLst>
          </p:cNvPr>
          <p:cNvSpPr txBox="1"/>
          <p:nvPr/>
        </p:nvSpPr>
        <p:spPr>
          <a:xfrm>
            <a:off x="765313" y="797510"/>
            <a:ext cx="1044602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Assembler Directives/Program Structure</a:t>
            </a:r>
          </a:p>
          <a:p>
            <a:endParaRPr lang="en-US" sz="2800" dirty="0"/>
          </a:p>
          <a:p>
            <a:r>
              <a:rPr lang="en-US" sz="2800" dirty="0"/>
              <a:t>.Model</a:t>
            </a:r>
          </a:p>
          <a:p>
            <a:endParaRPr lang="en-US" sz="2800" dirty="0"/>
          </a:p>
          <a:p>
            <a:r>
              <a:rPr lang="en-US" sz="2800" dirty="0"/>
              <a:t>.Data</a:t>
            </a:r>
          </a:p>
          <a:p>
            <a:endParaRPr lang="en-US" sz="2800" dirty="0"/>
          </a:p>
          <a:p>
            <a:r>
              <a:rPr lang="en-US" sz="2800" dirty="0"/>
              <a:t>.stack 100</a:t>
            </a:r>
          </a:p>
          <a:p>
            <a:endParaRPr lang="en-US" sz="2800" dirty="0"/>
          </a:p>
          <a:p>
            <a:r>
              <a:rPr lang="en-US" sz="2800" dirty="0"/>
              <a:t>.code</a:t>
            </a:r>
          </a:p>
          <a:p>
            <a:endParaRPr lang="en-US" sz="2800" dirty="0"/>
          </a:p>
          <a:p>
            <a:r>
              <a:rPr lang="en-US" sz="2800" dirty="0"/>
              <a:t>.exit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75337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C48482-CE75-1E45-B48B-5AD44AD8608F}"/>
              </a:ext>
            </a:extLst>
          </p:cNvPr>
          <p:cNvSpPr txBox="1"/>
          <p:nvPr/>
        </p:nvSpPr>
        <p:spPr>
          <a:xfrm>
            <a:off x="506896" y="616226"/>
            <a:ext cx="773264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Basic Instructions</a:t>
            </a:r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MOV</a:t>
            </a:r>
          </a:p>
          <a:p>
            <a:r>
              <a:rPr lang="en-US" sz="2400" b="1" dirty="0"/>
              <a:t>	Used to move data between registers and memory</a:t>
            </a:r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ADD</a:t>
            </a:r>
          </a:p>
          <a:p>
            <a:r>
              <a:rPr lang="en-US" sz="2400" b="1" dirty="0"/>
              <a:t>	Used to add two operands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SUB</a:t>
            </a:r>
          </a:p>
          <a:p>
            <a:r>
              <a:rPr lang="en-US" sz="2400" b="1" dirty="0"/>
              <a:t>	Used to subtract two operands</a:t>
            </a:r>
          </a:p>
        </p:txBody>
      </p:sp>
    </p:spTree>
    <p:extLst>
      <p:ext uri="{BB962C8B-B14F-4D97-AF65-F5344CB8AC3E}">
        <p14:creationId xmlns:p14="http://schemas.microsoft.com/office/powerpoint/2010/main" val="2326110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E0BF57-B625-B96F-1934-5659CAE98382}"/>
              </a:ext>
            </a:extLst>
          </p:cNvPr>
          <p:cNvSpPr txBox="1"/>
          <p:nvPr/>
        </p:nvSpPr>
        <p:spPr>
          <a:xfrm>
            <a:off x="944217" y="1401417"/>
            <a:ext cx="492051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Addressing modes</a:t>
            </a:r>
          </a:p>
          <a:p>
            <a:endParaRPr lang="en-US" sz="2400" b="1" dirty="0"/>
          </a:p>
          <a:p>
            <a:endParaRPr lang="en-US" sz="2400" b="1" dirty="0"/>
          </a:p>
          <a:p>
            <a:pPr marL="342900" indent="-342900">
              <a:buAutoNum type="arabicParenR"/>
            </a:pPr>
            <a:r>
              <a:rPr lang="en-US" sz="2400" b="1" dirty="0"/>
              <a:t>Immediate Addressing Modes</a:t>
            </a:r>
          </a:p>
          <a:p>
            <a:pPr marL="342900" indent="-342900">
              <a:buAutoNum type="arabicParenR"/>
            </a:pPr>
            <a:endParaRPr lang="en-US" sz="2400" b="1" dirty="0"/>
          </a:p>
          <a:p>
            <a:pPr marL="342900" indent="-342900">
              <a:buAutoNum type="arabicParenR"/>
            </a:pPr>
            <a:r>
              <a:rPr lang="en-US" sz="2400" b="1" dirty="0"/>
              <a:t>Register Addressing Mode</a:t>
            </a:r>
          </a:p>
          <a:p>
            <a:pPr marL="342900" indent="-342900">
              <a:buAutoNum type="arabicParenR"/>
            </a:pPr>
            <a:endParaRPr lang="en-US" sz="2400" b="1" dirty="0"/>
          </a:p>
          <a:p>
            <a:pPr marL="342900" indent="-342900">
              <a:buAutoNum type="arabicParenR"/>
            </a:pPr>
            <a:r>
              <a:rPr lang="en-US" sz="2400" b="1" dirty="0"/>
              <a:t>Direct Addressing Mode</a:t>
            </a:r>
          </a:p>
          <a:p>
            <a:pPr marL="342900" indent="-342900">
              <a:buAutoNum type="arabicParenR"/>
            </a:pPr>
            <a:endParaRPr lang="en-US" sz="2400" b="1" dirty="0"/>
          </a:p>
          <a:p>
            <a:pPr marL="342900" indent="-342900">
              <a:buAutoNum type="arabicParenR"/>
            </a:pPr>
            <a:r>
              <a:rPr lang="en-US" sz="2400" b="1" dirty="0"/>
              <a:t>Register Indirect Addressing Mode</a:t>
            </a:r>
          </a:p>
          <a:p>
            <a:pPr marL="342900" indent="-342900">
              <a:buAutoNum type="arabicParenR"/>
            </a:pPr>
            <a:endParaRPr lang="en-US" sz="2400" b="1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89237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lag register of 8086">
            <a:extLst>
              <a:ext uri="{FF2B5EF4-FFF2-40B4-BE49-F238E27FC236}">
                <a16:creationId xmlns:a16="http://schemas.microsoft.com/office/drawing/2014/main" id="{4C6B6F61-BBDD-56CD-ECC0-BC11B6111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6863"/>
            <a:ext cx="12192000" cy="6262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777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10148</TotalTime>
  <Words>95</Words>
  <Application>Microsoft Office PowerPoint</Application>
  <PresentationFormat>Widescreen</PresentationFormat>
  <Paragraphs>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Computer Organization and Assembly Language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 and Assembly Language Programming</dc:title>
  <dc:creator>Adnan Ghafoor</dc:creator>
  <cp:lastModifiedBy>Adnan Ghafoor</cp:lastModifiedBy>
  <cp:revision>31</cp:revision>
  <dcterms:created xsi:type="dcterms:W3CDTF">2022-10-23T16:24:45Z</dcterms:created>
  <dcterms:modified xsi:type="dcterms:W3CDTF">2022-10-31T06:57:35Z</dcterms:modified>
</cp:coreProperties>
</file>