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aa6c7a4f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aa6c7a4f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b5e7f94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b5e7f94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64d3e06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64d3e06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aa6c7a4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aa6c7a4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aa6c7a4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aa6c7a4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aa6c7a4f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aa6c7a4f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aa6c7a4f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aa6c7a4f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aa6c7a4f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aa6c7a4f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aa6c7a4f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aa6c7a4f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aa6c7a4f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aa6c7a4f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the Course for BS(CS) Students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0" y="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METRIC UNIT CONVERSIONS</a:t>
            </a:r>
            <a:endParaRPr sz="220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76775" y="534250"/>
            <a:ext cx="89616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It is sometimes necessary or convenient to convert a quantity from one unit with a metric prefix to another, such as from milliamperes (mA) to microamperes ( µA)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432750" y="1397150"/>
            <a:ext cx="80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</a:t>
            </a:r>
            <a:r>
              <a:rPr lang="en"/>
              <a:t>Convert 0.15 milliampere (0.15 mA) to microamperes (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µA</a:t>
            </a:r>
            <a:r>
              <a:rPr lang="en"/>
              <a:t>)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432750" y="2047900"/>
            <a:ext cx="80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2: </a:t>
            </a:r>
            <a:r>
              <a:rPr lang="en"/>
              <a:t>Convert 4500 microvolts (4500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µ</a:t>
            </a:r>
            <a:r>
              <a:rPr lang="en"/>
              <a:t>V) to millivolts (mV).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Book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Principles of Electric circuits	by   Thomas. L. Floyd    	9</a:t>
            </a:r>
            <a:r>
              <a:rPr baseline="30000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2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</a:rPr>
              <a:t>What is Electronics?</a:t>
            </a:r>
            <a:endParaRPr>
              <a:solidFill>
                <a:srgbClr val="111111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14625" y="1226650"/>
            <a:ext cx="85206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branch of physics and technology concerned with the design of circuits using transistors and microchips, and with the behaviour and movement of electrons in a semiconductor, and  conductor.</a:t>
            </a:r>
            <a:endParaRPr sz="1400"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414625" y="184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for CS Students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14625" y="2504200"/>
            <a:ext cx="8520600" cy="1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Computers are constructed with Silicon based electronics devices such as Transistors, diodes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Semiconductor devices are the backbone of a </a:t>
            </a: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microprocessing</a:t>
            </a: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chip.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Embedded</a:t>
            </a: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system is a field based on Computer Science and Electrical Engineering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Quantities and Units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</a:rPr>
              <a:t>Fundamental and Derived Units</a:t>
            </a:r>
            <a:endParaRPr>
              <a:solidFill>
                <a:srgbClr val="111111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61825" y="633175"/>
            <a:ext cx="9082200" cy="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2"/>
                </a:solidFill>
              </a:rPr>
              <a:t>The SI system is based on seven fundamental units (sometimes called base units) and two supplementary units. All measurements can be expressed as some combination of fundamental and supplementary units.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24314" l="27014" r="44894" t="31853"/>
          <a:stretch/>
        </p:blipFill>
        <p:spPr>
          <a:xfrm>
            <a:off x="346225" y="1607325"/>
            <a:ext cx="3733052" cy="32765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137500" y="1285875"/>
            <a:ext cx="20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BASIC UNITS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067350" y="3626725"/>
            <a:ext cx="20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Supplementary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UNITS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006000" y="1347700"/>
            <a:ext cx="501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fundamental electrical unit, the ampere, is the unit for electrical current. 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Current is abbreviated with the letter I (for intensity) and uses the symbol A (for ampere). The ampere is unique in that it uses the fundamental unit of time (t) in its definition (second).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 other electrical and magnetic units (such as voltage, power, and magnetic flux) use various combinations of fundamental units in their definitions and are called derived units.</a:t>
            </a:r>
            <a:endParaRPr sz="1200"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38995" l="29566" r="14908" t="44101"/>
          <a:stretch/>
        </p:blipFill>
        <p:spPr>
          <a:xfrm>
            <a:off x="4005999" y="3167374"/>
            <a:ext cx="5019900" cy="859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/>
              <a:t>Electrical quantities and derived units with SI symbols.</a:t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38257" l="25766" r="43057" t="20750"/>
          <a:stretch/>
        </p:blipFill>
        <p:spPr>
          <a:xfrm>
            <a:off x="1829875" y="1335325"/>
            <a:ext cx="4045352" cy="299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/>
              <a:t>Magnetic quantities and derived units with SI symbols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6773" l="12714" r="43168" t="67648"/>
          <a:stretch/>
        </p:blipFill>
        <p:spPr>
          <a:xfrm>
            <a:off x="791300" y="1545500"/>
            <a:ext cx="6862024" cy="223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0" y="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SCIENTIFIC NOTATION</a:t>
            </a:r>
            <a:endParaRPr sz="22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89125" y="623400"/>
            <a:ext cx="88377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lang="en" sz="1400">
                <a:solidFill>
                  <a:srgbClr val="111111"/>
                </a:solidFill>
              </a:rPr>
              <a:t>In electrical and electronics fields, both very small and very large quantities are commonly used.</a:t>
            </a:r>
            <a:endParaRPr sz="1400">
              <a:solidFill>
                <a:srgbClr val="11111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lang="en" sz="1400">
                <a:solidFill>
                  <a:srgbClr val="111111"/>
                </a:solidFill>
              </a:rPr>
              <a:t>electrical current values of only a few thousandths or even a few millionths of an ampere and to have resistance values ranging up to several thousand or several million ohms.</a:t>
            </a:r>
            <a:endParaRPr sz="1400">
              <a:solidFill>
                <a:srgbClr val="11111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lang="en" sz="1400">
                <a:solidFill>
                  <a:srgbClr val="111111"/>
                </a:solidFill>
              </a:rPr>
              <a:t>Scientific notation provides a convenient method to represent large and small numbers and to perform calculations involving such numbers</a:t>
            </a:r>
            <a:endParaRPr sz="1400">
              <a:solidFill>
                <a:srgbClr val="11111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●"/>
            </a:pPr>
            <a:r>
              <a:rPr lang="en" sz="1400">
                <a:solidFill>
                  <a:srgbClr val="111111"/>
                </a:solidFill>
              </a:rPr>
              <a:t>In scientific notation, a quantity is expressed as a product of a number between 1 and 10 and a power of ten</a:t>
            </a:r>
            <a:endParaRPr sz="1400">
              <a:solidFill>
                <a:srgbClr val="111111"/>
              </a:solidFill>
            </a:endParaRPr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89125" y="2192500"/>
            <a:ext cx="85206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Powers of Ten</a:t>
            </a:r>
            <a:endParaRPr sz="2200"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21728" l="35261" r="37158" t="50672"/>
          <a:stretch/>
        </p:blipFill>
        <p:spPr>
          <a:xfrm>
            <a:off x="1928825" y="2905575"/>
            <a:ext cx="3844052" cy="216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0" y="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Metric Prefixes</a:t>
            </a:r>
            <a:endParaRPr sz="2200"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33049" l="11825" r="43297" t="30285"/>
          <a:stretch/>
        </p:blipFill>
        <p:spPr>
          <a:xfrm>
            <a:off x="1137525" y="1112775"/>
            <a:ext cx="6026576" cy="27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0" y="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Metric Prefixes Examples</a:t>
            </a:r>
            <a:endParaRPr sz="2200"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29528" l="29811" r="41022" t="40259"/>
          <a:stretch/>
        </p:blipFill>
        <p:spPr>
          <a:xfrm>
            <a:off x="1947275" y="1224050"/>
            <a:ext cx="4626052" cy="269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