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F05946-D772-F114-64BF-CED1E6508ED0}" v="158" dt="2021-11-16T08:37:49.777"/>
    <p1510:client id="{385B348B-2248-7BB2-A6CF-A2556919CC86}" v="126" dt="2021-11-10T09:07:23.633"/>
    <p1510:client id="{A06356F3-7AFF-4B57-A464-EAAE0FABB474}" v="152" dt="2021-11-10T05:42:02.751"/>
    <p1510:client id="{F104524D-569F-BB9A-E39A-9B70255C2B39}" v="334" dt="2021-11-15T05:51:23.5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8" d="100"/>
          <a:sy n="68" d="100"/>
        </p:scale>
        <p:origin x="42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Asif Haroon" userId="S::m.asifharoon@ucp.edu.pk::935d963d-9a0f-4384-bbe2-497eb911783a" providerId="AD" clId="Web-{A06356F3-7AFF-4B57-A464-EAAE0FABB474}"/>
    <pc:docChg chg="addSld modSld addMainMaster delMainMaster">
      <pc:chgData name="Muhammad Asif Haroon" userId="S::m.asifharoon@ucp.edu.pk::935d963d-9a0f-4384-bbe2-497eb911783a" providerId="AD" clId="Web-{A06356F3-7AFF-4B57-A464-EAAE0FABB474}" dt="2021-11-10T05:42:02.751" v="144"/>
      <pc:docMkLst>
        <pc:docMk/>
      </pc:docMkLst>
      <pc:sldChg chg="addSp delSp modSp mod setBg modClrScheme addAnim delAnim chgLayout">
        <pc:chgData name="Muhammad Asif Haroon" userId="S::m.asifharoon@ucp.edu.pk::935d963d-9a0f-4384-bbe2-497eb911783a" providerId="AD" clId="Web-{A06356F3-7AFF-4B57-A464-EAAE0FABB474}" dt="2021-11-10T05:11:16.220" v="42"/>
        <pc:sldMkLst>
          <pc:docMk/>
          <pc:sldMk cId="109857222" sldId="256"/>
        </pc:sldMkLst>
        <pc:spChg chg="mod ord">
          <ac:chgData name="Muhammad Asif Haroon" userId="S::m.asifharoon@ucp.edu.pk::935d963d-9a0f-4384-bbe2-497eb911783a" providerId="AD" clId="Web-{A06356F3-7AFF-4B57-A464-EAAE0FABB474}" dt="2021-11-10T05:11:16.220" v="41"/>
          <ac:spMkLst>
            <pc:docMk/>
            <pc:sldMk cId="109857222" sldId="256"/>
            <ac:spMk id="2" creationId="{00000000-0000-0000-0000-000000000000}"/>
          </ac:spMkLst>
        </pc:spChg>
        <pc:spChg chg="del">
          <ac:chgData name="Muhammad Asif Haroon" userId="S::m.asifharoon@ucp.edu.pk::935d963d-9a0f-4384-bbe2-497eb911783a" providerId="AD" clId="Web-{A06356F3-7AFF-4B57-A464-EAAE0FABB474}" dt="2021-11-10T05:08:49.310" v="17"/>
          <ac:spMkLst>
            <pc:docMk/>
            <pc:sldMk cId="109857222" sldId="256"/>
            <ac:spMk id="3" creationId="{00000000-0000-0000-0000-000000000000}"/>
          </ac:spMkLst>
        </pc:spChg>
        <pc:spChg chg="add del mod">
          <ac:chgData name="Muhammad Asif Haroon" userId="S::m.asifharoon@ucp.edu.pk::935d963d-9a0f-4384-bbe2-497eb911783a" providerId="AD" clId="Web-{A06356F3-7AFF-4B57-A464-EAAE0FABB474}" dt="2021-11-10T05:10:26.922" v="30"/>
          <ac:spMkLst>
            <pc:docMk/>
            <pc:sldMk cId="109857222" sldId="256"/>
            <ac:spMk id="5" creationId="{D97E2007-57F2-4591-92B6-E59FEC81C2E7}"/>
          </ac:spMkLst>
        </pc:spChg>
        <pc:spChg chg="add del">
          <ac:chgData name="Muhammad Asif Haroon" userId="S::m.asifharoon@ucp.edu.pk::935d963d-9a0f-4384-bbe2-497eb911783a" providerId="AD" clId="Web-{A06356F3-7AFF-4B57-A464-EAAE0FABB474}" dt="2021-11-10T05:11:01.797" v="38"/>
          <ac:spMkLst>
            <pc:docMk/>
            <pc:sldMk cId="109857222" sldId="256"/>
            <ac:spMk id="6" creationId="{6CCA5F87-1D1E-45CB-8D83-FC7EEFAD9935}"/>
          </ac:spMkLst>
        </pc:spChg>
        <pc:spChg chg="add del">
          <ac:chgData name="Muhammad Asif Haroon" userId="S::m.asifharoon@ucp.edu.pk::935d963d-9a0f-4384-bbe2-497eb911783a" providerId="AD" clId="Web-{A06356F3-7AFF-4B57-A464-EAAE0FABB474}" dt="2021-11-10T05:11:01.797" v="38"/>
          <ac:spMkLst>
            <pc:docMk/>
            <pc:sldMk cId="109857222" sldId="256"/>
            <ac:spMk id="7" creationId="{7CCFC2C6-6238-4A2F-93DE-2ADF74AF635E}"/>
          </ac:spMkLst>
        </pc:spChg>
        <pc:spChg chg="add del">
          <ac:chgData name="Muhammad Asif Haroon" userId="S::m.asifharoon@ucp.edu.pk::935d963d-9a0f-4384-bbe2-497eb911783a" providerId="AD" clId="Web-{A06356F3-7AFF-4B57-A464-EAAE0FABB474}" dt="2021-11-10T05:11:01.797" v="38"/>
          <ac:spMkLst>
            <pc:docMk/>
            <pc:sldMk cId="109857222" sldId="256"/>
            <ac:spMk id="8" creationId="{AF2F604E-43BE-4DC3-B983-E071523364F8}"/>
          </ac:spMkLst>
        </pc:spChg>
        <pc:spChg chg="add del">
          <ac:chgData name="Muhammad Asif Haroon" userId="S::m.asifharoon@ucp.edu.pk::935d963d-9a0f-4384-bbe2-497eb911783a" providerId="AD" clId="Web-{A06356F3-7AFF-4B57-A464-EAAE0FABB474}" dt="2021-11-10T05:10:51.422" v="36"/>
          <ac:spMkLst>
            <pc:docMk/>
            <pc:sldMk cId="109857222" sldId="256"/>
            <ac:spMk id="9" creationId="{A1D7EC86-7CB9-431D-8AC3-8AAF0440B162}"/>
          </ac:spMkLst>
        </pc:spChg>
        <pc:spChg chg="add del">
          <ac:chgData name="Muhammad Asif Haroon" userId="S::m.asifharoon@ucp.edu.pk::935d963d-9a0f-4384-bbe2-497eb911783a" providerId="AD" clId="Web-{A06356F3-7AFF-4B57-A464-EAAE0FABB474}" dt="2021-11-10T05:11:01.797" v="38"/>
          <ac:spMkLst>
            <pc:docMk/>
            <pc:sldMk cId="109857222" sldId="256"/>
            <ac:spMk id="10" creationId="{08C9B587-E65E-4B52-B37C-ABEBB6E87928}"/>
          </ac:spMkLst>
        </pc:spChg>
        <pc:spChg chg="add del">
          <ac:chgData name="Muhammad Asif Haroon" userId="S::m.asifharoon@ucp.edu.pk::935d963d-9a0f-4384-bbe2-497eb911783a" providerId="AD" clId="Web-{A06356F3-7AFF-4B57-A464-EAAE0FABB474}" dt="2021-11-10T05:10:51.422" v="36"/>
          <ac:spMkLst>
            <pc:docMk/>
            <pc:sldMk cId="109857222" sldId="256"/>
            <ac:spMk id="11" creationId="{D4B9777F-B610-419B-9193-80306388F3E2}"/>
          </ac:spMkLst>
        </pc:spChg>
        <pc:spChg chg="add del">
          <ac:chgData name="Muhammad Asif Haroon" userId="S::m.asifharoon@ucp.edu.pk::935d963d-9a0f-4384-bbe2-497eb911783a" providerId="AD" clId="Web-{A06356F3-7AFF-4B57-A464-EAAE0FABB474}" dt="2021-11-10T05:11:16.188" v="40"/>
          <ac:spMkLst>
            <pc:docMk/>
            <pc:sldMk cId="109857222" sldId="256"/>
            <ac:spMk id="12" creationId="{5B9544DE-D5D2-419F-97F9-C3CB8C3179A1}"/>
          </ac:spMkLst>
        </pc:spChg>
        <pc:spChg chg="add del">
          <ac:chgData name="Muhammad Asif Haroon" userId="S::m.asifharoon@ucp.edu.pk::935d963d-9a0f-4384-bbe2-497eb911783a" providerId="AD" clId="Web-{A06356F3-7AFF-4B57-A464-EAAE0FABB474}" dt="2021-11-10T05:10:51.422" v="36"/>
          <ac:spMkLst>
            <pc:docMk/>
            <pc:sldMk cId="109857222" sldId="256"/>
            <ac:spMk id="13" creationId="{311F016A-A753-449B-9EA6-322199B7119E}"/>
          </ac:spMkLst>
        </pc:spChg>
        <pc:spChg chg="add">
          <ac:chgData name="Muhammad Asif Haroon" userId="S::m.asifharoon@ucp.edu.pk::935d963d-9a0f-4384-bbe2-497eb911783a" providerId="AD" clId="Web-{A06356F3-7AFF-4B57-A464-EAAE0FABB474}" dt="2021-11-10T05:11:16.220" v="41"/>
          <ac:spMkLst>
            <pc:docMk/>
            <pc:sldMk cId="109857222" sldId="256"/>
            <ac:spMk id="14" creationId="{ACE9E2ED-2BB1-46AE-A037-86EC1BFB3373}"/>
          </ac:spMkLst>
        </pc:spChg>
        <pc:spChg chg="add del">
          <ac:chgData name="Muhammad Asif Haroon" userId="S::m.asifharoon@ucp.edu.pk::935d963d-9a0f-4384-bbe2-497eb911783a" providerId="AD" clId="Web-{A06356F3-7AFF-4B57-A464-EAAE0FABB474}" dt="2021-11-10T05:10:51.422" v="36"/>
          <ac:spMkLst>
            <pc:docMk/>
            <pc:sldMk cId="109857222" sldId="256"/>
            <ac:spMk id="15" creationId="{95106A28-883A-4993-BF9E-C403B81A8D66}"/>
          </ac:spMkLst>
        </pc:spChg>
        <pc:spChg chg="add">
          <ac:chgData name="Muhammad Asif Haroon" userId="S::m.asifharoon@ucp.edu.pk::935d963d-9a0f-4384-bbe2-497eb911783a" providerId="AD" clId="Web-{A06356F3-7AFF-4B57-A464-EAAE0FABB474}" dt="2021-11-10T05:11:16.220" v="41"/>
          <ac:spMkLst>
            <pc:docMk/>
            <pc:sldMk cId="109857222" sldId="256"/>
            <ac:spMk id="16" creationId="{D28B54C3-B57B-472A-B96E-1FCB67093DC2}"/>
          </ac:spMkLst>
        </pc:spChg>
        <pc:spChg chg="add del">
          <ac:chgData name="Muhammad Asif Haroon" userId="S::m.asifharoon@ucp.edu.pk::935d963d-9a0f-4384-bbe2-497eb911783a" providerId="AD" clId="Web-{A06356F3-7AFF-4B57-A464-EAAE0FABB474}" dt="2021-11-10T05:10:51.422" v="36"/>
          <ac:spMkLst>
            <pc:docMk/>
            <pc:sldMk cId="109857222" sldId="256"/>
            <ac:spMk id="17" creationId="{F5AE4E4F-9F4C-43ED-8299-9BD63B74E8F0}"/>
          </ac:spMkLst>
        </pc:spChg>
        <pc:spChg chg="add">
          <ac:chgData name="Muhammad Asif Haroon" userId="S::m.asifharoon@ucp.edu.pk::935d963d-9a0f-4384-bbe2-497eb911783a" providerId="AD" clId="Web-{A06356F3-7AFF-4B57-A464-EAAE0FABB474}" dt="2021-11-10T05:11:16.220" v="41"/>
          <ac:spMkLst>
            <pc:docMk/>
            <pc:sldMk cId="109857222" sldId="256"/>
            <ac:spMk id="18" creationId="{C4C9F2B0-1044-46EB-8AEB-C3BFFDE6C2CC}"/>
          </ac:spMkLst>
        </pc:spChg>
        <pc:spChg chg="add del">
          <ac:chgData name="Muhammad Asif Haroon" userId="S::m.asifharoon@ucp.edu.pk::935d963d-9a0f-4384-bbe2-497eb911783a" providerId="AD" clId="Web-{A06356F3-7AFF-4B57-A464-EAAE0FABB474}" dt="2021-11-10T05:11:16.188" v="40"/>
          <ac:spMkLst>
            <pc:docMk/>
            <pc:sldMk cId="109857222" sldId="256"/>
            <ac:spMk id="19" creationId="{C6898C9B-7323-4559-9424-018A10D7988D}"/>
          </ac:spMkLst>
        </pc:spChg>
        <pc:spChg chg="add">
          <ac:chgData name="Muhammad Asif Haroon" userId="S::m.asifharoon@ucp.edu.pk::935d963d-9a0f-4384-bbe2-497eb911783a" providerId="AD" clId="Web-{A06356F3-7AFF-4B57-A464-EAAE0FABB474}" dt="2021-11-10T05:11:16.220" v="41"/>
          <ac:spMkLst>
            <pc:docMk/>
            <pc:sldMk cId="109857222" sldId="256"/>
            <ac:spMk id="21" creationId="{7DB3C429-F8DA-49B9-AF84-21996FCF78B5}"/>
          </ac:spMkLst>
        </pc:spChg>
        <pc:grpChg chg="add del">
          <ac:chgData name="Muhammad Asif Haroon" userId="S::m.asifharoon@ucp.edu.pk::935d963d-9a0f-4384-bbe2-497eb911783a" providerId="AD" clId="Web-{A06356F3-7AFF-4B57-A464-EAAE0FABB474}" dt="2021-11-10T05:11:16.188" v="40"/>
          <ac:grpSpMkLst>
            <pc:docMk/>
            <pc:sldMk cId="109857222" sldId="256"/>
            <ac:grpSpMk id="20" creationId="{CD3F8757-46C7-43B2-B5EF-9B85B5C839AB}"/>
          </ac:grpSpMkLst>
        </pc:grpChg>
        <pc:picChg chg="add del mod">
          <ac:chgData name="Muhammad Asif Haroon" userId="S::m.asifharoon@ucp.edu.pk::935d963d-9a0f-4384-bbe2-497eb911783a" providerId="AD" clId="Web-{A06356F3-7AFF-4B57-A464-EAAE0FABB474}" dt="2021-11-10T05:11:16.220" v="41"/>
          <ac:picMkLst>
            <pc:docMk/>
            <pc:sldMk cId="109857222" sldId="256"/>
            <ac:picMk id="4" creationId="{F6EADB2B-9915-451F-A685-13A504D12B57}"/>
          </ac:picMkLst>
        </pc:picChg>
      </pc:sldChg>
      <pc:sldChg chg="addSp delSp modSp new addAnim modAnim">
        <pc:chgData name="Muhammad Asif Haroon" userId="S::m.asifharoon@ucp.edu.pk::935d963d-9a0f-4384-bbe2-497eb911783a" providerId="AD" clId="Web-{A06356F3-7AFF-4B57-A464-EAAE0FABB474}" dt="2021-11-10T05:35:09.240" v="111" actId="20577"/>
        <pc:sldMkLst>
          <pc:docMk/>
          <pc:sldMk cId="2228924845" sldId="257"/>
        </pc:sldMkLst>
        <pc:spChg chg="mod">
          <ac:chgData name="Muhammad Asif Haroon" userId="S::m.asifharoon@ucp.edu.pk::935d963d-9a0f-4384-bbe2-497eb911783a" providerId="AD" clId="Web-{A06356F3-7AFF-4B57-A464-EAAE0FABB474}" dt="2021-11-10T05:20:57.468" v="46" actId="1076"/>
          <ac:spMkLst>
            <pc:docMk/>
            <pc:sldMk cId="2228924845" sldId="257"/>
            <ac:spMk id="2" creationId="{377E5952-47D5-4460-B127-4CDF4F1F9365}"/>
          </ac:spMkLst>
        </pc:spChg>
        <pc:spChg chg="mod">
          <ac:chgData name="Muhammad Asif Haroon" userId="S::m.asifharoon@ucp.edu.pk::935d963d-9a0f-4384-bbe2-497eb911783a" providerId="AD" clId="Web-{A06356F3-7AFF-4B57-A464-EAAE0FABB474}" dt="2021-11-10T05:35:09.240" v="111" actId="20577"/>
          <ac:spMkLst>
            <pc:docMk/>
            <pc:sldMk cId="2228924845" sldId="257"/>
            <ac:spMk id="3" creationId="{F160E389-8592-480F-9FCF-FED5E07B97CF}"/>
          </ac:spMkLst>
        </pc:spChg>
        <pc:spChg chg="add del mod">
          <ac:chgData name="Muhammad Asif Haroon" userId="S::m.asifharoon@ucp.edu.pk::935d963d-9a0f-4384-bbe2-497eb911783a" providerId="AD" clId="Web-{A06356F3-7AFF-4B57-A464-EAAE0FABB474}" dt="2021-11-10T05:25:28.756" v="66"/>
          <ac:spMkLst>
            <pc:docMk/>
            <pc:sldMk cId="2228924845" sldId="257"/>
            <ac:spMk id="4" creationId="{A4E44A11-2215-483C-BD21-6E573A474843}"/>
          </ac:spMkLst>
        </pc:spChg>
        <pc:picChg chg="add mod">
          <ac:chgData name="Muhammad Asif Haroon" userId="S::m.asifharoon@ucp.edu.pk::935d963d-9a0f-4384-bbe2-497eb911783a" providerId="AD" clId="Web-{A06356F3-7AFF-4B57-A464-EAAE0FABB474}" dt="2021-11-10T05:31:33.937" v="88" actId="1076"/>
          <ac:picMkLst>
            <pc:docMk/>
            <pc:sldMk cId="2228924845" sldId="257"/>
            <ac:picMk id="12" creationId="{93A69861-4D1B-411C-BB71-FB0999A979E6}"/>
          </ac:picMkLst>
        </pc:picChg>
        <pc:picChg chg="add mod">
          <ac:chgData name="Muhammad Asif Haroon" userId="S::m.asifharoon@ucp.edu.pk::935d963d-9a0f-4384-bbe2-497eb911783a" providerId="AD" clId="Web-{A06356F3-7AFF-4B57-A464-EAAE0FABB474}" dt="2021-11-10T05:31:49.516" v="92" actId="1076"/>
          <ac:picMkLst>
            <pc:docMk/>
            <pc:sldMk cId="2228924845" sldId="257"/>
            <ac:picMk id="13" creationId="{890CBE08-A37B-43BB-9B6E-0F17C0AD663E}"/>
          </ac:picMkLst>
        </pc:picChg>
        <pc:inkChg chg="add del">
          <ac:chgData name="Muhammad Asif Haroon" userId="S::m.asifharoon@ucp.edu.pk::935d963d-9a0f-4384-bbe2-497eb911783a" providerId="AD" clId="Web-{A06356F3-7AFF-4B57-A464-EAAE0FABB474}" dt="2021-11-10T05:27:17.025" v="80"/>
          <ac:inkMkLst>
            <pc:docMk/>
            <pc:sldMk cId="2228924845" sldId="257"/>
            <ac:inkMk id="5" creationId="{5C32C4CB-1BCB-4BCF-BBC9-18B554609BEF}"/>
          </ac:inkMkLst>
        </pc:inkChg>
        <pc:inkChg chg="add del">
          <ac:chgData name="Muhammad Asif Haroon" userId="S::m.asifharoon@ucp.edu.pk::935d963d-9a0f-4384-bbe2-497eb911783a" providerId="AD" clId="Web-{A06356F3-7AFF-4B57-A464-EAAE0FABB474}" dt="2021-11-10T05:27:17.025" v="79"/>
          <ac:inkMkLst>
            <pc:docMk/>
            <pc:sldMk cId="2228924845" sldId="257"/>
            <ac:inkMk id="6" creationId="{B4AFC244-7147-429C-8F9F-98E9C2E382B0}"/>
          </ac:inkMkLst>
        </pc:inkChg>
        <pc:inkChg chg="add del">
          <ac:chgData name="Muhammad Asif Haroon" userId="S::m.asifharoon@ucp.edu.pk::935d963d-9a0f-4384-bbe2-497eb911783a" providerId="AD" clId="Web-{A06356F3-7AFF-4B57-A464-EAAE0FABB474}" dt="2021-11-10T05:27:17.025" v="78"/>
          <ac:inkMkLst>
            <pc:docMk/>
            <pc:sldMk cId="2228924845" sldId="257"/>
            <ac:inkMk id="7" creationId="{E50C0D25-5F05-47AF-A5BE-EE6D9F896E7F}"/>
          </ac:inkMkLst>
        </pc:inkChg>
        <pc:inkChg chg="add del">
          <ac:chgData name="Muhammad Asif Haroon" userId="S::m.asifharoon@ucp.edu.pk::935d963d-9a0f-4384-bbe2-497eb911783a" providerId="AD" clId="Web-{A06356F3-7AFF-4B57-A464-EAAE0FABB474}" dt="2021-11-10T05:27:17.025" v="77"/>
          <ac:inkMkLst>
            <pc:docMk/>
            <pc:sldMk cId="2228924845" sldId="257"/>
            <ac:inkMk id="8" creationId="{EADBA2C1-2691-43BC-B07B-F9A05C95D7B3}"/>
          </ac:inkMkLst>
        </pc:inkChg>
        <pc:inkChg chg="add del">
          <ac:chgData name="Muhammad Asif Haroon" userId="S::m.asifharoon@ucp.edu.pk::935d963d-9a0f-4384-bbe2-497eb911783a" providerId="AD" clId="Web-{A06356F3-7AFF-4B57-A464-EAAE0FABB474}" dt="2021-11-10T05:27:17.025" v="76"/>
          <ac:inkMkLst>
            <pc:docMk/>
            <pc:sldMk cId="2228924845" sldId="257"/>
            <ac:inkMk id="9" creationId="{7AE65C91-05BC-4C6C-8E5B-D62B358EA07D}"/>
          </ac:inkMkLst>
        </pc:inkChg>
        <pc:inkChg chg="add del">
          <ac:chgData name="Muhammad Asif Haroon" userId="S::m.asifharoon@ucp.edu.pk::935d963d-9a0f-4384-bbe2-497eb911783a" providerId="AD" clId="Web-{A06356F3-7AFF-4B57-A464-EAAE0FABB474}" dt="2021-11-10T05:27:17.025" v="75"/>
          <ac:inkMkLst>
            <pc:docMk/>
            <pc:sldMk cId="2228924845" sldId="257"/>
            <ac:inkMk id="10" creationId="{F27E9577-EF28-4752-9B01-8A0C6D1C1847}"/>
          </ac:inkMkLst>
        </pc:inkChg>
        <pc:inkChg chg="add del">
          <ac:chgData name="Muhammad Asif Haroon" userId="S::m.asifharoon@ucp.edu.pk::935d963d-9a0f-4384-bbe2-497eb911783a" providerId="AD" clId="Web-{A06356F3-7AFF-4B57-A464-EAAE0FABB474}" dt="2021-11-10T05:27:17.025" v="74"/>
          <ac:inkMkLst>
            <pc:docMk/>
            <pc:sldMk cId="2228924845" sldId="257"/>
            <ac:inkMk id="11" creationId="{9AF0605B-2B31-491A-8C63-F9AAB27F8D8F}"/>
          </ac:inkMkLst>
        </pc:inkChg>
      </pc:sldChg>
      <pc:sldChg chg="addSp modSp new addAnim modAnim">
        <pc:chgData name="Muhammad Asif Haroon" userId="S::m.asifharoon@ucp.edu.pk::935d963d-9a0f-4384-bbe2-497eb911783a" providerId="AD" clId="Web-{A06356F3-7AFF-4B57-A464-EAAE0FABB474}" dt="2021-11-10T05:42:02.751" v="144"/>
        <pc:sldMkLst>
          <pc:docMk/>
          <pc:sldMk cId="1742551531" sldId="258"/>
        </pc:sldMkLst>
        <pc:spChg chg="mod">
          <ac:chgData name="Muhammad Asif Haroon" userId="S::m.asifharoon@ucp.edu.pk::935d963d-9a0f-4384-bbe2-497eb911783a" providerId="AD" clId="Web-{A06356F3-7AFF-4B57-A464-EAAE0FABB474}" dt="2021-11-10T05:37:59.417" v="127"/>
          <ac:spMkLst>
            <pc:docMk/>
            <pc:sldMk cId="1742551531" sldId="258"/>
            <ac:spMk id="2" creationId="{56255D0B-992E-48A0-BEF1-0ACDBE0F911B}"/>
          </ac:spMkLst>
        </pc:spChg>
        <pc:spChg chg="mod">
          <ac:chgData name="Muhammad Asif Haroon" userId="S::m.asifharoon@ucp.edu.pk::935d963d-9a0f-4384-bbe2-497eb911783a" providerId="AD" clId="Web-{A06356F3-7AFF-4B57-A464-EAAE0FABB474}" dt="2021-11-10T05:39:06.606" v="139"/>
          <ac:spMkLst>
            <pc:docMk/>
            <pc:sldMk cId="1742551531" sldId="258"/>
            <ac:spMk id="3" creationId="{F0CEB4CB-5DBD-480C-85F2-3E20EC2EC859}"/>
          </ac:spMkLst>
        </pc:spChg>
        <pc:picChg chg="add mod">
          <ac:chgData name="Muhammad Asif Haroon" userId="S::m.asifharoon@ucp.edu.pk::935d963d-9a0f-4384-bbe2-497eb911783a" providerId="AD" clId="Web-{A06356F3-7AFF-4B57-A464-EAAE0FABB474}" dt="2021-11-10T05:41:53.876" v="142" actId="1076"/>
          <ac:picMkLst>
            <pc:docMk/>
            <pc:sldMk cId="1742551531" sldId="258"/>
            <ac:picMk id="4" creationId="{877BC5A9-3FB2-4E4F-94B1-1BCF4AD0FC9B}"/>
          </ac:picMkLst>
        </pc:picChg>
      </pc:sldChg>
      <pc:sldMasterChg chg="add del addSldLayout delSldLayout">
        <pc:chgData name="Muhammad Asif Haroon" userId="S::m.asifharoon@ucp.edu.pk::935d963d-9a0f-4384-bbe2-497eb911783a" providerId="AD" clId="Web-{A06356F3-7AFF-4B57-A464-EAAE0FABB474}" dt="2021-11-10T05:11:16.220" v="41"/>
        <pc:sldMasterMkLst>
          <pc:docMk/>
          <pc:sldMasterMk cId="2460954070" sldId="2147483660"/>
        </pc:sldMasterMkLst>
        <pc:sldLayoutChg chg="add del">
          <pc:chgData name="Muhammad Asif Haroon" userId="S::m.asifharoon@ucp.edu.pk::935d963d-9a0f-4384-bbe2-497eb911783a" providerId="AD" clId="Web-{A06356F3-7AFF-4B57-A464-EAAE0FABB474}" dt="2021-11-10T05:11:16.220" v="41"/>
          <pc:sldLayoutMkLst>
            <pc:docMk/>
            <pc:sldMasterMk cId="2460954070" sldId="2147483660"/>
            <pc:sldLayoutMk cId="2385387890" sldId="2147483661"/>
          </pc:sldLayoutMkLst>
        </pc:sldLayoutChg>
        <pc:sldLayoutChg chg="add del">
          <pc:chgData name="Muhammad Asif Haroon" userId="S::m.asifharoon@ucp.edu.pk::935d963d-9a0f-4384-bbe2-497eb911783a" providerId="AD" clId="Web-{A06356F3-7AFF-4B57-A464-EAAE0FABB474}" dt="2021-11-10T05:11:16.220" v="41"/>
          <pc:sldLayoutMkLst>
            <pc:docMk/>
            <pc:sldMasterMk cId="2460954070" sldId="2147483660"/>
            <pc:sldLayoutMk cId="949138452" sldId="2147483662"/>
          </pc:sldLayoutMkLst>
        </pc:sldLayoutChg>
        <pc:sldLayoutChg chg="add del">
          <pc:chgData name="Muhammad Asif Haroon" userId="S::m.asifharoon@ucp.edu.pk::935d963d-9a0f-4384-bbe2-497eb911783a" providerId="AD" clId="Web-{A06356F3-7AFF-4B57-A464-EAAE0FABB474}" dt="2021-11-10T05:11:16.220" v="41"/>
          <pc:sldLayoutMkLst>
            <pc:docMk/>
            <pc:sldMasterMk cId="2460954070" sldId="2147483660"/>
            <pc:sldLayoutMk cId="2591524520" sldId="2147483663"/>
          </pc:sldLayoutMkLst>
        </pc:sldLayoutChg>
        <pc:sldLayoutChg chg="add del">
          <pc:chgData name="Muhammad Asif Haroon" userId="S::m.asifharoon@ucp.edu.pk::935d963d-9a0f-4384-bbe2-497eb911783a" providerId="AD" clId="Web-{A06356F3-7AFF-4B57-A464-EAAE0FABB474}" dt="2021-11-10T05:11:16.220" v="41"/>
          <pc:sldLayoutMkLst>
            <pc:docMk/>
            <pc:sldMasterMk cId="2460954070" sldId="2147483660"/>
            <pc:sldLayoutMk cId="1203092039" sldId="2147483664"/>
          </pc:sldLayoutMkLst>
        </pc:sldLayoutChg>
        <pc:sldLayoutChg chg="add del">
          <pc:chgData name="Muhammad Asif Haroon" userId="S::m.asifharoon@ucp.edu.pk::935d963d-9a0f-4384-bbe2-497eb911783a" providerId="AD" clId="Web-{A06356F3-7AFF-4B57-A464-EAAE0FABB474}" dt="2021-11-10T05:11:16.220" v="41"/>
          <pc:sldLayoutMkLst>
            <pc:docMk/>
            <pc:sldMasterMk cId="2460954070" sldId="2147483660"/>
            <pc:sldLayoutMk cId="3733172339" sldId="2147483665"/>
          </pc:sldLayoutMkLst>
        </pc:sldLayoutChg>
        <pc:sldLayoutChg chg="add del">
          <pc:chgData name="Muhammad Asif Haroon" userId="S::m.asifharoon@ucp.edu.pk::935d963d-9a0f-4384-bbe2-497eb911783a" providerId="AD" clId="Web-{A06356F3-7AFF-4B57-A464-EAAE0FABB474}" dt="2021-11-10T05:11:16.220" v="41"/>
          <pc:sldLayoutMkLst>
            <pc:docMk/>
            <pc:sldMasterMk cId="2460954070" sldId="2147483660"/>
            <pc:sldLayoutMk cId="3210312558" sldId="2147483666"/>
          </pc:sldLayoutMkLst>
        </pc:sldLayoutChg>
        <pc:sldLayoutChg chg="add del">
          <pc:chgData name="Muhammad Asif Haroon" userId="S::m.asifharoon@ucp.edu.pk::935d963d-9a0f-4384-bbe2-497eb911783a" providerId="AD" clId="Web-{A06356F3-7AFF-4B57-A464-EAAE0FABB474}" dt="2021-11-10T05:11:16.220" v="41"/>
          <pc:sldLayoutMkLst>
            <pc:docMk/>
            <pc:sldMasterMk cId="2460954070" sldId="2147483660"/>
            <pc:sldLayoutMk cId="3146388984" sldId="2147483667"/>
          </pc:sldLayoutMkLst>
        </pc:sldLayoutChg>
        <pc:sldLayoutChg chg="add del">
          <pc:chgData name="Muhammad Asif Haroon" userId="S::m.asifharoon@ucp.edu.pk::935d963d-9a0f-4384-bbe2-497eb911783a" providerId="AD" clId="Web-{A06356F3-7AFF-4B57-A464-EAAE0FABB474}" dt="2021-11-10T05:11:16.220" v="41"/>
          <pc:sldLayoutMkLst>
            <pc:docMk/>
            <pc:sldMasterMk cId="2460954070" sldId="2147483660"/>
            <pc:sldLayoutMk cId="3171841454" sldId="2147483668"/>
          </pc:sldLayoutMkLst>
        </pc:sldLayoutChg>
        <pc:sldLayoutChg chg="add del">
          <pc:chgData name="Muhammad Asif Haroon" userId="S::m.asifharoon@ucp.edu.pk::935d963d-9a0f-4384-bbe2-497eb911783a" providerId="AD" clId="Web-{A06356F3-7AFF-4B57-A464-EAAE0FABB474}" dt="2021-11-10T05:11:16.220" v="41"/>
          <pc:sldLayoutMkLst>
            <pc:docMk/>
            <pc:sldMasterMk cId="2460954070" sldId="2147483660"/>
            <pc:sldLayoutMk cId="1718958274" sldId="2147483669"/>
          </pc:sldLayoutMkLst>
        </pc:sldLayoutChg>
        <pc:sldLayoutChg chg="add del">
          <pc:chgData name="Muhammad Asif Haroon" userId="S::m.asifharoon@ucp.edu.pk::935d963d-9a0f-4384-bbe2-497eb911783a" providerId="AD" clId="Web-{A06356F3-7AFF-4B57-A464-EAAE0FABB474}" dt="2021-11-10T05:11:16.220" v="41"/>
          <pc:sldLayoutMkLst>
            <pc:docMk/>
            <pc:sldMasterMk cId="2460954070" sldId="2147483660"/>
            <pc:sldLayoutMk cId="2202905451" sldId="2147483670"/>
          </pc:sldLayoutMkLst>
        </pc:sldLayoutChg>
        <pc:sldLayoutChg chg="add del">
          <pc:chgData name="Muhammad Asif Haroon" userId="S::m.asifharoon@ucp.edu.pk::935d963d-9a0f-4384-bbe2-497eb911783a" providerId="AD" clId="Web-{A06356F3-7AFF-4B57-A464-EAAE0FABB474}" dt="2021-11-10T05:11:16.220" v="41"/>
          <pc:sldLayoutMkLst>
            <pc:docMk/>
            <pc:sldMasterMk cId="2460954070" sldId="2147483660"/>
            <pc:sldLayoutMk cId="3479445657" sldId="2147483671"/>
          </pc:sldLayoutMkLst>
        </pc:sldLayoutChg>
      </pc:sldMasterChg>
      <pc:sldMasterChg chg="add replId addSldLayout">
        <pc:chgData name="Muhammad Asif Haroon" userId="S::m.asifharoon@ucp.edu.pk::935d963d-9a0f-4384-bbe2-497eb911783a" providerId="AD" clId="Web-{A06356F3-7AFF-4B57-A464-EAAE0FABB474}" dt="2021-11-10T05:11:16.220" v="41"/>
        <pc:sldMasterMkLst>
          <pc:docMk/>
          <pc:sldMasterMk cId="842910" sldId="2147483672"/>
        </pc:sldMasterMkLst>
        <pc:sldLayoutChg chg="add">
          <pc:chgData name="Muhammad Asif Haroon" userId="S::m.asifharoon@ucp.edu.pk::935d963d-9a0f-4384-bbe2-497eb911783a" providerId="AD" clId="Web-{A06356F3-7AFF-4B57-A464-EAAE0FABB474}" dt="2021-11-10T05:11:16.220" v="41"/>
          <pc:sldLayoutMkLst>
            <pc:docMk/>
            <pc:sldMasterMk cId="842910" sldId="2147483672"/>
            <pc:sldLayoutMk cId="1145453595" sldId="2147483673"/>
          </pc:sldLayoutMkLst>
        </pc:sldLayoutChg>
        <pc:sldLayoutChg chg="add replId">
          <pc:chgData name="Muhammad Asif Haroon" userId="S::m.asifharoon@ucp.edu.pk::935d963d-9a0f-4384-bbe2-497eb911783a" providerId="AD" clId="Web-{A06356F3-7AFF-4B57-A464-EAAE0FABB474}" dt="2021-11-10T05:11:16.220" v="41"/>
          <pc:sldLayoutMkLst>
            <pc:docMk/>
            <pc:sldMasterMk cId="842910" sldId="2147483672"/>
            <pc:sldLayoutMk cId="1143755585" sldId="2147483674"/>
          </pc:sldLayoutMkLst>
        </pc:sldLayoutChg>
        <pc:sldLayoutChg chg="add replId">
          <pc:chgData name="Muhammad Asif Haroon" userId="S::m.asifharoon@ucp.edu.pk::935d963d-9a0f-4384-bbe2-497eb911783a" providerId="AD" clId="Web-{A06356F3-7AFF-4B57-A464-EAAE0FABB474}" dt="2021-11-10T05:11:16.220" v="41"/>
          <pc:sldLayoutMkLst>
            <pc:docMk/>
            <pc:sldMasterMk cId="842910" sldId="2147483672"/>
            <pc:sldLayoutMk cId="2629394651" sldId="2147483675"/>
          </pc:sldLayoutMkLst>
        </pc:sldLayoutChg>
        <pc:sldLayoutChg chg="add replId">
          <pc:chgData name="Muhammad Asif Haroon" userId="S::m.asifharoon@ucp.edu.pk::935d963d-9a0f-4384-bbe2-497eb911783a" providerId="AD" clId="Web-{A06356F3-7AFF-4B57-A464-EAAE0FABB474}" dt="2021-11-10T05:11:16.220" v="41"/>
          <pc:sldLayoutMkLst>
            <pc:docMk/>
            <pc:sldMasterMk cId="842910" sldId="2147483672"/>
            <pc:sldLayoutMk cId="289151577" sldId="2147483676"/>
          </pc:sldLayoutMkLst>
        </pc:sldLayoutChg>
        <pc:sldLayoutChg chg="add replId">
          <pc:chgData name="Muhammad Asif Haroon" userId="S::m.asifharoon@ucp.edu.pk::935d963d-9a0f-4384-bbe2-497eb911783a" providerId="AD" clId="Web-{A06356F3-7AFF-4B57-A464-EAAE0FABB474}" dt="2021-11-10T05:11:16.220" v="41"/>
          <pc:sldLayoutMkLst>
            <pc:docMk/>
            <pc:sldMasterMk cId="842910" sldId="2147483672"/>
            <pc:sldLayoutMk cId="1586884480" sldId="2147483677"/>
          </pc:sldLayoutMkLst>
        </pc:sldLayoutChg>
        <pc:sldLayoutChg chg="add replId">
          <pc:chgData name="Muhammad Asif Haroon" userId="S::m.asifharoon@ucp.edu.pk::935d963d-9a0f-4384-bbe2-497eb911783a" providerId="AD" clId="Web-{A06356F3-7AFF-4B57-A464-EAAE0FABB474}" dt="2021-11-10T05:11:16.220" v="41"/>
          <pc:sldLayoutMkLst>
            <pc:docMk/>
            <pc:sldMasterMk cId="842910" sldId="2147483672"/>
            <pc:sldLayoutMk cId="294009720" sldId="2147483678"/>
          </pc:sldLayoutMkLst>
        </pc:sldLayoutChg>
        <pc:sldLayoutChg chg="add replId">
          <pc:chgData name="Muhammad Asif Haroon" userId="S::m.asifharoon@ucp.edu.pk::935d963d-9a0f-4384-bbe2-497eb911783a" providerId="AD" clId="Web-{A06356F3-7AFF-4B57-A464-EAAE0FABB474}" dt="2021-11-10T05:11:16.220" v="41"/>
          <pc:sldLayoutMkLst>
            <pc:docMk/>
            <pc:sldMasterMk cId="842910" sldId="2147483672"/>
            <pc:sldLayoutMk cId="201649483" sldId="2147483679"/>
          </pc:sldLayoutMkLst>
        </pc:sldLayoutChg>
        <pc:sldLayoutChg chg="add replId">
          <pc:chgData name="Muhammad Asif Haroon" userId="S::m.asifharoon@ucp.edu.pk::935d963d-9a0f-4384-bbe2-497eb911783a" providerId="AD" clId="Web-{A06356F3-7AFF-4B57-A464-EAAE0FABB474}" dt="2021-11-10T05:11:16.220" v="41"/>
          <pc:sldLayoutMkLst>
            <pc:docMk/>
            <pc:sldMasterMk cId="842910" sldId="2147483672"/>
            <pc:sldLayoutMk cId="4174821810" sldId="2147483680"/>
          </pc:sldLayoutMkLst>
        </pc:sldLayoutChg>
        <pc:sldLayoutChg chg="add replId">
          <pc:chgData name="Muhammad Asif Haroon" userId="S::m.asifharoon@ucp.edu.pk::935d963d-9a0f-4384-bbe2-497eb911783a" providerId="AD" clId="Web-{A06356F3-7AFF-4B57-A464-EAAE0FABB474}" dt="2021-11-10T05:11:16.220" v="41"/>
          <pc:sldLayoutMkLst>
            <pc:docMk/>
            <pc:sldMasterMk cId="842910" sldId="2147483672"/>
            <pc:sldLayoutMk cId="2659216771" sldId="2147483681"/>
          </pc:sldLayoutMkLst>
        </pc:sldLayoutChg>
        <pc:sldLayoutChg chg="add replId">
          <pc:chgData name="Muhammad Asif Haroon" userId="S::m.asifharoon@ucp.edu.pk::935d963d-9a0f-4384-bbe2-497eb911783a" providerId="AD" clId="Web-{A06356F3-7AFF-4B57-A464-EAAE0FABB474}" dt="2021-11-10T05:11:16.220" v="41"/>
          <pc:sldLayoutMkLst>
            <pc:docMk/>
            <pc:sldMasterMk cId="842910" sldId="2147483672"/>
            <pc:sldLayoutMk cId="2754397720" sldId="2147483682"/>
          </pc:sldLayoutMkLst>
        </pc:sldLayoutChg>
        <pc:sldLayoutChg chg="add replId">
          <pc:chgData name="Muhammad Asif Haroon" userId="S::m.asifharoon@ucp.edu.pk::935d963d-9a0f-4384-bbe2-497eb911783a" providerId="AD" clId="Web-{A06356F3-7AFF-4B57-A464-EAAE0FABB474}" dt="2021-11-10T05:11:16.220" v="41"/>
          <pc:sldLayoutMkLst>
            <pc:docMk/>
            <pc:sldMasterMk cId="842910" sldId="2147483672"/>
            <pc:sldLayoutMk cId="1917976874" sldId="2147483683"/>
          </pc:sldLayoutMkLst>
        </pc:sldLayoutChg>
      </pc:sldMasterChg>
      <pc:sldMasterChg chg="add del addSldLayout delSldLayout">
        <pc:chgData name="Muhammad Asif Haroon" userId="S::m.asifharoon@ucp.edu.pk::935d963d-9a0f-4384-bbe2-497eb911783a" providerId="AD" clId="Web-{A06356F3-7AFF-4B57-A464-EAAE0FABB474}" dt="2021-11-10T05:10:51.422" v="36"/>
        <pc:sldMasterMkLst>
          <pc:docMk/>
          <pc:sldMasterMk cId="4228076287" sldId="2147483685"/>
        </pc:sldMasterMkLst>
        <pc:sldLayoutChg chg="add del">
          <pc:chgData name="Muhammad Asif Haroon" userId="S::m.asifharoon@ucp.edu.pk::935d963d-9a0f-4384-bbe2-497eb911783a" providerId="AD" clId="Web-{A06356F3-7AFF-4B57-A464-EAAE0FABB474}" dt="2021-11-10T05:10:51.422" v="36"/>
          <pc:sldLayoutMkLst>
            <pc:docMk/>
            <pc:sldMasterMk cId="4228076287" sldId="2147483685"/>
            <pc:sldLayoutMk cId="1012699776" sldId="2147483674"/>
          </pc:sldLayoutMkLst>
        </pc:sldLayoutChg>
        <pc:sldLayoutChg chg="add del">
          <pc:chgData name="Muhammad Asif Haroon" userId="S::m.asifharoon@ucp.edu.pk::935d963d-9a0f-4384-bbe2-497eb911783a" providerId="AD" clId="Web-{A06356F3-7AFF-4B57-A464-EAAE0FABB474}" dt="2021-11-10T05:10:51.422" v="36"/>
          <pc:sldLayoutMkLst>
            <pc:docMk/>
            <pc:sldMasterMk cId="4228076287" sldId="2147483685"/>
            <pc:sldLayoutMk cId="4262360948" sldId="2147483675"/>
          </pc:sldLayoutMkLst>
        </pc:sldLayoutChg>
        <pc:sldLayoutChg chg="add del">
          <pc:chgData name="Muhammad Asif Haroon" userId="S::m.asifharoon@ucp.edu.pk::935d963d-9a0f-4384-bbe2-497eb911783a" providerId="AD" clId="Web-{A06356F3-7AFF-4B57-A464-EAAE0FABB474}" dt="2021-11-10T05:10:51.422" v="36"/>
          <pc:sldLayoutMkLst>
            <pc:docMk/>
            <pc:sldMasterMk cId="4228076287" sldId="2147483685"/>
            <pc:sldLayoutMk cId="1984309102" sldId="2147483676"/>
          </pc:sldLayoutMkLst>
        </pc:sldLayoutChg>
        <pc:sldLayoutChg chg="add del">
          <pc:chgData name="Muhammad Asif Haroon" userId="S::m.asifharoon@ucp.edu.pk::935d963d-9a0f-4384-bbe2-497eb911783a" providerId="AD" clId="Web-{A06356F3-7AFF-4B57-A464-EAAE0FABB474}" dt="2021-11-10T05:10:51.422" v="36"/>
          <pc:sldLayoutMkLst>
            <pc:docMk/>
            <pc:sldMasterMk cId="4228076287" sldId="2147483685"/>
            <pc:sldLayoutMk cId="2818118177" sldId="2147483677"/>
          </pc:sldLayoutMkLst>
        </pc:sldLayoutChg>
        <pc:sldLayoutChg chg="add del">
          <pc:chgData name="Muhammad Asif Haroon" userId="S::m.asifharoon@ucp.edu.pk::935d963d-9a0f-4384-bbe2-497eb911783a" providerId="AD" clId="Web-{A06356F3-7AFF-4B57-A464-EAAE0FABB474}" dt="2021-11-10T05:10:51.422" v="36"/>
          <pc:sldLayoutMkLst>
            <pc:docMk/>
            <pc:sldMasterMk cId="4228076287" sldId="2147483685"/>
            <pc:sldLayoutMk cId="2015511728" sldId="2147483678"/>
          </pc:sldLayoutMkLst>
        </pc:sldLayoutChg>
        <pc:sldLayoutChg chg="add del">
          <pc:chgData name="Muhammad Asif Haroon" userId="S::m.asifharoon@ucp.edu.pk::935d963d-9a0f-4384-bbe2-497eb911783a" providerId="AD" clId="Web-{A06356F3-7AFF-4B57-A464-EAAE0FABB474}" dt="2021-11-10T05:10:51.422" v="36"/>
          <pc:sldLayoutMkLst>
            <pc:docMk/>
            <pc:sldMasterMk cId="4228076287" sldId="2147483685"/>
            <pc:sldLayoutMk cId="4152684497" sldId="2147483679"/>
          </pc:sldLayoutMkLst>
        </pc:sldLayoutChg>
        <pc:sldLayoutChg chg="add del">
          <pc:chgData name="Muhammad Asif Haroon" userId="S::m.asifharoon@ucp.edu.pk::935d963d-9a0f-4384-bbe2-497eb911783a" providerId="AD" clId="Web-{A06356F3-7AFF-4B57-A464-EAAE0FABB474}" dt="2021-11-10T05:10:51.422" v="36"/>
          <pc:sldLayoutMkLst>
            <pc:docMk/>
            <pc:sldMasterMk cId="4228076287" sldId="2147483685"/>
            <pc:sldLayoutMk cId="2202884299" sldId="2147483680"/>
          </pc:sldLayoutMkLst>
        </pc:sldLayoutChg>
        <pc:sldLayoutChg chg="add del">
          <pc:chgData name="Muhammad Asif Haroon" userId="S::m.asifharoon@ucp.edu.pk::935d963d-9a0f-4384-bbe2-497eb911783a" providerId="AD" clId="Web-{A06356F3-7AFF-4B57-A464-EAAE0FABB474}" dt="2021-11-10T05:10:51.422" v="36"/>
          <pc:sldLayoutMkLst>
            <pc:docMk/>
            <pc:sldMasterMk cId="4228076287" sldId="2147483685"/>
            <pc:sldLayoutMk cId="2227940146" sldId="2147483681"/>
          </pc:sldLayoutMkLst>
        </pc:sldLayoutChg>
        <pc:sldLayoutChg chg="add del">
          <pc:chgData name="Muhammad Asif Haroon" userId="S::m.asifharoon@ucp.edu.pk::935d963d-9a0f-4384-bbe2-497eb911783a" providerId="AD" clId="Web-{A06356F3-7AFF-4B57-A464-EAAE0FABB474}" dt="2021-11-10T05:10:51.422" v="36"/>
          <pc:sldLayoutMkLst>
            <pc:docMk/>
            <pc:sldMasterMk cId="4228076287" sldId="2147483685"/>
            <pc:sldLayoutMk cId="713320341" sldId="2147483682"/>
          </pc:sldLayoutMkLst>
        </pc:sldLayoutChg>
        <pc:sldLayoutChg chg="add del">
          <pc:chgData name="Muhammad Asif Haroon" userId="S::m.asifharoon@ucp.edu.pk::935d963d-9a0f-4384-bbe2-497eb911783a" providerId="AD" clId="Web-{A06356F3-7AFF-4B57-A464-EAAE0FABB474}" dt="2021-11-10T05:10:51.422" v="36"/>
          <pc:sldLayoutMkLst>
            <pc:docMk/>
            <pc:sldMasterMk cId="4228076287" sldId="2147483685"/>
            <pc:sldLayoutMk cId="1817555294" sldId="2147483683"/>
          </pc:sldLayoutMkLst>
        </pc:sldLayoutChg>
        <pc:sldLayoutChg chg="add del">
          <pc:chgData name="Muhammad Asif Haroon" userId="S::m.asifharoon@ucp.edu.pk::935d963d-9a0f-4384-bbe2-497eb911783a" providerId="AD" clId="Web-{A06356F3-7AFF-4B57-A464-EAAE0FABB474}" dt="2021-11-10T05:10:51.422" v="36"/>
          <pc:sldLayoutMkLst>
            <pc:docMk/>
            <pc:sldMasterMk cId="4228076287" sldId="2147483685"/>
            <pc:sldLayoutMk cId="184827524" sldId="2147483684"/>
          </pc:sldLayoutMkLst>
        </pc:sldLayoutChg>
      </pc:sldMasterChg>
      <pc:sldMasterChg chg="add del addSldLayout delSldLayout">
        <pc:chgData name="Muhammad Asif Haroon" userId="S::m.asifharoon@ucp.edu.pk::935d963d-9a0f-4384-bbe2-497eb911783a" providerId="AD" clId="Web-{A06356F3-7AFF-4B57-A464-EAAE0FABB474}" dt="2021-11-10T05:11:01.797" v="38"/>
        <pc:sldMasterMkLst>
          <pc:docMk/>
          <pc:sldMasterMk cId="2024959896" sldId="2147483711"/>
        </pc:sldMasterMkLst>
        <pc:sldLayoutChg chg="add del">
          <pc:chgData name="Muhammad Asif Haroon" userId="S::m.asifharoon@ucp.edu.pk::935d963d-9a0f-4384-bbe2-497eb911783a" providerId="AD" clId="Web-{A06356F3-7AFF-4B57-A464-EAAE0FABB474}" dt="2021-11-10T05:11:01.797" v="38"/>
          <pc:sldLayoutMkLst>
            <pc:docMk/>
            <pc:sldMasterMk cId="2024959896" sldId="2147483711"/>
            <pc:sldLayoutMk cId="34442851" sldId="2147483700"/>
          </pc:sldLayoutMkLst>
        </pc:sldLayoutChg>
        <pc:sldLayoutChg chg="add del">
          <pc:chgData name="Muhammad Asif Haroon" userId="S::m.asifharoon@ucp.edu.pk::935d963d-9a0f-4384-bbe2-497eb911783a" providerId="AD" clId="Web-{A06356F3-7AFF-4B57-A464-EAAE0FABB474}" dt="2021-11-10T05:11:01.797" v="38"/>
          <pc:sldLayoutMkLst>
            <pc:docMk/>
            <pc:sldMasterMk cId="2024959896" sldId="2147483711"/>
            <pc:sldLayoutMk cId="2173196198" sldId="2147483701"/>
          </pc:sldLayoutMkLst>
        </pc:sldLayoutChg>
        <pc:sldLayoutChg chg="add del">
          <pc:chgData name="Muhammad Asif Haroon" userId="S::m.asifharoon@ucp.edu.pk::935d963d-9a0f-4384-bbe2-497eb911783a" providerId="AD" clId="Web-{A06356F3-7AFF-4B57-A464-EAAE0FABB474}" dt="2021-11-10T05:11:01.797" v="38"/>
          <pc:sldLayoutMkLst>
            <pc:docMk/>
            <pc:sldMasterMk cId="2024959896" sldId="2147483711"/>
            <pc:sldLayoutMk cId="507710352" sldId="2147483702"/>
          </pc:sldLayoutMkLst>
        </pc:sldLayoutChg>
        <pc:sldLayoutChg chg="add del">
          <pc:chgData name="Muhammad Asif Haroon" userId="S::m.asifharoon@ucp.edu.pk::935d963d-9a0f-4384-bbe2-497eb911783a" providerId="AD" clId="Web-{A06356F3-7AFF-4B57-A464-EAAE0FABB474}" dt="2021-11-10T05:11:01.797" v="38"/>
          <pc:sldLayoutMkLst>
            <pc:docMk/>
            <pc:sldMasterMk cId="2024959896" sldId="2147483711"/>
            <pc:sldLayoutMk cId="80597916" sldId="2147483703"/>
          </pc:sldLayoutMkLst>
        </pc:sldLayoutChg>
        <pc:sldLayoutChg chg="add del">
          <pc:chgData name="Muhammad Asif Haroon" userId="S::m.asifharoon@ucp.edu.pk::935d963d-9a0f-4384-bbe2-497eb911783a" providerId="AD" clId="Web-{A06356F3-7AFF-4B57-A464-EAAE0FABB474}" dt="2021-11-10T05:11:01.797" v="38"/>
          <pc:sldLayoutMkLst>
            <pc:docMk/>
            <pc:sldMasterMk cId="2024959896" sldId="2147483711"/>
            <pc:sldLayoutMk cId="971409116" sldId="2147483704"/>
          </pc:sldLayoutMkLst>
        </pc:sldLayoutChg>
        <pc:sldLayoutChg chg="add del">
          <pc:chgData name="Muhammad Asif Haroon" userId="S::m.asifharoon@ucp.edu.pk::935d963d-9a0f-4384-bbe2-497eb911783a" providerId="AD" clId="Web-{A06356F3-7AFF-4B57-A464-EAAE0FABB474}" dt="2021-11-10T05:11:01.797" v="38"/>
          <pc:sldLayoutMkLst>
            <pc:docMk/>
            <pc:sldMasterMk cId="2024959896" sldId="2147483711"/>
            <pc:sldLayoutMk cId="3777886356" sldId="2147483705"/>
          </pc:sldLayoutMkLst>
        </pc:sldLayoutChg>
        <pc:sldLayoutChg chg="add del">
          <pc:chgData name="Muhammad Asif Haroon" userId="S::m.asifharoon@ucp.edu.pk::935d963d-9a0f-4384-bbe2-497eb911783a" providerId="AD" clId="Web-{A06356F3-7AFF-4B57-A464-EAAE0FABB474}" dt="2021-11-10T05:11:01.797" v="38"/>
          <pc:sldLayoutMkLst>
            <pc:docMk/>
            <pc:sldMasterMk cId="2024959896" sldId="2147483711"/>
            <pc:sldLayoutMk cId="3834221510" sldId="2147483706"/>
          </pc:sldLayoutMkLst>
        </pc:sldLayoutChg>
        <pc:sldLayoutChg chg="add del">
          <pc:chgData name="Muhammad Asif Haroon" userId="S::m.asifharoon@ucp.edu.pk::935d963d-9a0f-4384-bbe2-497eb911783a" providerId="AD" clId="Web-{A06356F3-7AFF-4B57-A464-EAAE0FABB474}" dt="2021-11-10T05:11:01.797" v="38"/>
          <pc:sldLayoutMkLst>
            <pc:docMk/>
            <pc:sldMasterMk cId="2024959896" sldId="2147483711"/>
            <pc:sldLayoutMk cId="3316279956" sldId="2147483707"/>
          </pc:sldLayoutMkLst>
        </pc:sldLayoutChg>
        <pc:sldLayoutChg chg="add del">
          <pc:chgData name="Muhammad Asif Haroon" userId="S::m.asifharoon@ucp.edu.pk::935d963d-9a0f-4384-bbe2-497eb911783a" providerId="AD" clId="Web-{A06356F3-7AFF-4B57-A464-EAAE0FABB474}" dt="2021-11-10T05:11:01.797" v="38"/>
          <pc:sldLayoutMkLst>
            <pc:docMk/>
            <pc:sldMasterMk cId="2024959896" sldId="2147483711"/>
            <pc:sldLayoutMk cId="1888099866" sldId="2147483708"/>
          </pc:sldLayoutMkLst>
        </pc:sldLayoutChg>
        <pc:sldLayoutChg chg="add del">
          <pc:chgData name="Muhammad Asif Haroon" userId="S::m.asifharoon@ucp.edu.pk::935d963d-9a0f-4384-bbe2-497eb911783a" providerId="AD" clId="Web-{A06356F3-7AFF-4B57-A464-EAAE0FABB474}" dt="2021-11-10T05:11:01.797" v="38"/>
          <pc:sldLayoutMkLst>
            <pc:docMk/>
            <pc:sldMasterMk cId="2024959896" sldId="2147483711"/>
            <pc:sldLayoutMk cId="798373873" sldId="2147483709"/>
          </pc:sldLayoutMkLst>
        </pc:sldLayoutChg>
        <pc:sldLayoutChg chg="add del">
          <pc:chgData name="Muhammad Asif Haroon" userId="S::m.asifharoon@ucp.edu.pk::935d963d-9a0f-4384-bbe2-497eb911783a" providerId="AD" clId="Web-{A06356F3-7AFF-4B57-A464-EAAE0FABB474}" dt="2021-11-10T05:11:01.797" v="38"/>
          <pc:sldLayoutMkLst>
            <pc:docMk/>
            <pc:sldMasterMk cId="2024959896" sldId="2147483711"/>
            <pc:sldLayoutMk cId="2328299042" sldId="2147483710"/>
          </pc:sldLayoutMkLst>
        </pc:sldLayoutChg>
      </pc:sldMasterChg>
      <pc:sldMasterChg chg="add del addSldLayout delSldLayout">
        <pc:chgData name="Muhammad Asif Haroon" userId="S::m.asifharoon@ucp.edu.pk::935d963d-9a0f-4384-bbe2-497eb911783a" providerId="AD" clId="Web-{A06356F3-7AFF-4B57-A464-EAAE0FABB474}" dt="2021-11-10T05:11:16.188" v="40"/>
        <pc:sldMasterMkLst>
          <pc:docMk/>
          <pc:sldMasterMk cId="3954989529" sldId="2147483750"/>
        </pc:sldMasterMkLst>
        <pc:sldLayoutChg chg="add del">
          <pc:chgData name="Muhammad Asif Haroon" userId="S::m.asifharoon@ucp.edu.pk::935d963d-9a0f-4384-bbe2-497eb911783a" providerId="AD" clId="Web-{A06356F3-7AFF-4B57-A464-EAAE0FABB474}" dt="2021-11-10T05:11:16.188" v="40"/>
          <pc:sldLayoutMkLst>
            <pc:docMk/>
            <pc:sldMasterMk cId="3954989529" sldId="2147483750"/>
            <pc:sldLayoutMk cId="2912025923" sldId="2147483739"/>
          </pc:sldLayoutMkLst>
        </pc:sldLayoutChg>
        <pc:sldLayoutChg chg="add del">
          <pc:chgData name="Muhammad Asif Haroon" userId="S::m.asifharoon@ucp.edu.pk::935d963d-9a0f-4384-bbe2-497eb911783a" providerId="AD" clId="Web-{A06356F3-7AFF-4B57-A464-EAAE0FABB474}" dt="2021-11-10T05:11:16.188" v="40"/>
          <pc:sldLayoutMkLst>
            <pc:docMk/>
            <pc:sldMasterMk cId="3954989529" sldId="2147483750"/>
            <pc:sldLayoutMk cId="4252078111" sldId="2147483740"/>
          </pc:sldLayoutMkLst>
        </pc:sldLayoutChg>
        <pc:sldLayoutChg chg="add del">
          <pc:chgData name="Muhammad Asif Haroon" userId="S::m.asifharoon@ucp.edu.pk::935d963d-9a0f-4384-bbe2-497eb911783a" providerId="AD" clId="Web-{A06356F3-7AFF-4B57-A464-EAAE0FABB474}" dt="2021-11-10T05:11:16.188" v="40"/>
          <pc:sldLayoutMkLst>
            <pc:docMk/>
            <pc:sldMasterMk cId="3954989529" sldId="2147483750"/>
            <pc:sldLayoutMk cId="3707961762" sldId="2147483741"/>
          </pc:sldLayoutMkLst>
        </pc:sldLayoutChg>
        <pc:sldLayoutChg chg="add del">
          <pc:chgData name="Muhammad Asif Haroon" userId="S::m.asifharoon@ucp.edu.pk::935d963d-9a0f-4384-bbe2-497eb911783a" providerId="AD" clId="Web-{A06356F3-7AFF-4B57-A464-EAAE0FABB474}" dt="2021-11-10T05:11:16.188" v="40"/>
          <pc:sldLayoutMkLst>
            <pc:docMk/>
            <pc:sldMasterMk cId="3954989529" sldId="2147483750"/>
            <pc:sldLayoutMk cId="1598620583" sldId="2147483742"/>
          </pc:sldLayoutMkLst>
        </pc:sldLayoutChg>
        <pc:sldLayoutChg chg="add del">
          <pc:chgData name="Muhammad Asif Haroon" userId="S::m.asifharoon@ucp.edu.pk::935d963d-9a0f-4384-bbe2-497eb911783a" providerId="AD" clId="Web-{A06356F3-7AFF-4B57-A464-EAAE0FABB474}" dt="2021-11-10T05:11:16.188" v="40"/>
          <pc:sldLayoutMkLst>
            <pc:docMk/>
            <pc:sldMasterMk cId="3954989529" sldId="2147483750"/>
            <pc:sldLayoutMk cId="2927532900" sldId="2147483743"/>
          </pc:sldLayoutMkLst>
        </pc:sldLayoutChg>
        <pc:sldLayoutChg chg="add del">
          <pc:chgData name="Muhammad Asif Haroon" userId="S::m.asifharoon@ucp.edu.pk::935d963d-9a0f-4384-bbe2-497eb911783a" providerId="AD" clId="Web-{A06356F3-7AFF-4B57-A464-EAAE0FABB474}" dt="2021-11-10T05:11:16.188" v="40"/>
          <pc:sldLayoutMkLst>
            <pc:docMk/>
            <pc:sldMasterMk cId="3954989529" sldId="2147483750"/>
            <pc:sldLayoutMk cId="1412484828" sldId="2147483744"/>
          </pc:sldLayoutMkLst>
        </pc:sldLayoutChg>
        <pc:sldLayoutChg chg="add del">
          <pc:chgData name="Muhammad Asif Haroon" userId="S::m.asifharoon@ucp.edu.pk::935d963d-9a0f-4384-bbe2-497eb911783a" providerId="AD" clId="Web-{A06356F3-7AFF-4B57-A464-EAAE0FABB474}" dt="2021-11-10T05:11:16.188" v="40"/>
          <pc:sldLayoutMkLst>
            <pc:docMk/>
            <pc:sldMasterMk cId="3954989529" sldId="2147483750"/>
            <pc:sldLayoutMk cId="4018244774" sldId="2147483745"/>
          </pc:sldLayoutMkLst>
        </pc:sldLayoutChg>
        <pc:sldLayoutChg chg="add del">
          <pc:chgData name="Muhammad Asif Haroon" userId="S::m.asifharoon@ucp.edu.pk::935d963d-9a0f-4384-bbe2-497eb911783a" providerId="AD" clId="Web-{A06356F3-7AFF-4B57-A464-EAAE0FABB474}" dt="2021-11-10T05:11:16.188" v="40"/>
          <pc:sldLayoutMkLst>
            <pc:docMk/>
            <pc:sldMasterMk cId="3954989529" sldId="2147483750"/>
            <pc:sldLayoutMk cId="3267845645" sldId="2147483746"/>
          </pc:sldLayoutMkLst>
        </pc:sldLayoutChg>
        <pc:sldLayoutChg chg="add del">
          <pc:chgData name="Muhammad Asif Haroon" userId="S::m.asifharoon@ucp.edu.pk::935d963d-9a0f-4384-bbe2-497eb911783a" providerId="AD" clId="Web-{A06356F3-7AFF-4B57-A464-EAAE0FABB474}" dt="2021-11-10T05:11:16.188" v="40"/>
          <pc:sldLayoutMkLst>
            <pc:docMk/>
            <pc:sldMasterMk cId="3954989529" sldId="2147483750"/>
            <pc:sldLayoutMk cId="2900889654" sldId="2147483747"/>
          </pc:sldLayoutMkLst>
        </pc:sldLayoutChg>
        <pc:sldLayoutChg chg="add del">
          <pc:chgData name="Muhammad Asif Haroon" userId="S::m.asifharoon@ucp.edu.pk::935d963d-9a0f-4384-bbe2-497eb911783a" providerId="AD" clId="Web-{A06356F3-7AFF-4B57-A464-EAAE0FABB474}" dt="2021-11-10T05:11:16.188" v="40"/>
          <pc:sldLayoutMkLst>
            <pc:docMk/>
            <pc:sldMasterMk cId="3954989529" sldId="2147483750"/>
            <pc:sldLayoutMk cId="1510697017" sldId="2147483748"/>
          </pc:sldLayoutMkLst>
        </pc:sldLayoutChg>
        <pc:sldLayoutChg chg="add del">
          <pc:chgData name="Muhammad Asif Haroon" userId="S::m.asifharoon@ucp.edu.pk::935d963d-9a0f-4384-bbe2-497eb911783a" providerId="AD" clId="Web-{A06356F3-7AFF-4B57-A464-EAAE0FABB474}" dt="2021-11-10T05:11:16.188" v="40"/>
          <pc:sldLayoutMkLst>
            <pc:docMk/>
            <pc:sldMasterMk cId="3954989529" sldId="2147483750"/>
            <pc:sldLayoutMk cId="1504499027" sldId="2147483749"/>
          </pc:sldLayoutMkLst>
        </pc:sldLayoutChg>
      </pc:sldMasterChg>
    </pc:docChg>
  </pc:docChgLst>
  <pc:docChgLst>
    <pc:chgData name="Muhammad Asif Haroon" userId="S::m.asifharoon@ucp.edu.pk::935d963d-9a0f-4384-bbe2-497eb911783a" providerId="AD" clId="Web-{385B348B-2248-7BB2-A6CF-A2556919CC86}"/>
    <pc:docChg chg="addSld modSld">
      <pc:chgData name="Muhammad Asif Haroon" userId="S::m.asifharoon@ucp.edu.pk::935d963d-9a0f-4384-bbe2-497eb911783a" providerId="AD" clId="Web-{385B348B-2248-7BB2-A6CF-A2556919CC86}" dt="2021-11-10T09:07:23.633" v="115" actId="14100"/>
      <pc:docMkLst>
        <pc:docMk/>
      </pc:docMkLst>
      <pc:sldChg chg="modSp">
        <pc:chgData name="Muhammad Asif Haroon" userId="S::m.asifharoon@ucp.edu.pk::935d963d-9a0f-4384-bbe2-497eb911783a" providerId="AD" clId="Web-{385B348B-2248-7BB2-A6CF-A2556919CC86}" dt="2021-11-10T08:47:43.709" v="0"/>
        <pc:sldMkLst>
          <pc:docMk/>
          <pc:sldMk cId="1742551531" sldId="258"/>
        </pc:sldMkLst>
        <pc:spChg chg="mod">
          <ac:chgData name="Muhammad Asif Haroon" userId="S::m.asifharoon@ucp.edu.pk::935d963d-9a0f-4384-bbe2-497eb911783a" providerId="AD" clId="Web-{385B348B-2248-7BB2-A6CF-A2556919CC86}" dt="2021-11-10T08:47:43.709" v="0"/>
          <ac:spMkLst>
            <pc:docMk/>
            <pc:sldMk cId="1742551531" sldId="258"/>
            <ac:spMk id="2" creationId="{56255D0B-992E-48A0-BEF1-0ACDBE0F911B}"/>
          </ac:spMkLst>
        </pc:spChg>
      </pc:sldChg>
      <pc:sldChg chg="modSp new">
        <pc:chgData name="Muhammad Asif Haroon" userId="S::m.asifharoon@ucp.edu.pk::935d963d-9a0f-4384-bbe2-497eb911783a" providerId="AD" clId="Web-{385B348B-2248-7BB2-A6CF-A2556919CC86}" dt="2021-11-10T08:50:00.963" v="47" actId="20577"/>
        <pc:sldMkLst>
          <pc:docMk/>
          <pc:sldMk cId="205350733" sldId="259"/>
        </pc:sldMkLst>
        <pc:spChg chg="mod">
          <ac:chgData name="Muhammad Asif Haroon" userId="S::m.asifharoon@ucp.edu.pk::935d963d-9a0f-4384-bbe2-497eb911783a" providerId="AD" clId="Web-{385B348B-2248-7BB2-A6CF-A2556919CC86}" dt="2021-11-10T08:48:27.929" v="11" actId="1076"/>
          <ac:spMkLst>
            <pc:docMk/>
            <pc:sldMk cId="205350733" sldId="259"/>
            <ac:spMk id="2" creationId="{FE949C02-70CC-4E63-8144-DF7D6978CCBD}"/>
          </ac:spMkLst>
        </pc:spChg>
        <pc:spChg chg="mod">
          <ac:chgData name="Muhammad Asif Haroon" userId="S::m.asifharoon@ucp.edu.pk::935d963d-9a0f-4384-bbe2-497eb911783a" providerId="AD" clId="Web-{385B348B-2248-7BB2-A6CF-A2556919CC86}" dt="2021-11-10T08:50:00.963" v="47" actId="20577"/>
          <ac:spMkLst>
            <pc:docMk/>
            <pc:sldMk cId="205350733" sldId="259"/>
            <ac:spMk id="3" creationId="{18707813-4C54-4AF9-B20C-4345E6E19013}"/>
          </ac:spMkLst>
        </pc:spChg>
      </pc:sldChg>
      <pc:sldChg chg="addSp delSp modSp new addAnim delAnim modAnim">
        <pc:chgData name="Muhammad Asif Haroon" userId="S::m.asifharoon@ucp.edu.pk::935d963d-9a0f-4384-bbe2-497eb911783a" providerId="AD" clId="Web-{385B348B-2248-7BB2-A6CF-A2556919CC86}" dt="2021-11-10T09:01:56.921" v="91"/>
        <pc:sldMkLst>
          <pc:docMk/>
          <pc:sldMk cId="330282966" sldId="260"/>
        </pc:sldMkLst>
        <pc:spChg chg="mod">
          <ac:chgData name="Muhammad Asif Haroon" userId="S::m.asifharoon@ucp.edu.pk::935d963d-9a0f-4384-bbe2-497eb911783a" providerId="AD" clId="Web-{385B348B-2248-7BB2-A6CF-A2556919CC86}" dt="2021-11-10T08:51:24.090" v="65" actId="1076"/>
          <ac:spMkLst>
            <pc:docMk/>
            <pc:sldMk cId="330282966" sldId="260"/>
            <ac:spMk id="2" creationId="{5D509A21-C92B-4C06-8ACE-E5F521BD9807}"/>
          </ac:spMkLst>
        </pc:spChg>
        <pc:spChg chg="del mod">
          <ac:chgData name="Muhammad Asif Haroon" userId="S::m.asifharoon@ucp.edu.pk::935d963d-9a0f-4384-bbe2-497eb911783a" providerId="AD" clId="Web-{385B348B-2248-7BB2-A6CF-A2556919CC86}" dt="2021-11-10T08:51:20.887" v="64"/>
          <ac:spMkLst>
            <pc:docMk/>
            <pc:sldMk cId="330282966" sldId="260"/>
            <ac:spMk id="3" creationId="{3DDC28EE-9C6B-4FD5-A6C0-15C9E8ECB988}"/>
          </ac:spMkLst>
        </pc:spChg>
        <pc:picChg chg="add mod">
          <ac:chgData name="Muhammad Asif Haroon" userId="S::m.asifharoon@ucp.edu.pk::935d963d-9a0f-4384-bbe2-497eb911783a" providerId="AD" clId="Web-{385B348B-2248-7BB2-A6CF-A2556919CC86}" dt="2021-11-10T08:55:40.379" v="72" actId="14100"/>
          <ac:picMkLst>
            <pc:docMk/>
            <pc:sldMk cId="330282966" sldId="260"/>
            <ac:picMk id="4" creationId="{24796205-93DD-45D8-89EB-6E8EFD073E44}"/>
          </ac:picMkLst>
        </pc:picChg>
        <pc:picChg chg="add mod">
          <ac:chgData name="Muhammad Asif Haroon" userId="S::m.asifharoon@ucp.edu.pk::935d963d-9a0f-4384-bbe2-497eb911783a" providerId="AD" clId="Web-{385B348B-2248-7BB2-A6CF-A2556919CC86}" dt="2021-11-10T08:55:57.004" v="75" actId="1076"/>
          <ac:picMkLst>
            <pc:docMk/>
            <pc:sldMk cId="330282966" sldId="260"/>
            <ac:picMk id="5" creationId="{ED31442C-D8F8-415D-9CE9-0CAE1B85272B}"/>
          </ac:picMkLst>
        </pc:picChg>
      </pc:sldChg>
      <pc:sldChg chg="addSp delSp modSp new">
        <pc:chgData name="Muhammad Asif Haroon" userId="S::m.asifharoon@ucp.edu.pk::935d963d-9a0f-4384-bbe2-497eb911783a" providerId="AD" clId="Web-{385B348B-2248-7BB2-A6CF-A2556919CC86}" dt="2021-11-10T09:07:23.633" v="115" actId="14100"/>
        <pc:sldMkLst>
          <pc:docMk/>
          <pc:sldMk cId="1014111971" sldId="261"/>
        </pc:sldMkLst>
        <pc:spChg chg="del">
          <ac:chgData name="Muhammad Asif Haroon" userId="S::m.asifharoon@ucp.edu.pk::935d963d-9a0f-4384-bbe2-497eb911783a" providerId="AD" clId="Web-{385B348B-2248-7BB2-A6CF-A2556919CC86}" dt="2021-11-10T08:59:19.104" v="82"/>
          <ac:spMkLst>
            <pc:docMk/>
            <pc:sldMk cId="1014111971" sldId="261"/>
            <ac:spMk id="2" creationId="{1701083E-5138-4020-A266-E4EDAED9FDFB}"/>
          </ac:spMkLst>
        </pc:spChg>
        <pc:spChg chg="del">
          <ac:chgData name="Muhammad Asif Haroon" userId="S::m.asifharoon@ucp.edu.pk::935d963d-9a0f-4384-bbe2-497eb911783a" providerId="AD" clId="Web-{385B348B-2248-7BB2-A6CF-A2556919CC86}" dt="2021-11-10T08:59:21.135" v="83"/>
          <ac:spMkLst>
            <pc:docMk/>
            <pc:sldMk cId="1014111971" sldId="261"/>
            <ac:spMk id="3" creationId="{C4265BBE-9987-4E21-9D70-B4659992E4D9}"/>
          </ac:spMkLst>
        </pc:spChg>
        <pc:picChg chg="add mod">
          <ac:chgData name="Muhammad Asif Haroon" userId="S::m.asifharoon@ucp.edu.pk::935d963d-9a0f-4384-bbe2-497eb911783a" providerId="AD" clId="Web-{385B348B-2248-7BB2-A6CF-A2556919CC86}" dt="2021-11-10T09:07:20.649" v="113" actId="14100"/>
          <ac:picMkLst>
            <pc:docMk/>
            <pc:sldMk cId="1014111971" sldId="261"/>
            <ac:picMk id="4" creationId="{0FD4D976-D2E0-41CF-B9B1-FD7598F6ABEB}"/>
          </ac:picMkLst>
        </pc:picChg>
        <pc:picChg chg="add mod">
          <ac:chgData name="Muhammad Asif Haroon" userId="S::m.asifharoon@ucp.edu.pk::935d963d-9a0f-4384-bbe2-497eb911783a" providerId="AD" clId="Web-{385B348B-2248-7BB2-A6CF-A2556919CC86}" dt="2021-11-10T09:06:59.086" v="110" actId="1076"/>
          <ac:picMkLst>
            <pc:docMk/>
            <pc:sldMk cId="1014111971" sldId="261"/>
            <ac:picMk id="5" creationId="{158DB7E6-A497-4B55-8BD6-2CCCF9B65867}"/>
          </ac:picMkLst>
        </pc:picChg>
        <pc:picChg chg="add mod">
          <ac:chgData name="Muhammad Asif Haroon" userId="S::m.asifharoon@ucp.edu.pk::935d963d-9a0f-4384-bbe2-497eb911783a" providerId="AD" clId="Web-{385B348B-2248-7BB2-A6CF-A2556919CC86}" dt="2021-11-10T09:07:23.633" v="115" actId="14100"/>
          <ac:picMkLst>
            <pc:docMk/>
            <pc:sldMk cId="1014111971" sldId="261"/>
            <ac:picMk id="6" creationId="{B8661160-12CA-4BE1-8D37-54ED3F205AA7}"/>
          </ac:picMkLst>
        </pc:picChg>
      </pc:sldChg>
      <pc:sldChg chg="addSp delSp modSp new">
        <pc:chgData name="Muhammad Asif Haroon" userId="S::m.asifharoon@ucp.edu.pk::935d963d-9a0f-4384-bbe2-497eb911783a" providerId="AD" clId="Web-{385B348B-2248-7BB2-A6CF-A2556919CC86}" dt="2021-11-10T09:05:43.209" v="106" actId="14100"/>
        <pc:sldMkLst>
          <pc:docMk/>
          <pc:sldMk cId="4048561983" sldId="262"/>
        </pc:sldMkLst>
        <pc:spChg chg="del">
          <ac:chgData name="Muhammad Asif Haroon" userId="S::m.asifharoon@ucp.edu.pk::935d963d-9a0f-4384-bbe2-497eb911783a" providerId="AD" clId="Web-{385B348B-2248-7BB2-A6CF-A2556919CC86}" dt="2021-11-10T09:03:15.236" v="93"/>
          <ac:spMkLst>
            <pc:docMk/>
            <pc:sldMk cId="4048561983" sldId="262"/>
            <ac:spMk id="2" creationId="{29ED9218-873E-4E36-96C3-70F5E0685D71}"/>
          </ac:spMkLst>
        </pc:spChg>
        <pc:spChg chg="del">
          <ac:chgData name="Muhammad Asif Haroon" userId="S::m.asifharoon@ucp.edu.pk::935d963d-9a0f-4384-bbe2-497eb911783a" providerId="AD" clId="Web-{385B348B-2248-7BB2-A6CF-A2556919CC86}" dt="2021-11-10T09:03:18.470" v="94"/>
          <ac:spMkLst>
            <pc:docMk/>
            <pc:sldMk cId="4048561983" sldId="262"/>
            <ac:spMk id="3" creationId="{13F2CB2D-AAF2-459D-B8D4-6947C7553E7B}"/>
          </ac:spMkLst>
        </pc:spChg>
        <pc:picChg chg="add mod">
          <ac:chgData name="Muhammad Asif Haroon" userId="S::m.asifharoon@ucp.edu.pk::935d963d-9a0f-4384-bbe2-497eb911783a" providerId="AD" clId="Web-{385B348B-2248-7BB2-A6CF-A2556919CC86}" dt="2021-11-10T09:05:43.209" v="106" actId="14100"/>
          <ac:picMkLst>
            <pc:docMk/>
            <pc:sldMk cId="4048561983" sldId="262"/>
            <ac:picMk id="4" creationId="{DA97A1BB-8041-4F77-B9D6-7CEA74EA0A76}"/>
          </ac:picMkLst>
        </pc:picChg>
        <pc:picChg chg="add mod">
          <ac:chgData name="Muhammad Asif Haroon" userId="S::m.asifharoon@ucp.edu.pk::935d963d-9a0f-4384-bbe2-497eb911783a" providerId="AD" clId="Web-{385B348B-2248-7BB2-A6CF-A2556919CC86}" dt="2021-11-10T09:05:40.615" v="105" actId="1076"/>
          <ac:picMkLst>
            <pc:docMk/>
            <pc:sldMk cId="4048561983" sldId="262"/>
            <ac:picMk id="5" creationId="{83368FE8-92E6-406F-88E2-CFA389CBB5F8}"/>
          </ac:picMkLst>
        </pc:picChg>
      </pc:sldChg>
    </pc:docChg>
  </pc:docChgLst>
  <pc:docChgLst>
    <pc:chgData name="Muhammad Asif Haroon" userId="S::m.asifharoon@ucp.edu.pk::935d963d-9a0f-4384-bbe2-497eb911783a" providerId="AD" clId="Web-{2DF05946-D772-F114-64BF-CED1E6508ED0}"/>
    <pc:docChg chg="addSld modSld">
      <pc:chgData name="Muhammad Asif Haroon" userId="S::m.asifharoon@ucp.edu.pk::935d963d-9a0f-4384-bbe2-497eb911783a" providerId="AD" clId="Web-{2DF05946-D772-F114-64BF-CED1E6508ED0}" dt="2021-11-16T08:37:41.183" v="154" actId="20577"/>
      <pc:docMkLst>
        <pc:docMk/>
      </pc:docMkLst>
      <pc:sldChg chg="modSp">
        <pc:chgData name="Muhammad Asif Haroon" userId="S::m.asifharoon@ucp.edu.pk::935d963d-9a0f-4384-bbe2-497eb911783a" providerId="AD" clId="Web-{2DF05946-D772-F114-64BF-CED1E6508ED0}" dt="2021-11-16T08:36:36.212" v="146" actId="20577"/>
        <pc:sldMkLst>
          <pc:docMk/>
          <pc:sldMk cId="205350733" sldId="259"/>
        </pc:sldMkLst>
        <pc:spChg chg="mod">
          <ac:chgData name="Muhammad Asif Haroon" userId="S::m.asifharoon@ucp.edu.pk::935d963d-9a0f-4384-bbe2-497eb911783a" providerId="AD" clId="Web-{2DF05946-D772-F114-64BF-CED1E6508ED0}" dt="2021-11-16T08:36:22.040" v="144"/>
          <ac:spMkLst>
            <pc:docMk/>
            <pc:sldMk cId="205350733" sldId="259"/>
            <ac:spMk id="2" creationId="{FE949C02-70CC-4E63-8144-DF7D6978CCBD}"/>
          </ac:spMkLst>
        </pc:spChg>
        <pc:spChg chg="mod">
          <ac:chgData name="Muhammad Asif Haroon" userId="S::m.asifharoon@ucp.edu.pk::935d963d-9a0f-4384-bbe2-497eb911783a" providerId="AD" clId="Web-{2DF05946-D772-F114-64BF-CED1E6508ED0}" dt="2021-11-16T08:36:36.212" v="146" actId="20577"/>
          <ac:spMkLst>
            <pc:docMk/>
            <pc:sldMk cId="205350733" sldId="259"/>
            <ac:spMk id="3" creationId="{18707813-4C54-4AF9-B20C-4345E6E19013}"/>
          </ac:spMkLst>
        </pc:spChg>
      </pc:sldChg>
      <pc:sldChg chg="modSp">
        <pc:chgData name="Muhammad Asif Haroon" userId="S::m.asifharoon@ucp.edu.pk::935d963d-9a0f-4384-bbe2-497eb911783a" providerId="AD" clId="Web-{2DF05946-D772-F114-64BF-CED1E6508ED0}" dt="2021-11-16T08:37:41.183" v="154" actId="20577"/>
        <pc:sldMkLst>
          <pc:docMk/>
          <pc:sldMk cId="3701465680" sldId="263"/>
        </pc:sldMkLst>
        <pc:spChg chg="mod">
          <ac:chgData name="Muhammad Asif Haroon" userId="S::m.asifharoon@ucp.edu.pk::935d963d-9a0f-4384-bbe2-497eb911783a" providerId="AD" clId="Web-{2DF05946-D772-F114-64BF-CED1E6508ED0}" dt="2021-11-16T08:37:41.183" v="154" actId="20577"/>
          <ac:spMkLst>
            <pc:docMk/>
            <pc:sldMk cId="3701465680" sldId="263"/>
            <ac:spMk id="4" creationId="{F7C16CDE-64A2-47B8-B764-26481F313CBF}"/>
          </ac:spMkLst>
        </pc:spChg>
      </pc:sldChg>
      <pc:sldChg chg="addSp delSp modSp mod setBg">
        <pc:chgData name="Muhammad Asif Haroon" userId="S::m.asifharoon@ucp.edu.pk::935d963d-9a0f-4384-bbe2-497eb911783a" providerId="AD" clId="Web-{2DF05946-D772-F114-64BF-CED1E6508ED0}" dt="2021-11-16T07:46:43.855" v="68" actId="1076"/>
        <pc:sldMkLst>
          <pc:docMk/>
          <pc:sldMk cId="925281389" sldId="265"/>
        </pc:sldMkLst>
        <pc:spChg chg="mod">
          <ac:chgData name="Muhammad Asif Haroon" userId="S::m.asifharoon@ucp.edu.pk::935d963d-9a0f-4384-bbe2-497eb911783a" providerId="AD" clId="Web-{2DF05946-D772-F114-64BF-CED1E6508ED0}" dt="2021-11-16T07:46:21.088" v="58" actId="1076"/>
          <ac:spMkLst>
            <pc:docMk/>
            <pc:sldMk cId="925281389" sldId="265"/>
            <ac:spMk id="2" creationId="{18C514F9-31CA-435D-9517-C01FDB7673FD}"/>
          </ac:spMkLst>
        </pc:spChg>
        <pc:spChg chg="del">
          <ac:chgData name="Muhammad Asif Haroon" userId="S::m.asifharoon@ucp.edu.pk::935d963d-9a0f-4384-bbe2-497eb911783a" providerId="AD" clId="Web-{2DF05946-D772-F114-64BF-CED1E6508ED0}" dt="2021-11-16T07:39:46.045" v="1"/>
          <ac:spMkLst>
            <pc:docMk/>
            <pc:sldMk cId="925281389" sldId="265"/>
            <ac:spMk id="3" creationId="{E180B951-0404-44EA-84EE-E927919980EA}"/>
          </ac:spMkLst>
        </pc:spChg>
        <pc:spChg chg="add mod">
          <ac:chgData name="Muhammad Asif Haroon" userId="S::m.asifharoon@ucp.edu.pk::935d963d-9a0f-4384-bbe2-497eb911783a" providerId="AD" clId="Web-{2DF05946-D772-F114-64BF-CED1E6508ED0}" dt="2021-11-16T07:46:29.214" v="60"/>
          <ac:spMkLst>
            <pc:docMk/>
            <pc:sldMk cId="925281389" sldId="265"/>
            <ac:spMk id="5" creationId="{7FE75BE4-445E-401E-AC1E-119EB3E4F743}"/>
          </ac:spMkLst>
        </pc:spChg>
        <pc:spChg chg="add">
          <ac:chgData name="Muhammad Asif Haroon" userId="S::m.asifharoon@ucp.edu.pk::935d963d-9a0f-4384-bbe2-497eb911783a" providerId="AD" clId="Web-{2DF05946-D772-F114-64BF-CED1E6508ED0}" dt="2021-11-16T07:45:48.947" v="50"/>
          <ac:spMkLst>
            <pc:docMk/>
            <pc:sldMk cId="925281389" sldId="265"/>
            <ac:spMk id="12" creationId="{9C53F8DC-E65E-42A4-ABA3-AB41274F30F8}"/>
          </ac:spMkLst>
        </pc:spChg>
        <pc:spChg chg="add">
          <ac:chgData name="Muhammad Asif Haroon" userId="S::m.asifharoon@ucp.edu.pk::935d963d-9a0f-4384-bbe2-497eb911783a" providerId="AD" clId="Web-{2DF05946-D772-F114-64BF-CED1E6508ED0}" dt="2021-11-16T07:45:48.947" v="50"/>
          <ac:spMkLst>
            <pc:docMk/>
            <pc:sldMk cId="925281389" sldId="265"/>
            <ac:spMk id="14" creationId="{3808F57C-E98A-4053-BD3D-4D04986CB21A}"/>
          </ac:spMkLst>
        </pc:spChg>
        <pc:spChg chg="add">
          <ac:chgData name="Muhammad Asif Haroon" userId="S::m.asifharoon@ucp.edu.pk::935d963d-9a0f-4384-bbe2-497eb911783a" providerId="AD" clId="Web-{2DF05946-D772-F114-64BF-CED1E6508ED0}" dt="2021-11-16T07:45:48.947" v="50"/>
          <ac:spMkLst>
            <pc:docMk/>
            <pc:sldMk cId="925281389" sldId="265"/>
            <ac:spMk id="16" creationId="{3DD8121B-71ED-41BD-AA7C-9E5609999D11}"/>
          </ac:spMkLst>
        </pc:spChg>
        <pc:picChg chg="add mod ord">
          <ac:chgData name="Muhammad Asif Haroon" userId="S::m.asifharoon@ucp.edu.pk::935d963d-9a0f-4384-bbe2-497eb911783a" providerId="AD" clId="Web-{2DF05946-D772-F114-64BF-CED1E6508ED0}" dt="2021-11-16T07:46:37.182" v="65" actId="14100"/>
          <ac:picMkLst>
            <pc:docMk/>
            <pc:sldMk cId="925281389" sldId="265"/>
            <ac:picMk id="6" creationId="{A7D1BA13-B4C6-4ABB-9611-CA2AC79028B3}"/>
          </ac:picMkLst>
        </pc:picChg>
        <pc:picChg chg="add mod">
          <ac:chgData name="Muhammad Asif Haroon" userId="S::m.asifharoon@ucp.edu.pk::935d963d-9a0f-4384-bbe2-497eb911783a" providerId="AD" clId="Web-{2DF05946-D772-F114-64BF-CED1E6508ED0}" dt="2021-11-16T07:46:43.855" v="68" actId="1076"/>
          <ac:picMkLst>
            <pc:docMk/>
            <pc:sldMk cId="925281389" sldId="265"/>
            <ac:picMk id="7" creationId="{943537A3-A9AC-4BBB-BA07-0A1B13442CC6}"/>
          </ac:picMkLst>
        </pc:picChg>
      </pc:sldChg>
      <pc:sldChg chg="add replId">
        <pc:chgData name="Muhammad Asif Haroon" userId="S::m.asifharoon@ucp.edu.pk::935d963d-9a0f-4384-bbe2-497eb911783a" providerId="AD" clId="Web-{2DF05946-D772-F114-64BF-CED1E6508ED0}" dt="2021-11-16T07:39:34.279" v="0"/>
        <pc:sldMkLst>
          <pc:docMk/>
          <pc:sldMk cId="2409516506" sldId="267"/>
        </pc:sldMkLst>
      </pc:sldChg>
      <pc:sldChg chg="addSp delSp modSp new">
        <pc:chgData name="Muhammad Asif Haroon" userId="S::m.asifharoon@ucp.edu.pk::935d963d-9a0f-4384-bbe2-497eb911783a" providerId="AD" clId="Web-{2DF05946-D772-F114-64BF-CED1E6508ED0}" dt="2021-11-16T08:14:53.498" v="121" actId="1076"/>
        <pc:sldMkLst>
          <pc:docMk/>
          <pc:sldMk cId="2939684530" sldId="268"/>
        </pc:sldMkLst>
        <pc:spChg chg="mod">
          <ac:chgData name="Muhammad Asif Haroon" userId="S::m.asifharoon@ucp.edu.pk::935d963d-9a0f-4384-bbe2-497eb911783a" providerId="AD" clId="Web-{2DF05946-D772-F114-64BF-CED1E6508ED0}" dt="2021-11-16T07:47:43.934" v="72" actId="14100"/>
          <ac:spMkLst>
            <pc:docMk/>
            <pc:sldMk cId="2939684530" sldId="268"/>
            <ac:spMk id="2" creationId="{907D92A3-5810-466F-82BE-CBBCAA7EBD55}"/>
          </ac:spMkLst>
        </pc:spChg>
        <pc:spChg chg="mod">
          <ac:chgData name="Muhammad Asif Haroon" userId="S::m.asifharoon@ucp.edu.pk::935d963d-9a0f-4384-bbe2-497eb911783a" providerId="AD" clId="Web-{2DF05946-D772-F114-64BF-CED1E6508ED0}" dt="2021-11-16T08:14:53.498" v="121" actId="1076"/>
          <ac:spMkLst>
            <pc:docMk/>
            <pc:sldMk cId="2939684530" sldId="268"/>
            <ac:spMk id="3" creationId="{96991AA3-84D2-4D48-8354-846C6EFD658E}"/>
          </ac:spMkLst>
        </pc:spChg>
        <pc:spChg chg="add del">
          <ac:chgData name="Muhammad Asif Haroon" userId="S::m.asifharoon@ucp.edu.pk::935d963d-9a0f-4384-bbe2-497eb911783a" providerId="AD" clId="Web-{2DF05946-D772-F114-64BF-CED1E6508ED0}" dt="2021-11-16T07:51:23.722" v="83"/>
          <ac:spMkLst>
            <pc:docMk/>
            <pc:sldMk cId="2939684530" sldId="268"/>
            <ac:spMk id="4" creationId="{2A44B4DF-4FB7-4288-8336-F4F7F1C07967}"/>
          </ac:spMkLst>
        </pc:spChg>
        <pc:picChg chg="add mod">
          <ac:chgData name="Muhammad Asif Haroon" userId="S::m.asifharoon@ucp.edu.pk::935d963d-9a0f-4384-bbe2-497eb911783a" providerId="AD" clId="Web-{2DF05946-D772-F114-64BF-CED1E6508ED0}" dt="2021-11-16T08:14:38.982" v="116" actId="1076"/>
          <ac:picMkLst>
            <pc:docMk/>
            <pc:sldMk cId="2939684530" sldId="268"/>
            <ac:picMk id="5" creationId="{5AF1E017-7B8F-48BC-9D28-A15B91F0CD0C}"/>
          </ac:picMkLst>
        </pc:picChg>
      </pc:sldChg>
      <pc:sldChg chg="addSp delSp modSp add replId">
        <pc:chgData name="Muhammad Asif Haroon" userId="S::m.asifharoon@ucp.edu.pk::935d963d-9a0f-4384-bbe2-497eb911783a" providerId="AD" clId="Web-{2DF05946-D772-F114-64BF-CED1E6508ED0}" dt="2021-11-16T08:12:55.198" v="114" actId="1076"/>
        <pc:sldMkLst>
          <pc:docMk/>
          <pc:sldMk cId="1672935063" sldId="269"/>
        </pc:sldMkLst>
        <pc:spChg chg="mod">
          <ac:chgData name="Muhammad Asif Haroon" userId="S::m.asifharoon@ucp.edu.pk::935d963d-9a0f-4384-bbe2-497eb911783a" providerId="AD" clId="Web-{2DF05946-D772-F114-64BF-CED1E6508ED0}" dt="2021-11-16T08:12:00.712" v="108" actId="20577"/>
          <ac:spMkLst>
            <pc:docMk/>
            <pc:sldMk cId="1672935063" sldId="269"/>
            <ac:spMk id="2" creationId="{907D92A3-5810-466F-82BE-CBBCAA7EBD55}"/>
          </ac:spMkLst>
        </pc:spChg>
        <pc:spChg chg="del">
          <ac:chgData name="Muhammad Asif Haroon" userId="S::m.asifharoon@ucp.edu.pk::935d963d-9a0f-4384-bbe2-497eb911783a" providerId="AD" clId="Web-{2DF05946-D772-F114-64BF-CED1E6508ED0}" dt="2021-11-16T07:54:47.884" v="101"/>
          <ac:spMkLst>
            <pc:docMk/>
            <pc:sldMk cId="1672935063" sldId="269"/>
            <ac:spMk id="3" creationId="{96991AA3-84D2-4D48-8354-846C6EFD658E}"/>
          </ac:spMkLst>
        </pc:spChg>
        <pc:spChg chg="add del mod">
          <ac:chgData name="Muhammad Asif Haroon" userId="S::m.asifharoon@ucp.edu.pk::935d963d-9a0f-4384-bbe2-497eb911783a" providerId="AD" clId="Web-{2DF05946-D772-F114-64BF-CED1E6508ED0}" dt="2021-11-16T07:55:00.666" v="106"/>
          <ac:spMkLst>
            <pc:docMk/>
            <pc:sldMk cId="1672935063" sldId="269"/>
            <ac:spMk id="6" creationId="{AC633514-FE17-4E4A-BE87-40612B1251E8}"/>
          </ac:spMkLst>
        </pc:spChg>
        <pc:picChg chg="del">
          <ac:chgData name="Muhammad Asif Haroon" userId="S::m.asifharoon@ucp.edu.pk::935d963d-9a0f-4384-bbe2-497eb911783a" providerId="AD" clId="Web-{2DF05946-D772-F114-64BF-CED1E6508ED0}" dt="2021-11-16T07:55:02.994" v="107"/>
          <ac:picMkLst>
            <pc:docMk/>
            <pc:sldMk cId="1672935063" sldId="269"/>
            <ac:picMk id="5" creationId="{5AF1E017-7B8F-48BC-9D28-A15B91F0CD0C}"/>
          </ac:picMkLst>
        </pc:picChg>
        <pc:picChg chg="add mod">
          <ac:chgData name="Muhammad Asif Haroon" userId="S::m.asifharoon@ucp.edu.pk::935d963d-9a0f-4384-bbe2-497eb911783a" providerId="AD" clId="Web-{2DF05946-D772-F114-64BF-CED1E6508ED0}" dt="2021-11-16T08:12:55.198" v="114" actId="1076"/>
          <ac:picMkLst>
            <pc:docMk/>
            <pc:sldMk cId="1672935063" sldId="269"/>
            <ac:picMk id="7" creationId="{9FD2F0FA-EF27-462A-8948-C3E3E4BB89F5}"/>
          </ac:picMkLst>
        </pc:picChg>
      </pc:sldChg>
      <pc:sldChg chg="addSp delSp modSp add replId">
        <pc:chgData name="Muhammad Asif Haroon" userId="S::m.asifharoon@ucp.edu.pk::935d963d-9a0f-4384-bbe2-497eb911783a" providerId="AD" clId="Web-{2DF05946-D772-F114-64BF-CED1E6508ED0}" dt="2021-11-16T08:33:13.909" v="138" actId="1076"/>
        <pc:sldMkLst>
          <pc:docMk/>
          <pc:sldMk cId="1267406984" sldId="270"/>
        </pc:sldMkLst>
        <pc:spChg chg="mod">
          <ac:chgData name="Muhammad Asif Haroon" userId="S::m.asifharoon@ucp.edu.pk::935d963d-9a0f-4384-bbe2-497eb911783a" providerId="AD" clId="Web-{2DF05946-D772-F114-64BF-CED1E6508ED0}" dt="2021-11-16T08:31:47.282" v="132" actId="14100"/>
          <ac:spMkLst>
            <pc:docMk/>
            <pc:sldMk cId="1267406984" sldId="270"/>
            <ac:spMk id="2" creationId="{907D92A3-5810-466F-82BE-CBBCAA7EBD55}"/>
          </ac:spMkLst>
        </pc:spChg>
        <pc:picChg chg="add mod">
          <ac:chgData name="Muhammad Asif Haroon" userId="S::m.asifharoon@ucp.edu.pk::935d963d-9a0f-4384-bbe2-497eb911783a" providerId="AD" clId="Web-{2DF05946-D772-F114-64BF-CED1E6508ED0}" dt="2021-11-16T08:33:13.909" v="138" actId="1076"/>
          <ac:picMkLst>
            <pc:docMk/>
            <pc:sldMk cId="1267406984" sldId="270"/>
            <ac:picMk id="3" creationId="{FC854E3D-7C44-45D2-BB96-42BF11242413}"/>
          </ac:picMkLst>
        </pc:picChg>
        <pc:picChg chg="del">
          <ac:chgData name="Muhammad Asif Haroon" userId="S::m.asifharoon@ucp.edu.pk::935d963d-9a0f-4384-bbe2-497eb911783a" providerId="AD" clId="Web-{2DF05946-D772-F114-64BF-CED1E6508ED0}" dt="2021-11-16T08:31:47.969" v="133"/>
          <ac:picMkLst>
            <pc:docMk/>
            <pc:sldMk cId="1267406984" sldId="270"/>
            <ac:picMk id="7" creationId="{9FD2F0FA-EF27-462A-8948-C3E3E4BB89F5}"/>
          </ac:picMkLst>
        </pc:picChg>
      </pc:sldChg>
    </pc:docChg>
  </pc:docChgLst>
  <pc:docChgLst>
    <pc:chgData name="Muhammad Asif Haroon" userId="S::m.asifharoon@ucp.edu.pk::935d963d-9a0f-4384-bbe2-497eb911783a" providerId="AD" clId="Web-{F104524D-569F-BB9A-E39A-9B70255C2B39}"/>
    <pc:docChg chg="addSld modSld">
      <pc:chgData name="Muhammad Asif Haroon" userId="S::m.asifharoon@ucp.edu.pk::935d963d-9a0f-4384-bbe2-497eb911783a" providerId="AD" clId="Web-{F104524D-569F-BB9A-E39A-9B70255C2B39}" dt="2021-11-15T05:51:23.528" v="245"/>
      <pc:docMkLst>
        <pc:docMk/>
      </pc:docMkLst>
      <pc:sldChg chg="addSp modSp new addAnim modAnim">
        <pc:chgData name="Muhammad Asif Haroon" userId="S::m.asifharoon@ucp.edu.pk::935d963d-9a0f-4384-bbe2-497eb911783a" providerId="AD" clId="Web-{F104524D-569F-BB9A-E39A-9B70255C2B39}" dt="2021-11-15T05:32:05.268" v="129" actId="20577"/>
        <pc:sldMkLst>
          <pc:docMk/>
          <pc:sldMk cId="3701465680" sldId="263"/>
        </pc:sldMkLst>
        <pc:spChg chg="mod">
          <ac:chgData name="Muhammad Asif Haroon" userId="S::m.asifharoon@ucp.edu.pk::935d963d-9a0f-4384-bbe2-497eb911783a" providerId="AD" clId="Web-{F104524D-569F-BB9A-E39A-9B70255C2B39}" dt="2021-11-15T05:21:21.174" v="14" actId="20577"/>
          <ac:spMkLst>
            <pc:docMk/>
            <pc:sldMk cId="3701465680" sldId="263"/>
            <ac:spMk id="2" creationId="{B5904801-EEDF-498E-B5C2-ECBF1FA908EC}"/>
          </ac:spMkLst>
        </pc:spChg>
        <pc:spChg chg="mod">
          <ac:chgData name="Muhammad Asif Haroon" userId="S::m.asifharoon@ucp.edu.pk::935d963d-9a0f-4384-bbe2-497eb911783a" providerId="AD" clId="Web-{F104524D-569F-BB9A-E39A-9B70255C2B39}" dt="2021-11-15T05:31:05.267" v="112"/>
          <ac:spMkLst>
            <pc:docMk/>
            <pc:sldMk cId="3701465680" sldId="263"/>
            <ac:spMk id="3" creationId="{13323126-5FF3-4BC0-AAD7-1B5E91D4846A}"/>
          </ac:spMkLst>
        </pc:spChg>
        <pc:spChg chg="add mod">
          <ac:chgData name="Muhammad Asif Haroon" userId="S::m.asifharoon@ucp.edu.pk::935d963d-9a0f-4384-bbe2-497eb911783a" providerId="AD" clId="Web-{F104524D-569F-BB9A-E39A-9B70255C2B39}" dt="2021-11-15T05:32:05.268" v="129" actId="20577"/>
          <ac:spMkLst>
            <pc:docMk/>
            <pc:sldMk cId="3701465680" sldId="263"/>
            <ac:spMk id="4" creationId="{F7C16CDE-64A2-47B8-B764-26481F313CBF}"/>
          </ac:spMkLst>
        </pc:spChg>
      </pc:sldChg>
      <pc:sldChg chg="addSp delSp modSp new">
        <pc:chgData name="Muhammad Asif Haroon" userId="S::m.asifharoon@ucp.edu.pk::935d963d-9a0f-4384-bbe2-497eb911783a" providerId="AD" clId="Web-{F104524D-569F-BB9A-E39A-9B70255C2B39}" dt="2021-11-15T05:39:57.872" v="166" actId="1076"/>
        <pc:sldMkLst>
          <pc:docMk/>
          <pc:sldMk cId="1080652605" sldId="264"/>
        </pc:sldMkLst>
        <pc:spChg chg="del">
          <ac:chgData name="Muhammad Asif Haroon" userId="S::m.asifharoon@ucp.edu.pk::935d963d-9a0f-4384-bbe2-497eb911783a" providerId="AD" clId="Web-{F104524D-569F-BB9A-E39A-9B70255C2B39}" dt="2021-11-15T05:32:42.175" v="131"/>
          <ac:spMkLst>
            <pc:docMk/>
            <pc:sldMk cId="1080652605" sldId="264"/>
            <ac:spMk id="2" creationId="{16B438C0-84E0-4219-B08E-26E030D264DE}"/>
          </ac:spMkLst>
        </pc:spChg>
        <pc:spChg chg="del">
          <ac:chgData name="Muhammad Asif Haroon" userId="S::m.asifharoon@ucp.edu.pk::935d963d-9a0f-4384-bbe2-497eb911783a" providerId="AD" clId="Web-{F104524D-569F-BB9A-E39A-9B70255C2B39}" dt="2021-11-15T05:32:43.722" v="132"/>
          <ac:spMkLst>
            <pc:docMk/>
            <pc:sldMk cId="1080652605" sldId="264"/>
            <ac:spMk id="3" creationId="{7A68AD97-8A8E-47DD-A4F7-AB908B9D661F}"/>
          </ac:spMkLst>
        </pc:spChg>
        <pc:spChg chg="add mod">
          <ac:chgData name="Muhammad Asif Haroon" userId="S::m.asifharoon@ucp.edu.pk::935d963d-9a0f-4384-bbe2-497eb911783a" providerId="AD" clId="Web-{F104524D-569F-BB9A-E39A-9B70255C2B39}" dt="2021-11-15T05:39:57.872" v="166" actId="1076"/>
          <ac:spMkLst>
            <pc:docMk/>
            <pc:sldMk cId="1080652605" sldId="264"/>
            <ac:spMk id="6" creationId="{7F9CC734-038A-4F98-A689-B383D00BAB1C}"/>
          </ac:spMkLst>
        </pc:spChg>
        <pc:picChg chg="add mod">
          <ac:chgData name="Muhammad Asif Haroon" userId="S::m.asifharoon@ucp.edu.pk::935d963d-9a0f-4384-bbe2-497eb911783a" providerId="AD" clId="Web-{F104524D-569F-BB9A-E39A-9B70255C2B39}" dt="2021-11-15T05:34:02.537" v="135" actId="1076"/>
          <ac:picMkLst>
            <pc:docMk/>
            <pc:sldMk cId="1080652605" sldId="264"/>
            <ac:picMk id="4" creationId="{60413A3C-1276-45CA-AE12-209EA0C00A63}"/>
          </ac:picMkLst>
        </pc:picChg>
        <pc:picChg chg="add mod">
          <ac:chgData name="Muhammad Asif Haroon" userId="S::m.asifharoon@ucp.edu.pk::935d963d-9a0f-4384-bbe2-497eb911783a" providerId="AD" clId="Web-{F104524D-569F-BB9A-E39A-9B70255C2B39}" dt="2021-11-15T05:35:49.898" v="139" actId="1076"/>
          <ac:picMkLst>
            <pc:docMk/>
            <pc:sldMk cId="1080652605" sldId="264"/>
            <ac:picMk id="5" creationId="{30D59A35-441A-49E1-BAD6-281F842F558E}"/>
          </ac:picMkLst>
        </pc:picChg>
      </pc:sldChg>
      <pc:sldChg chg="modSp new">
        <pc:chgData name="Muhammad Asif Haroon" userId="S::m.asifharoon@ucp.edu.pk::935d963d-9a0f-4384-bbe2-497eb911783a" providerId="AD" clId="Web-{F104524D-569F-BB9A-E39A-9B70255C2B39}" dt="2021-11-15T05:44:08.909" v="203"/>
        <pc:sldMkLst>
          <pc:docMk/>
          <pc:sldMk cId="925281389" sldId="265"/>
        </pc:sldMkLst>
        <pc:spChg chg="mod">
          <ac:chgData name="Muhammad Asif Haroon" userId="S::m.asifharoon@ucp.edu.pk::935d963d-9a0f-4384-bbe2-497eb911783a" providerId="AD" clId="Web-{F104524D-569F-BB9A-E39A-9B70255C2B39}" dt="2021-11-15T05:40:28.857" v="172" actId="1076"/>
          <ac:spMkLst>
            <pc:docMk/>
            <pc:sldMk cId="925281389" sldId="265"/>
            <ac:spMk id="2" creationId="{18C514F9-31CA-435D-9517-C01FDB7673FD}"/>
          </ac:spMkLst>
        </pc:spChg>
        <pc:spChg chg="mod">
          <ac:chgData name="Muhammad Asif Haroon" userId="S::m.asifharoon@ucp.edu.pk::935d963d-9a0f-4384-bbe2-497eb911783a" providerId="AD" clId="Web-{F104524D-569F-BB9A-E39A-9B70255C2B39}" dt="2021-11-15T05:44:08.909" v="203"/>
          <ac:spMkLst>
            <pc:docMk/>
            <pc:sldMk cId="925281389" sldId="265"/>
            <ac:spMk id="3" creationId="{E180B951-0404-44EA-84EE-E927919980EA}"/>
          </ac:spMkLst>
        </pc:spChg>
      </pc:sldChg>
      <pc:sldChg chg="addSp delSp modSp new">
        <pc:chgData name="Muhammad Asif Haroon" userId="S::m.asifharoon@ucp.edu.pk::935d963d-9a0f-4384-bbe2-497eb911783a" providerId="AD" clId="Web-{F104524D-569F-BB9A-E39A-9B70255C2B39}" dt="2021-11-15T05:51:23.528" v="245"/>
        <pc:sldMkLst>
          <pc:docMk/>
          <pc:sldMk cId="3991657345" sldId="266"/>
        </pc:sldMkLst>
        <pc:spChg chg="del">
          <ac:chgData name="Muhammad Asif Haroon" userId="S::m.asifharoon@ucp.edu.pk::935d963d-9a0f-4384-bbe2-497eb911783a" providerId="AD" clId="Web-{F104524D-569F-BB9A-E39A-9B70255C2B39}" dt="2021-11-15T05:45:43.567" v="205"/>
          <ac:spMkLst>
            <pc:docMk/>
            <pc:sldMk cId="3991657345" sldId="266"/>
            <ac:spMk id="2" creationId="{F5E525B6-1297-4F6F-A300-D007F316A419}"/>
          </ac:spMkLst>
        </pc:spChg>
        <pc:spChg chg="del">
          <ac:chgData name="Muhammad Asif Haroon" userId="S::m.asifharoon@ucp.edu.pk::935d963d-9a0f-4384-bbe2-497eb911783a" providerId="AD" clId="Web-{F104524D-569F-BB9A-E39A-9B70255C2B39}" dt="2021-11-15T05:45:44.786" v="206"/>
          <ac:spMkLst>
            <pc:docMk/>
            <pc:sldMk cId="3991657345" sldId="266"/>
            <ac:spMk id="3" creationId="{067F1582-BAAB-4146-B3B1-168669716653}"/>
          </ac:spMkLst>
        </pc:spChg>
        <pc:spChg chg="add del mod">
          <ac:chgData name="Muhammad Asif Haroon" userId="S::m.asifharoon@ucp.edu.pk::935d963d-9a0f-4384-bbe2-497eb911783a" providerId="AD" clId="Web-{F104524D-569F-BB9A-E39A-9B70255C2B39}" dt="2021-11-15T05:50:31.261" v="234"/>
          <ac:spMkLst>
            <pc:docMk/>
            <pc:sldMk cId="3991657345" sldId="266"/>
            <ac:spMk id="5" creationId="{EF7822A8-C0B0-4A30-BF20-7BB8362BA206}"/>
          </ac:spMkLst>
        </pc:spChg>
        <pc:spChg chg="add mod">
          <ac:chgData name="Muhammad Asif Haroon" userId="S::m.asifharoon@ucp.edu.pk::935d963d-9a0f-4384-bbe2-497eb911783a" providerId="AD" clId="Web-{F104524D-569F-BB9A-E39A-9B70255C2B39}" dt="2021-11-15T05:51:23.528" v="245"/>
          <ac:spMkLst>
            <pc:docMk/>
            <pc:sldMk cId="3991657345" sldId="266"/>
            <ac:spMk id="6" creationId="{163102DA-DE41-40FA-8165-ED4310FA2E5C}"/>
          </ac:spMkLst>
        </pc:spChg>
        <pc:picChg chg="add mod">
          <ac:chgData name="Muhammad Asif Haroon" userId="S::m.asifharoon@ucp.edu.pk::935d963d-9a0f-4384-bbe2-497eb911783a" providerId="AD" clId="Web-{F104524D-569F-BB9A-E39A-9B70255C2B39}" dt="2021-11-15T05:46:38.631" v="213" actId="1076"/>
          <ac:picMkLst>
            <pc:docMk/>
            <pc:sldMk cId="3991657345" sldId="266"/>
            <ac:picMk id="4" creationId="{32D089E8-80E6-472E-8EEC-F570E96FAB5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November 17,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17976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November 17,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4375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November 17,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4545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November 17,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54397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November 17,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59216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November 17,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74821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November 17,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164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November 17,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4009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November 17,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86884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November 17,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151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November 17,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29394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Wednesday, November 17,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842910"/>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nafu.org/other/3dprint/2019/0203/"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CE9E2ED-2BB1-46AE-A037-86EC1BFB33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71600" y="1228550"/>
            <a:ext cx="4350870" cy="2947210"/>
          </a:xfrm>
        </p:spPr>
        <p:txBody>
          <a:bodyPr anchor="t">
            <a:normAutofit/>
          </a:bodyPr>
          <a:lstStyle/>
          <a:p>
            <a:pPr algn="l"/>
            <a:r>
              <a:rPr lang="en-US" dirty="0">
                <a:cs typeface="Calibri Light"/>
              </a:rPr>
              <a:t>Power, Energy and Ohm's Law</a:t>
            </a:r>
            <a:endParaRPr lang="en-US"/>
          </a:p>
        </p:txBody>
      </p:sp>
      <p:sp>
        <p:nvSpPr>
          <p:cNvPr id="16" name="Rectangle 10">
            <a:extLst>
              <a:ext uri="{FF2B5EF4-FFF2-40B4-BE49-F238E27FC236}">
                <a16:creationId xmlns:a16="http://schemas.microsoft.com/office/drawing/2014/main" id="{D28B54C3-B57B-472A-B96E-1FCB67093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2">
            <a:extLst>
              <a:ext uri="{FF2B5EF4-FFF2-40B4-BE49-F238E27FC236}">
                <a16:creationId xmlns:a16="http://schemas.microsoft.com/office/drawing/2014/main" id="{C4C9F2B0-1044-46EB-8AEB-C3BFFDE6C2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4">
            <a:extLst>
              <a:ext uri="{FF2B5EF4-FFF2-40B4-BE49-F238E27FC236}">
                <a16:creationId xmlns:a16="http://schemas.microsoft.com/office/drawing/2014/main" id="{7DB3C429-F8DA-49B9-AF84-21996FCF78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F6EADB2B-9915-451F-A685-13A504D12B57}"/>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27738" r="5511" b="-2"/>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C53F8DC-E65E-42A4-ABA3-AB41274F30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514F9-31CA-435D-9517-C01FDB7673FD}"/>
              </a:ext>
            </a:extLst>
          </p:cNvPr>
          <p:cNvSpPr>
            <a:spLocks noGrp="1"/>
          </p:cNvSpPr>
          <p:nvPr>
            <p:ph type="title"/>
          </p:nvPr>
        </p:nvSpPr>
        <p:spPr>
          <a:xfrm>
            <a:off x="280093" y="227161"/>
            <a:ext cx="5524143" cy="1556725"/>
          </a:xfrm>
        </p:spPr>
        <p:txBody>
          <a:bodyPr anchor="b">
            <a:normAutofit/>
          </a:bodyPr>
          <a:lstStyle/>
          <a:p>
            <a:r>
              <a:rPr lang="en-US" b="0">
                <a:ea typeface="+mj-lt"/>
                <a:cs typeface="+mj-lt"/>
              </a:rPr>
              <a:t>POWER IN AN ELECTRIC CIRCUIT</a:t>
            </a:r>
            <a:endParaRPr lang="en-US"/>
          </a:p>
        </p:txBody>
      </p:sp>
      <p:sp>
        <p:nvSpPr>
          <p:cNvPr id="5" name="Content Placeholder 4">
            <a:extLst>
              <a:ext uri="{FF2B5EF4-FFF2-40B4-BE49-F238E27FC236}">
                <a16:creationId xmlns:a16="http://schemas.microsoft.com/office/drawing/2014/main" id="{7FE75BE4-445E-401E-AC1E-119EB3E4F743}"/>
              </a:ext>
            </a:extLst>
          </p:cNvPr>
          <p:cNvSpPr>
            <a:spLocks noGrp="1"/>
          </p:cNvSpPr>
          <p:nvPr>
            <p:ph idx="1"/>
          </p:nvPr>
        </p:nvSpPr>
        <p:spPr>
          <a:xfrm>
            <a:off x="121942" y="1852752"/>
            <a:ext cx="5476045" cy="3599226"/>
          </a:xfrm>
        </p:spPr>
        <p:txBody>
          <a:bodyPr vert="horz" lIns="0" tIns="0" rIns="0" bIns="0" rtlCol="0" anchor="t">
            <a:normAutofit/>
          </a:bodyPr>
          <a:lstStyle/>
          <a:p>
            <a:pPr algn="just"/>
            <a:r>
              <a:rPr lang="en-US">
                <a:ea typeface="+mn-lt"/>
                <a:cs typeface="+mn-lt"/>
              </a:rPr>
              <a:t>When there is current through resistance, the collisions of the electrons produce heat as a result of the conversion of electrical energy. The amount of power dissipated in an electric circuit is dependent on the amount of resistance and on the amount of current, expressed as follows:</a:t>
            </a:r>
          </a:p>
          <a:p>
            <a:pPr marL="0" indent="0" algn="just">
              <a:buNone/>
            </a:pPr>
            <a:endParaRPr lang="en-US">
              <a:ea typeface="+mn-lt"/>
              <a:cs typeface="+mn-lt"/>
            </a:endParaRPr>
          </a:p>
        </p:txBody>
      </p:sp>
      <p:pic>
        <p:nvPicPr>
          <p:cNvPr id="7" name="Picture 7" descr="A picture containing text, clock&#10;&#10;Description automatically generated">
            <a:extLst>
              <a:ext uri="{FF2B5EF4-FFF2-40B4-BE49-F238E27FC236}">
                <a16:creationId xmlns:a16="http://schemas.microsoft.com/office/drawing/2014/main" id="{943537A3-A9AC-4BBB-BA07-0A1B13442CC6}"/>
              </a:ext>
            </a:extLst>
          </p:cNvPr>
          <p:cNvPicPr>
            <a:picLocks noChangeAspect="1"/>
          </p:cNvPicPr>
          <p:nvPr/>
        </p:nvPicPr>
        <p:blipFill>
          <a:blip r:embed="rId2"/>
          <a:stretch>
            <a:fillRect/>
          </a:stretch>
        </p:blipFill>
        <p:spPr>
          <a:xfrm>
            <a:off x="7727927" y="2386830"/>
            <a:ext cx="2626646" cy="1638378"/>
          </a:xfrm>
          <a:prstGeom prst="rect">
            <a:avLst/>
          </a:prstGeom>
        </p:spPr>
      </p:pic>
      <p:pic>
        <p:nvPicPr>
          <p:cNvPr id="6" name="Picture 6" descr="Text, letter&#10;&#10;Description automatically generated">
            <a:extLst>
              <a:ext uri="{FF2B5EF4-FFF2-40B4-BE49-F238E27FC236}">
                <a16:creationId xmlns:a16="http://schemas.microsoft.com/office/drawing/2014/main" id="{A7D1BA13-B4C6-4ABB-9611-CA2AC79028B3}"/>
              </a:ext>
            </a:extLst>
          </p:cNvPr>
          <p:cNvPicPr>
            <a:picLocks noChangeAspect="1"/>
          </p:cNvPicPr>
          <p:nvPr/>
        </p:nvPicPr>
        <p:blipFill>
          <a:blip r:embed="rId3"/>
          <a:stretch>
            <a:fillRect/>
          </a:stretch>
        </p:blipFill>
        <p:spPr>
          <a:xfrm>
            <a:off x="5585699" y="-3526"/>
            <a:ext cx="6781702" cy="1969856"/>
          </a:xfrm>
          <a:prstGeom prst="rect">
            <a:avLst/>
          </a:prstGeom>
        </p:spPr>
      </p:pic>
      <p:sp>
        <p:nvSpPr>
          <p:cNvPr id="14" name="Rectangle 13">
            <a:extLst>
              <a:ext uri="{FF2B5EF4-FFF2-40B4-BE49-F238E27FC236}">
                <a16:creationId xmlns:a16="http://schemas.microsoft.com/office/drawing/2014/main" id="{3808F57C-E98A-4053-BD3D-4D04986CB2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DD8121B-71ED-41BD-AA7C-9E5609999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528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D92A3-5810-466F-82BE-CBBCAA7EBD55}"/>
              </a:ext>
            </a:extLst>
          </p:cNvPr>
          <p:cNvSpPr>
            <a:spLocks noGrp="1"/>
          </p:cNvSpPr>
          <p:nvPr>
            <p:ph type="title"/>
          </p:nvPr>
        </p:nvSpPr>
        <p:spPr>
          <a:xfrm>
            <a:off x="5751" y="-52736"/>
            <a:ext cx="10241280" cy="616214"/>
          </a:xfrm>
        </p:spPr>
        <p:txBody>
          <a:bodyPr/>
          <a:lstStyle/>
          <a:p>
            <a:r>
              <a:rPr lang="en-US" b="0">
                <a:ea typeface="+mj-lt"/>
                <a:cs typeface="+mj-lt"/>
              </a:rPr>
              <a:t>RESISTOR POWER RATINGS</a:t>
            </a:r>
            <a:endParaRPr lang="en-US"/>
          </a:p>
        </p:txBody>
      </p:sp>
      <p:sp>
        <p:nvSpPr>
          <p:cNvPr id="3" name="Content Placeholder 2">
            <a:extLst>
              <a:ext uri="{FF2B5EF4-FFF2-40B4-BE49-F238E27FC236}">
                <a16:creationId xmlns:a16="http://schemas.microsoft.com/office/drawing/2014/main" id="{96991AA3-84D2-4D48-8354-846C6EFD658E}"/>
              </a:ext>
            </a:extLst>
          </p:cNvPr>
          <p:cNvSpPr>
            <a:spLocks noGrp="1"/>
          </p:cNvSpPr>
          <p:nvPr>
            <p:ph idx="1"/>
          </p:nvPr>
        </p:nvSpPr>
        <p:spPr>
          <a:xfrm>
            <a:off x="149525" y="890189"/>
            <a:ext cx="11894676" cy="3959352"/>
          </a:xfrm>
        </p:spPr>
        <p:txBody>
          <a:bodyPr vert="horz" lIns="0" tIns="0" rIns="0" bIns="0" rtlCol="0" anchor="t">
            <a:normAutofit/>
          </a:bodyPr>
          <a:lstStyle/>
          <a:p>
            <a:r>
              <a:rPr lang="en-US">
                <a:ea typeface="+mn-lt"/>
                <a:cs typeface="+mn-lt"/>
              </a:rPr>
              <a:t>a resistor gives off heat when there is current through it. The limit to the amount of heat that a resistor can give off is specified by its power rating.</a:t>
            </a:r>
          </a:p>
          <a:p>
            <a:r>
              <a:rPr lang="en-US">
                <a:ea typeface="+mn-lt"/>
                <a:cs typeface="+mn-lt"/>
              </a:rPr>
              <a:t>The power rating is the maximum amount of power that a resistor can dissipate without being damaged by excessive heat buildup. The power rating is not related to the ohmic value (resistance) but rather is determined mainly by the physical composition, size, and shape of the resistor.</a:t>
            </a:r>
          </a:p>
          <a:p>
            <a:r>
              <a:rPr lang="en-US">
                <a:ea typeface="+mn-lt"/>
                <a:cs typeface="+mn-lt"/>
              </a:rPr>
              <a:t>When the power in a resistor is greater than its rating, the resistor will become excessively hot. As a result, the resistor may burn open or its resistance value may change.</a:t>
            </a:r>
            <a:endParaRPr lang="en-US" dirty="0"/>
          </a:p>
        </p:txBody>
      </p:sp>
      <p:pic>
        <p:nvPicPr>
          <p:cNvPr id="5" name="Picture 5">
            <a:extLst>
              <a:ext uri="{FF2B5EF4-FFF2-40B4-BE49-F238E27FC236}">
                <a16:creationId xmlns:a16="http://schemas.microsoft.com/office/drawing/2014/main" id="{5AF1E017-7B8F-48BC-9D28-A15B91F0CD0C}"/>
              </a:ext>
            </a:extLst>
          </p:cNvPr>
          <p:cNvPicPr>
            <a:picLocks noChangeAspect="1"/>
          </p:cNvPicPr>
          <p:nvPr/>
        </p:nvPicPr>
        <p:blipFill>
          <a:blip r:embed="rId2"/>
          <a:stretch>
            <a:fillRect/>
          </a:stretch>
        </p:blipFill>
        <p:spPr>
          <a:xfrm>
            <a:off x="2984740" y="4674434"/>
            <a:ext cx="5949350" cy="1649810"/>
          </a:xfrm>
          <a:prstGeom prst="rect">
            <a:avLst/>
          </a:prstGeom>
        </p:spPr>
      </p:pic>
    </p:spTree>
    <p:extLst>
      <p:ext uri="{BB962C8B-B14F-4D97-AF65-F5344CB8AC3E}">
        <p14:creationId xmlns:p14="http://schemas.microsoft.com/office/powerpoint/2010/main" val="2939684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D92A3-5810-466F-82BE-CBBCAA7EBD55}"/>
              </a:ext>
            </a:extLst>
          </p:cNvPr>
          <p:cNvSpPr>
            <a:spLocks noGrp="1"/>
          </p:cNvSpPr>
          <p:nvPr>
            <p:ph type="title"/>
          </p:nvPr>
        </p:nvSpPr>
        <p:spPr>
          <a:xfrm>
            <a:off x="5751" y="-52736"/>
            <a:ext cx="10241280" cy="616214"/>
          </a:xfrm>
        </p:spPr>
        <p:txBody>
          <a:bodyPr/>
          <a:lstStyle/>
          <a:p>
            <a:r>
              <a:rPr lang="en-US" b="0">
                <a:ea typeface="+mj-lt"/>
                <a:cs typeface="+mj-lt"/>
              </a:rPr>
              <a:t>RESISTOR POWER RATINGS cont...</a:t>
            </a:r>
            <a:endParaRPr lang="en-US"/>
          </a:p>
        </p:txBody>
      </p:sp>
      <p:pic>
        <p:nvPicPr>
          <p:cNvPr id="7" name="Picture 7">
            <a:extLst>
              <a:ext uri="{FF2B5EF4-FFF2-40B4-BE49-F238E27FC236}">
                <a16:creationId xmlns:a16="http://schemas.microsoft.com/office/drawing/2014/main" id="{9FD2F0FA-EF27-462A-8948-C3E3E4BB89F5}"/>
              </a:ext>
            </a:extLst>
          </p:cNvPr>
          <p:cNvPicPr>
            <a:picLocks noChangeAspect="1"/>
          </p:cNvPicPr>
          <p:nvPr/>
        </p:nvPicPr>
        <p:blipFill>
          <a:blip r:embed="rId2"/>
          <a:stretch>
            <a:fillRect/>
          </a:stretch>
        </p:blipFill>
        <p:spPr>
          <a:xfrm>
            <a:off x="2251495" y="1446243"/>
            <a:ext cx="7703388" cy="2729060"/>
          </a:xfrm>
          <a:prstGeom prst="rect">
            <a:avLst/>
          </a:prstGeom>
        </p:spPr>
      </p:pic>
    </p:spTree>
    <p:extLst>
      <p:ext uri="{BB962C8B-B14F-4D97-AF65-F5344CB8AC3E}">
        <p14:creationId xmlns:p14="http://schemas.microsoft.com/office/powerpoint/2010/main" val="167293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D92A3-5810-466F-82BE-CBBCAA7EBD55}"/>
              </a:ext>
            </a:extLst>
          </p:cNvPr>
          <p:cNvSpPr>
            <a:spLocks noGrp="1"/>
          </p:cNvSpPr>
          <p:nvPr>
            <p:ph type="title"/>
          </p:nvPr>
        </p:nvSpPr>
        <p:spPr>
          <a:xfrm>
            <a:off x="92015" y="76660"/>
            <a:ext cx="12081580" cy="1047535"/>
          </a:xfrm>
        </p:spPr>
        <p:txBody>
          <a:bodyPr>
            <a:normAutofit fontScale="90000"/>
          </a:bodyPr>
          <a:lstStyle/>
          <a:p>
            <a:r>
              <a:rPr lang="en-US" b="0">
                <a:ea typeface="+mj-lt"/>
                <a:cs typeface="+mj-lt"/>
              </a:rPr>
              <a:t>ENERGY CONVERSION AND VOLTAGE DROP IN RESISTANCE</a:t>
            </a:r>
            <a:endParaRPr lang="en-US"/>
          </a:p>
        </p:txBody>
      </p:sp>
      <p:pic>
        <p:nvPicPr>
          <p:cNvPr id="3" name="Picture 3" descr="Diagram&#10;&#10;Description automatically generated">
            <a:extLst>
              <a:ext uri="{FF2B5EF4-FFF2-40B4-BE49-F238E27FC236}">
                <a16:creationId xmlns:a16="http://schemas.microsoft.com/office/drawing/2014/main" id="{FC854E3D-7C44-45D2-BB96-42BF11242413}"/>
              </a:ext>
            </a:extLst>
          </p:cNvPr>
          <p:cNvPicPr>
            <a:picLocks noChangeAspect="1"/>
          </p:cNvPicPr>
          <p:nvPr/>
        </p:nvPicPr>
        <p:blipFill>
          <a:blip r:embed="rId2"/>
          <a:stretch>
            <a:fillRect/>
          </a:stretch>
        </p:blipFill>
        <p:spPr>
          <a:xfrm>
            <a:off x="2855343" y="1383444"/>
            <a:ext cx="6093124" cy="4263639"/>
          </a:xfrm>
          <a:prstGeom prst="rect">
            <a:avLst/>
          </a:prstGeom>
        </p:spPr>
      </p:pic>
    </p:spTree>
    <p:extLst>
      <p:ext uri="{BB962C8B-B14F-4D97-AF65-F5344CB8AC3E}">
        <p14:creationId xmlns:p14="http://schemas.microsoft.com/office/powerpoint/2010/main" val="126740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514F9-31CA-435D-9517-C01FDB7673FD}"/>
              </a:ext>
            </a:extLst>
          </p:cNvPr>
          <p:cNvSpPr>
            <a:spLocks noGrp="1"/>
          </p:cNvSpPr>
          <p:nvPr>
            <p:ph type="title"/>
          </p:nvPr>
        </p:nvSpPr>
        <p:spPr>
          <a:xfrm>
            <a:off x="5751" y="-383416"/>
            <a:ext cx="12124713" cy="1018780"/>
          </a:xfrm>
        </p:spPr>
        <p:txBody>
          <a:bodyPr>
            <a:normAutofit/>
          </a:bodyPr>
          <a:lstStyle/>
          <a:p>
            <a:r>
              <a:rPr lang="en-US" b="0" dirty="0">
                <a:ea typeface="+mj-lt"/>
                <a:cs typeface="+mj-lt"/>
              </a:rPr>
              <a:t>The Kilowatt-hour (kWh) Unit of Energy</a:t>
            </a:r>
            <a:endParaRPr lang="en-US" dirty="0"/>
          </a:p>
        </p:txBody>
      </p:sp>
      <p:sp>
        <p:nvSpPr>
          <p:cNvPr id="3" name="Content Placeholder 2">
            <a:extLst>
              <a:ext uri="{FF2B5EF4-FFF2-40B4-BE49-F238E27FC236}">
                <a16:creationId xmlns:a16="http://schemas.microsoft.com/office/drawing/2014/main" id="{E180B951-0404-44EA-84EE-E927919980EA}"/>
              </a:ext>
            </a:extLst>
          </p:cNvPr>
          <p:cNvSpPr>
            <a:spLocks noGrp="1"/>
          </p:cNvSpPr>
          <p:nvPr>
            <p:ph idx="1"/>
          </p:nvPr>
        </p:nvSpPr>
        <p:spPr>
          <a:xfrm>
            <a:off x="5751" y="890189"/>
            <a:ext cx="12009695" cy="3959352"/>
          </a:xfrm>
        </p:spPr>
        <p:txBody>
          <a:bodyPr vert="horz" lIns="0" tIns="0" rIns="0" bIns="0" rtlCol="0" anchor="t">
            <a:normAutofit fontScale="92500"/>
          </a:bodyPr>
          <a:lstStyle/>
          <a:p>
            <a:pPr algn="just"/>
            <a:r>
              <a:rPr lang="en-US" sz="2000" dirty="0">
                <a:latin typeface="Arial"/>
                <a:ea typeface="+mn-lt"/>
                <a:cs typeface="Arial"/>
              </a:rPr>
              <a:t>Since power is expressed in watts and time in seconds, units of energy called the </a:t>
            </a:r>
            <a:r>
              <a:rPr lang="en-US" sz="2000" b="1" dirty="0">
                <a:latin typeface="Arial"/>
                <a:ea typeface="+mn-lt"/>
                <a:cs typeface="Arial"/>
              </a:rPr>
              <a:t>watt-second (</a:t>
            </a:r>
            <a:r>
              <a:rPr lang="en-US" sz="2000" b="1" dirty="0" err="1">
                <a:latin typeface="Arial"/>
                <a:ea typeface="+mn-lt"/>
                <a:cs typeface="Arial"/>
              </a:rPr>
              <a:t>Ws</a:t>
            </a:r>
            <a:r>
              <a:rPr lang="en-US" sz="2000" b="1" dirty="0">
                <a:latin typeface="Arial"/>
                <a:ea typeface="+mn-lt"/>
                <a:cs typeface="Arial"/>
              </a:rPr>
              <a:t>), watt-hour (</a:t>
            </a:r>
            <a:r>
              <a:rPr lang="en-US" sz="2000" b="1" dirty="0" err="1">
                <a:latin typeface="Arial"/>
                <a:ea typeface="+mn-lt"/>
                <a:cs typeface="Arial"/>
              </a:rPr>
              <a:t>Wh</a:t>
            </a:r>
            <a:r>
              <a:rPr lang="en-US" sz="2000" b="1" dirty="0">
                <a:latin typeface="Arial"/>
                <a:ea typeface="+mn-lt"/>
                <a:cs typeface="Arial"/>
              </a:rPr>
              <a:t>), and kilowatt-hour (kWh)</a:t>
            </a:r>
            <a:r>
              <a:rPr lang="en-US" sz="2000" dirty="0">
                <a:latin typeface="Arial"/>
                <a:ea typeface="+mn-lt"/>
                <a:cs typeface="Arial"/>
              </a:rPr>
              <a:t> can be used.</a:t>
            </a:r>
          </a:p>
          <a:p>
            <a:pPr algn="just"/>
            <a:r>
              <a:rPr lang="en-US" sz="2000" dirty="0">
                <a:latin typeface="Arial"/>
                <a:ea typeface="+mn-lt"/>
                <a:cs typeface="Arial"/>
              </a:rPr>
              <a:t>When you pay your electric bill, you are charged on the basis of the amount of energy you use, not the power. Because power companies deal in huge amounts of energy, the most practical unit is the kilowatt-hour.</a:t>
            </a:r>
          </a:p>
          <a:p>
            <a:pPr algn="just"/>
            <a:r>
              <a:rPr lang="en-US" sz="2000" dirty="0">
                <a:latin typeface="Arial"/>
                <a:ea typeface="+mn-lt"/>
                <a:cs typeface="Arial"/>
              </a:rPr>
              <a:t>You use a </a:t>
            </a:r>
            <a:r>
              <a:rPr lang="en-US" sz="2000" b="1" dirty="0">
                <a:latin typeface="Arial"/>
                <a:ea typeface="+mn-lt"/>
                <a:cs typeface="Arial"/>
              </a:rPr>
              <a:t>kilowatt-hour</a:t>
            </a:r>
            <a:r>
              <a:rPr lang="en-US" sz="2000" dirty="0">
                <a:latin typeface="Arial"/>
                <a:ea typeface="+mn-lt"/>
                <a:cs typeface="Arial"/>
              </a:rPr>
              <a:t> of energy when you use one thousand watts of power for one hour.</a:t>
            </a:r>
          </a:p>
          <a:p>
            <a:pPr algn="just"/>
            <a:r>
              <a:rPr lang="en-US" sz="2000" dirty="0">
                <a:latin typeface="Arial"/>
                <a:ea typeface="+mn-lt"/>
                <a:cs typeface="Arial"/>
              </a:rPr>
              <a:t>a 100 W light bulb burning for 10 h uses 1 kWh of energy.</a:t>
            </a:r>
            <a:endParaRPr lang="en-US" sz="2000">
              <a:latin typeface="Arial"/>
              <a:cs typeface="Arial"/>
            </a:endParaRPr>
          </a:p>
          <a:p>
            <a:pPr marL="0" indent="0" algn="ctr">
              <a:buNone/>
            </a:pPr>
            <a:r>
              <a:rPr lang="en-US" sz="2000" dirty="0">
                <a:latin typeface="Arial"/>
                <a:ea typeface="+mn-lt"/>
                <a:cs typeface="Arial"/>
              </a:rPr>
              <a:t>W = Pt = (100 W)(10 h) = 1000 </a:t>
            </a:r>
            <a:r>
              <a:rPr lang="en-US" sz="2000" dirty="0" err="1">
                <a:latin typeface="Arial"/>
                <a:ea typeface="+mn-lt"/>
                <a:cs typeface="Arial"/>
              </a:rPr>
              <a:t>Wh</a:t>
            </a:r>
            <a:r>
              <a:rPr lang="en-US" sz="2000" dirty="0">
                <a:latin typeface="Arial"/>
                <a:ea typeface="+mn-lt"/>
                <a:cs typeface="Arial"/>
              </a:rPr>
              <a:t> = 1 kWh</a:t>
            </a:r>
            <a:endParaRPr lang="en-US" sz="2000">
              <a:latin typeface="Arial"/>
              <a:cs typeface="Arial"/>
            </a:endParaRPr>
          </a:p>
        </p:txBody>
      </p:sp>
    </p:spTree>
    <p:extLst>
      <p:ext uri="{BB962C8B-B14F-4D97-AF65-F5344CB8AC3E}">
        <p14:creationId xmlns:p14="http://schemas.microsoft.com/office/powerpoint/2010/main" val="2409516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32D089E8-80E6-472E-8EEC-F570E96FAB57}"/>
              </a:ext>
            </a:extLst>
          </p:cNvPr>
          <p:cNvPicPr>
            <a:picLocks noChangeAspect="1"/>
          </p:cNvPicPr>
          <p:nvPr/>
        </p:nvPicPr>
        <p:blipFill>
          <a:blip r:embed="rId2"/>
          <a:stretch>
            <a:fillRect/>
          </a:stretch>
        </p:blipFill>
        <p:spPr>
          <a:xfrm>
            <a:off x="-5751" y="432"/>
            <a:ext cx="8594784" cy="3104642"/>
          </a:xfrm>
          <a:prstGeom prst="rect">
            <a:avLst/>
          </a:prstGeom>
        </p:spPr>
      </p:pic>
      <p:sp>
        <p:nvSpPr>
          <p:cNvPr id="6" name="TextBox 5">
            <a:extLst>
              <a:ext uri="{FF2B5EF4-FFF2-40B4-BE49-F238E27FC236}">
                <a16:creationId xmlns:a16="http://schemas.microsoft.com/office/drawing/2014/main" id="{163102DA-DE41-40FA-8165-ED4310FA2E5C}"/>
              </a:ext>
            </a:extLst>
          </p:cNvPr>
          <p:cNvSpPr txBox="1"/>
          <p:nvPr/>
        </p:nvSpPr>
        <p:spPr>
          <a:xfrm>
            <a:off x="382439" y="3847381"/>
            <a:ext cx="96587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a:cs typeface="Arial"/>
              </a:rPr>
              <a:t>How many kilowatt-hours are used by a 250 W bulb burning for 8 h?</a:t>
            </a:r>
          </a:p>
        </p:txBody>
      </p:sp>
    </p:spTree>
    <p:extLst>
      <p:ext uri="{BB962C8B-B14F-4D97-AF65-F5344CB8AC3E}">
        <p14:creationId xmlns:p14="http://schemas.microsoft.com/office/powerpoint/2010/main" val="3991657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5952-47D5-4460-B127-4CDF4F1F9365}"/>
              </a:ext>
            </a:extLst>
          </p:cNvPr>
          <p:cNvSpPr>
            <a:spLocks noGrp="1"/>
          </p:cNvSpPr>
          <p:nvPr>
            <p:ph type="title"/>
          </p:nvPr>
        </p:nvSpPr>
        <p:spPr>
          <a:xfrm>
            <a:off x="5751" y="4773"/>
            <a:ext cx="10241280" cy="1234440"/>
          </a:xfrm>
        </p:spPr>
        <p:txBody>
          <a:bodyPr/>
          <a:lstStyle/>
          <a:p>
            <a:r>
              <a:rPr lang="en-US"/>
              <a:t>Ohm's Law</a:t>
            </a:r>
          </a:p>
        </p:txBody>
      </p:sp>
      <p:sp>
        <p:nvSpPr>
          <p:cNvPr id="3" name="Content Placeholder 2">
            <a:extLst>
              <a:ext uri="{FF2B5EF4-FFF2-40B4-BE49-F238E27FC236}">
                <a16:creationId xmlns:a16="http://schemas.microsoft.com/office/drawing/2014/main" id="{F160E389-8592-480F-9FCF-FED5E07B97CF}"/>
              </a:ext>
            </a:extLst>
          </p:cNvPr>
          <p:cNvSpPr>
            <a:spLocks noGrp="1"/>
          </p:cNvSpPr>
          <p:nvPr>
            <p:ph idx="1"/>
          </p:nvPr>
        </p:nvSpPr>
        <p:spPr>
          <a:xfrm>
            <a:off x="235789" y="1235245"/>
            <a:ext cx="11952184" cy="3959352"/>
          </a:xfrm>
        </p:spPr>
        <p:txBody>
          <a:bodyPr vert="horz" lIns="0" tIns="0" rIns="0" bIns="0" rtlCol="0" anchor="t">
            <a:normAutofit/>
          </a:bodyPr>
          <a:lstStyle/>
          <a:p>
            <a:r>
              <a:rPr lang="en-US" dirty="0">
                <a:ea typeface="+mn-lt"/>
                <a:cs typeface="+mn-lt"/>
              </a:rPr>
              <a:t>Ohm’s law states that current is directly proportional to voltage and inversely proportional to resistance.</a:t>
            </a:r>
          </a:p>
          <a:p>
            <a:pPr marL="0" indent="0" algn="ctr">
              <a:buNone/>
            </a:pPr>
            <a:r>
              <a:rPr lang="en-US" b="1" dirty="0"/>
              <a:t>V</a:t>
            </a:r>
            <a:r>
              <a:rPr lang="en-US" b="1" dirty="0">
                <a:ea typeface="+mn-lt"/>
                <a:cs typeface="+mn-lt"/>
              </a:rPr>
              <a:t> = IR</a:t>
            </a:r>
          </a:p>
          <a:p>
            <a:pPr marL="0" indent="0">
              <a:buNone/>
            </a:pPr>
            <a:r>
              <a:rPr lang="en-US" dirty="0">
                <a:ea typeface="+mn-lt"/>
                <a:cs typeface="+mn-lt"/>
              </a:rPr>
              <a:t>where I is current in amperes (A), V is voltage in volts (V), and R is resistance in ohms Ω</a:t>
            </a:r>
            <a:endParaRPr lang="en-US"/>
          </a:p>
        </p:txBody>
      </p:sp>
      <p:pic>
        <p:nvPicPr>
          <p:cNvPr id="12" name="Picture 12" descr="Diagram&#10;&#10;Description automatically generated">
            <a:extLst>
              <a:ext uri="{FF2B5EF4-FFF2-40B4-BE49-F238E27FC236}">
                <a16:creationId xmlns:a16="http://schemas.microsoft.com/office/drawing/2014/main" id="{93A69861-4D1B-411C-BB71-FB0999A979E6}"/>
              </a:ext>
            </a:extLst>
          </p:cNvPr>
          <p:cNvPicPr>
            <a:picLocks noChangeAspect="1"/>
          </p:cNvPicPr>
          <p:nvPr/>
        </p:nvPicPr>
        <p:blipFill>
          <a:blip r:embed="rId2"/>
          <a:stretch>
            <a:fillRect/>
          </a:stretch>
        </p:blipFill>
        <p:spPr>
          <a:xfrm>
            <a:off x="123645" y="3784598"/>
            <a:ext cx="5690558" cy="2049256"/>
          </a:xfrm>
          <a:prstGeom prst="rect">
            <a:avLst/>
          </a:prstGeom>
        </p:spPr>
      </p:pic>
      <p:pic>
        <p:nvPicPr>
          <p:cNvPr id="13" name="Picture 13" descr="Diagram, schematic&#10;&#10;Description automatically generated">
            <a:extLst>
              <a:ext uri="{FF2B5EF4-FFF2-40B4-BE49-F238E27FC236}">
                <a16:creationId xmlns:a16="http://schemas.microsoft.com/office/drawing/2014/main" id="{890CBE08-A37B-43BB-9B6E-0F17C0AD663E}"/>
              </a:ext>
            </a:extLst>
          </p:cNvPr>
          <p:cNvPicPr>
            <a:picLocks noChangeAspect="1"/>
          </p:cNvPicPr>
          <p:nvPr/>
        </p:nvPicPr>
        <p:blipFill>
          <a:blip r:embed="rId3"/>
          <a:stretch>
            <a:fillRect/>
          </a:stretch>
        </p:blipFill>
        <p:spPr>
          <a:xfrm>
            <a:off x="6090249" y="3841345"/>
            <a:ext cx="5532407" cy="1993271"/>
          </a:xfrm>
          <a:prstGeom prst="rect">
            <a:avLst/>
          </a:prstGeom>
        </p:spPr>
      </p:pic>
    </p:spTree>
    <p:extLst>
      <p:ext uri="{BB962C8B-B14F-4D97-AF65-F5344CB8AC3E}">
        <p14:creationId xmlns:p14="http://schemas.microsoft.com/office/powerpoint/2010/main" val="222892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5D0B-992E-48A0-BEF1-0ACDBE0F911B}"/>
              </a:ext>
            </a:extLst>
          </p:cNvPr>
          <p:cNvSpPr>
            <a:spLocks noGrp="1"/>
          </p:cNvSpPr>
          <p:nvPr>
            <p:ph type="title"/>
          </p:nvPr>
        </p:nvSpPr>
        <p:spPr>
          <a:xfrm>
            <a:off x="5751" y="4772"/>
            <a:ext cx="12167846" cy="644969"/>
          </a:xfrm>
        </p:spPr>
        <p:txBody>
          <a:bodyPr>
            <a:normAutofit/>
          </a:bodyPr>
          <a:lstStyle/>
          <a:p>
            <a:r>
              <a:rPr lang="en-US" sz="2000" dirty="0">
                <a:latin typeface="Arial"/>
                <a:ea typeface="+mj-lt"/>
                <a:cs typeface="Arial"/>
              </a:rPr>
              <a:t>The Linear Relationship of Current and Voltage</a:t>
            </a:r>
            <a:endParaRPr lang="en-US" sz="2000" dirty="0" err="1">
              <a:latin typeface="Arial"/>
              <a:cs typeface="Arial"/>
            </a:endParaRPr>
          </a:p>
        </p:txBody>
      </p:sp>
      <p:sp>
        <p:nvSpPr>
          <p:cNvPr id="3" name="Content Placeholder 2">
            <a:extLst>
              <a:ext uri="{FF2B5EF4-FFF2-40B4-BE49-F238E27FC236}">
                <a16:creationId xmlns:a16="http://schemas.microsoft.com/office/drawing/2014/main" id="{F0CEB4CB-5DBD-480C-85F2-3E20EC2EC859}"/>
              </a:ext>
            </a:extLst>
          </p:cNvPr>
          <p:cNvSpPr>
            <a:spLocks noGrp="1"/>
          </p:cNvSpPr>
          <p:nvPr>
            <p:ph idx="1"/>
          </p:nvPr>
        </p:nvSpPr>
        <p:spPr>
          <a:xfrm>
            <a:off x="106393" y="1019585"/>
            <a:ext cx="11794034" cy="1572711"/>
          </a:xfrm>
        </p:spPr>
        <p:txBody>
          <a:bodyPr vert="horz" lIns="0" tIns="0" rIns="0" bIns="0" rtlCol="0" anchor="t">
            <a:normAutofit/>
          </a:bodyPr>
          <a:lstStyle/>
          <a:p>
            <a:pPr algn="just"/>
            <a:r>
              <a:rPr lang="en-US" dirty="0">
                <a:ea typeface="+mn-lt"/>
                <a:cs typeface="+mn-lt"/>
              </a:rPr>
              <a:t>In resistive circuits, current and voltage are linearly proportional. Linear means that if one of the quantities is increased or decreased by a certain percentage, the other will increase or decrease by the same percentage, assuming that the resistance is constant in value</a:t>
            </a:r>
            <a:endParaRPr lang="en-US" dirty="0"/>
          </a:p>
        </p:txBody>
      </p:sp>
      <p:pic>
        <p:nvPicPr>
          <p:cNvPr id="4" name="Picture 4" descr="Diagram&#10;&#10;Description automatically generated">
            <a:extLst>
              <a:ext uri="{FF2B5EF4-FFF2-40B4-BE49-F238E27FC236}">
                <a16:creationId xmlns:a16="http://schemas.microsoft.com/office/drawing/2014/main" id="{877BC5A9-3FB2-4E4F-94B1-1BCF4AD0FC9B}"/>
              </a:ext>
            </a:extLst>
          </p:cNvPr>
          <p:cNvPicPr>
            <a:picLocks noChangeAspect="1"/>
          </p:cNvPicPr>
          <p:nvPr/>
        </p:nvPicPr>
        <p:blipFill>
          <a:blip r:embed="rId2"/>
          <a:stretch>
            <a:fillRect/>
          </a:stretch>
        </p:blipFill>
        <p:spPr>
          <a:xfrm>
            <a:off x="3128513" y="2579951"/>
            <a:ext cx="5949350" cy="3495268"/>
          </a:xfrm>
          <a:prstGeom prst="rect">
            <a:avLst/>
          </a:prstGeom>
        </p:spPr>
      </p:pic>
    </p:spTree>
    <p:extLst>
      <p:ext uri="{BB962C8B-B14F-4D97-AF65-F5344CB8AC3E}">
        <p14:creationId xmlns:p14="http://schemas.microsoft.com/office/powerpoint/2010/main" val="174255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9C02-70CC-4E63-8144-DF7D6978CCBD}"/>
              </a:ext>
            </a:extLst>
          </p:cNvPr>
          <p:cNvSpPr>
            <a:spLocks noGrp="1"/>
          </p:cNvSpPr>
          <p:nvPr>
            <p:ph type="title"/>
          </p:nvPr>
        </p:nvSpPr>
        <p:spPr>
          <a:xfrm>
            <a:off x="5751" y="4773"/>
            <a:ext cx="12110336" cy="486818"/>
          </a:xfrm>
        </p:spPr>
        <p:txBody>
          <a:bodyPr>
            <a:normAutofit/>
          </a:bodyPr>
          <a:lstStyle/>
          <a:p>
            <a:r>
              <a:rPr lang="en-US" sz="1800">
                <a:latin typeface="Arial"/>
                <a:ea typeface="+mj-lt"/>
                <a:cs typeface="Arial"/>
              </a:rPr>
              <a:t>The Inverse Relationship of Current and Resistance</a:t>
            </a:r>
            <a:endParaRPr lang="en-US" sz="1800">
              <a:latin typeface="Arial"/>
              <a:cs typeface="Arial"/>
            </a:endParaRPr>
          </a:p>
        </p:txBody>
      </p:sp>
      <p:sp>
        <p:nvSpPr>
          <p:cNvPr id="3" name="Content Placeholder 2">
            <a:extLst>
              <a:ext uri="{FF2B5EF4-FFF2-40B4-BE49-F238E27FC236}">
                <a16:creationId xmlns:a16="http://schemas.microsoft.com/office/drawing/2014/main" id="{18707813-4C54-4AF9-B20C-4345E6E19013}"/>
              </a:ext>
            </a:extLst>
          </p:cNvPr>
          <p:cNvSpPr>
            <a:spLocks noGrp="1"/>
          </p:cNvSpPr>
          <p:nvPr>
            <p:ph idx="1"/>
          </p:nvPr>
        </p:nvSpPr>
        <p:spPr>
          <a:xfrm>
            <a:off x="135148" y="1120227"/>
            <a:ext cx="11923430" cy="2564749"/>
          </a:xfrm>
        </p:spPr>
        <p:txBody>
          <a:bodyPr vert="horz" lIns="0" tIns="0" rIns="0" bIns="0" rtlCol="0" anchor="t">
            <a:normAutofit/>
          </a:bodyPr>
          <a:lstStyle/>
          <a:p>
            <a:pPr algn="just"/>
            <a:r>
              <a:rPr lang="en-US" dirty="0">
                <a:ea typeface="+mn-lt"/>
                <a:cs typeface="+mn-lt"/>
              </a:rPr>
              <a:t>current varies inversely with resistance as expressed by Ohm’s law. When the resistance is reduced, the current goes up; when the resistance is increased, the current goes down. For example, if the source voltage is held constant and the resistance is halved, the current doubles in value; when the resistance is doubled, the current is reduced by half.</a:t>
            </a:r>
          </a:p>
          <a:p>
            <a:pPr marL="0" indent="0" algn="ctr">
              <a:buNone/>
            </a:pPr>
            <a:r>
              <a:rPr lang="en-US" b="1" dirty="0"/>
              <a:t>I = V/R</a:t>
            </a:r>
          </a:p>
        </p:txBody>
      </p:sp>
    </p:spTree>
    <p:extLst>
      <p:ext uri="{BB962C8B-B14F-4D97-AF65-F5344CB8AC3E}">
        <p14:creationId xmlns:p14="http://schemas.microsoft.com/office/powerpoint/2010/main" val="205350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9A21-C92B-4C06-8ACE-E5F521BD9807}"/>
              </a:ext>
            </a:extLst>
          </p:cNvPr>
          <p:cNvSpPr>
            <a:spLocks noGrp="1"/>
          </p:cNvSpPr>
          <p:nvPr>
            <p:ph type="title"/>
          </p:nvPr>
        </p:nvSpPr>
        <p:spPr>
          <a:xfrm>
            <a:off x="5751" y="-613453"/>
            <a:ext cx="10241280" cy="1234440"/>
          </a:xfrm>
        </p:spPr>
        <p:txBody>
          <a:bodyPr/>
          <a:lstStyle/>
          <a:p>
            <a:r>
              <a:rPr lang="en-US" dirty="0"/>
              <a:t>Ohm's Law problems</a:t>
            </a:r>
          </a:p>
        </p:txBody>
      </p:sp>
      <p:pic>
        <p:nvPicPr>
          <p:cNvPr id="4" name="Picture 4" descr="Diagram&#10;&#10;Description automatically generated">
            <a:extLst>
              <a:ext uri="{FF2B5EF4-FFF2-40B4-BE49-F238E27FC236}">
                <a16:creationId xmlns:a16="http://schemas.microsoft.com/office/drawing/2014/main" id="{24796205-93DD-45D8-89EB-6E8EFD073E44}"/>
              </a:ext>
            </a:extLst>
          </p:cNvPr>
          <p:cNvPicPr>
            <a:picLocks noChangeAspect="1"/>
          </p:cNvPicPr>
          <p:nvPr/>
        </p:nvPicPr>
        <p:blipFill>
          <a:blip r:embed="rId2"/>
          <a:stretch>
            <a:fillRect/>
          </a:stretch>
        </p:blipFill>
        <p:spPr>
          <a:xfrm>
            <a:off x="-5750" y="621724"/>
            <a:ext cx="6927011" cy="2796592"/>
          </a:xfrm>
          <a:prstGeom prst="rect">
            <a:avLst/>
          </a:prstGeom>
        </p:spPr>
      </p:pic>
      <p:pic>
        <p:nvPicPr>
          <p:cNvPr id="5" name="Picture 5" descr="Diagram, schematic&#10;&#10;Description automatically generated">
            <a:extLst>
              <a:ext uri="{FF2B5EF4-FFF2-40B4-BE49-F238E27FC236}">
                <a16:creationId xmlns:a16="http://schemas.microsoft.com/office/drawing/2014/main" id="{ED31442C-D8F8-415D-9CE9-0CAE1B85272B}"/>
              </a:ext>
            </a:extLst>
          </p:cNvPr>
          <p:cNvPicPr>
            <a:picLocks noChangeAspect="1"/>
          </p:cNvPicPr>
          <p:nvPr/>
        </p:nvPicPr>
        <p:blipFill>
          <a:blip r:embed="rId3"/>
          <a:stretch>
            <a:fillRect/>
          </a:stretch>
        </p:blipFill>
        <p:spPr>
          <a:xfrm>
            <a:off x="4350589" y="3689201"/>
            <a:ext cx="7746520" cy="2656992"/>
          </a:xfrm>
          <a:prstGeom prst="rect">
            <a:avLst/>
          </a:prstGeom>
        </p:spPr>
      </p:pic>
    </p:spTree>
    <p:extLst>
      <p:ext uri="{BB962C8B-B14F-4D97-AF65-F5344CB8AC3E}">
        <p14:creationId xmlns:p14="http://schemas.microsoft.com/office/powerpoint/2010/main" val="330282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0FD4D976-D2E0-41CF-B9B1-FD7598F6ABEB}"/>
              </a:ext>
            </a:extLst>
          </p:cNvPr>
          <p:cNvPicPr>
            <a:picLocks noChangeAspect="1"/>
          </p:cNvPicPr>
          <p:nvPr/>
        </p:nvPicPr>
        <p:blipFill>
          <a:blip r:embed="rId2"/>
          <a:stretch>
            <a:fillRect/>
          </a:stretch>
        </p:blipFill>
        <p:spPr>
          <a:xfrm>
            <a:off x="-5751" y="-1609"/>
            <a:ext cx="8364746" cy="2591143"/>
          </a:xfrm>
          <a:prstGeom prst="rect">
            <a:avLst/>
          </a:prstGeom>
        </p:spPr>
      </p:pic>
      <p:pic>
        <p:nvPicPr>
          <p:cNvPr id="5" name="Picture 5" descr="Diagram&#10;&#10;Description automatically generated">
            <a:extLst>
              <a:ext uri="{FF2B5EF4-FFF2-40B4-BE49-F238E27FC236}">
                <a16:creationId xmlns:a16="http://schemas.microsoft.com/office/drawing/2014/main" id="{158DB7E6-A497-4B55-8BD6-2CCCF9B65867}"/>
              </a:ext>
            </a:extLst>
          </p:cNvPr>
          <p:cNvPicPr>
            <a:picLocks noChangeAspect="1"/>
          </p:cNvPicPr>
          <p:nvPr/>
        </p:nvPicPr>
        <p:blipFill>
          <a:blip r:embed="rId3"/>
          <a:stretch>
            <a:fillRect/>
          </a:stretch>
        </p:blipFill>
        <p:spPr>
          <a:xfrm>
            <a:off x="166777" y="3516905"/>
            <a:ext cx="8422256" cy="2900943"/>
          </a:xfrm>
          <a:prstGeom prst="rect">
            <a:avLst/>
          </a:prstGeom>
        </p:spPr>
      </p:pic>
      <p:pic>
        <p:nvPicPr>
          <p:cNvPr id="6" name="Picture 6" descr="Diagram&#10;&#10;Description automatically generated">
            <a:extLst>
              <a:ext uri="{FF2B5EF4-FFF2-40B4-BE49-F238E27FC236}">
                <a16:creationId xmlns:a16="http://schemas.microsoft.com/office/drawing/2014/main" id="{B8661160-12CA-4BE1-8D37-54ED3F205AA7}"/>
              </a:ext>
            </a:extLst>
          </p:cNvPr>
          <p:cNvPicPr>
            <a:picLocks noChangeAspect="1"/>
          </p:cNvPicPr>
          <p:nvPr/>
        </p:nvPicPr>
        <p:blipFill>
          <a:blip r:embed="rId4"/>
          <a:stretch>
            <a:fillRect/>
          </a:stretch>
        </p:blipFill>
        <p:spPr>
          <a:xfrm>
            <a:off x="8850702" y="2067281"/>
            <a:ext cx="3347049" cy="2162721"/>
          </a:xfrm>
          <a:prstGeom prst="rect">
            <a:avLst/>
          </a:prstGeom>
        </p:spPr>
      </p:pic>
    </p:spTree>
    <p:extLst>
      <p:ext uri="{BB962C8B-B14F-4D97-AF65-F5344CB8AC3E}">
        <p14:creationId xmlns:p14="http://schemas.microsoft.com/office/powerpoint/2010/main" val="1014111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DA97A1BB-8041-4F77-B9D6-7CEA74EA0A76}"/>
              </a:ext>
            </a:extLst>
          </p:cNvPr>
          <p:cNvPicPr>
            <a:picLocks noChangeAspect="1"/>
          </p:cNvPicPr>
          <p:nvPr/>
        </p:nvPicPr>
        <p:blipFill>
          <a:blip r:embed="rId2"/>
          <a:stretch>
            <a:fillRect/>
          </a:stretch>
        </p:blipFill>
        <p:spPr>
          <a:xfrm>
            <a:off x="-5751" y="-2583"/>
            <a:ext cx="7804029" cy="2995655"/>
          </a:xfrm>
          <a:prstGeom prst="rect">
            <a:avLst/>
          </a:prstGeom>
        </p:spPr>
      </p:pic>
      <p:pic>
        <p:nvPicPr>
          <p:cNvPr id="5" name="Picture 5" descr="Diagram&#10;&#10;Description automatically generated">
            <a:extLst>
              <a:ext uri="{FF2B5EF4-FFF2-40B4-BE49-F238E27FC236}">
                <a16:creationId xmlns:a16="http://schemas.microsoft.com/office/drawing/2014/main" id="{83368FE8-92E6-406F-88E2-CFA389CBB5F8}"/>
              </a:ext>
            </a:extLst>
          </p:cNvPr>
          <p:cNvPicPr>
            <a:picLocks noChangeAspect="1"/>
          </p:cNvPicPr>
          <p:nvPr/>
        </p:nvPicPr>
        <p:blipFill>
          <a:blip r:embed="rId3"/>
          <a:stretch>
            <a:fillRect/>
          </a:stretch>
        </p:blipFill>
        <p:spPr>
          <a:xfrm>
            <a:off x="3703607" y="3538042"/>
            <a:ext cx="8594785" cy="2858670"/>
          </a:xfrm>
          <a:prstGeom prst="rect">
            <a:avLst/>
          </a:prstGeom>
        </p:spPr>
      </p:pic>
    </p:spTree>
    <p:extLst>
      <p:ext uri="{BB962C8B-B14F-4D97-AF65-F5344CB8AC3E}">
        <p14:creationId xmlns:p14="http://schemas.microsoft.com/office/powerpoint/2010/main" val="404856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4801-EEDF-498E-B5C2-ECBF1FA908EC}"/>
              </a:ext>
            </a:extLst>
          </p:cNvPr>
          <p:cNvSpPr>
            <a:spLocks noGrp="1"/>
          </p:cNvSpPr>
          <p:nvPr>
            <p:ph type="title"/>
          </p:nvPr>
        </p:nvSpPr>
        <p:spPr>
          <a:xfrm>
            <a:off x="5751" y="4773"/>
            <a:ext cx="10241280" cy="903761"/>
          </a:xfrm>
        </p:spPr>
        <p:txBody>
          <a:bodyPr/>
          <a:lstStyle/>
          <a:p>
            <a:r>
              <a:rPr lang="en-US" dirty="0"/>
              <a:t>Energy and Power</a:t>
            </a:r>
          </a:p>
        </p:txBody>
      </p:sp>
      <p:sp>
        <p:nvSpPr>
          <p:cNvPr id="3" name="Content Placeholder 2">
            <a:extLst>
              <a:ext uri="{FF2B5EF4-FFF2-40B4-BE49-F238E27FC236}">
                <a16:creationId xmlns:a16="http://schemas.microsoft.com/office/drawing/2014/main" id="{13323126-5FF3-4BC0-AAD7-1B5E91D4846A}"/>
              </a:ext>
            </a:extLst>
          </p:cNvPr>
          <p:cNvSpPr>
            <a:spLocks noGrp="1"/>
          </p:cNvSpPr>
          <p:nvPr>
            <p:ph idx="1"/>
          </p:nvPr>
        </p:nvSpPr>
        <p:spPr>
          <a:xfrm>
            <a:off x="5751" y="1091472"/>
            <a:ext cx="12081581" cy="1601466"/>
          </a:xfrm>
        </p:spPr>
        <p:txBody>
          <a:bodyPr vert="horz" lIns="0" tIns="0" rIns="0" bIns="0" rtlCol="0" anchor="t">
            <a:normAutofit/>
          </a:bodyPr>
          <a:lstStyle/>
          <a:p>
            <a:pPr algn="just"/>
            <a:r>
              <a:rPr lang="en-US" sz="1800" dirty="0">
                <a:latin typeface="Arial"/>
                <a:ea typeface="+mn-lt"/>
                <a:cs typeface="Arial"/>
              </a:rPr>
              <a:t>Energy is the ability to do work, and power is the rate at which energy is used. Power (P) is a certain amount of energy (W) used in a certain length of time (t), expressed as follows:</a:t>
            </a:r>
          </a:p>
          <a:p>
            <a:pPr marL="0" indent="0" algn="ctr">
              <a:buNone/>
            </a:pPr>
            <a:r>
              <a:rPr lang="en-US" sz="1800" dirty="0">
                <a:latin typeface="Arial"/>
                <a:cs typeface="Arial"/>
              </a:rPr>
              <a:t>P = W/t</a:t>
            </a:r>
          </a:p>
          <a:p>
            <a:pPr marL="342900" indent="-342900"/>
            <a:r>
              <a:rPr lang="en-US" sz="1800" dirty="0">
                <a:latin typeface="Arial"/>
                <a:ea typeface="+mn-lt"/>
                <a:cs typeface="Arial"/>
              </a:rPr>
              <a:t>where P is power in watts (W), W is energy in joules (J), and t is time in seconds (s).</a:t>
            </a:r>
            <a:endParaRPr lang="en-US" sz="1800" dirty="0">
              <a:latin typeface="Arial"/>
              <a:cs typeface="Arial"/>
            </a:endParaRPr>
          </a:p>
        </p:txBody>
      </p:sp>
      <p:sp>
        <p:nvSpPr>
          <p:cNvPr id="4" name="TextBox 3">
            <a:extLst>
              <a:ext uri="{FF2B5EF4-FFF2-40B4-BE49-F238E27FC236}">
                <a16:creationId xmlns:a16="http://schemas.microsoft.com/office/drawing/2014/main" id="{F7C16CDE-64A2-47B8-B764-26481F313CBF}"/>
              </a:ext>
            </a:extLst>
          </p:cNvPr>
          <p:cNvSpPr txBox="1"/>
          <p:nvPr/>
        </p:nvSpPr>
        <p:spPr>
          <a:xfrm>
            <a:off x="138023" y="2869721"/>
            <a:ext cx="1208848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a:cs typeface="Arial"/>
              </a:rPr>
              <a:t>One watt (W)</a:t>
            </a:r>
            <a:r>
              <a:rPr lang="en-US" dirty="0">
                <a:latin typeface="Arial"/>
                <a:cs typeface="Arial"/>
              </a:rPr>
              <a:t> is the amount of power when one joule of energy is used in one second.</a:t>
            </a:r>
            <a:endParaRPr lang="en-US">
              <a:latin typeface="Arial"/>
              <a:cs typeface="Arial"/>
            </a:endParaRPr>
          </a:p>
          <a:p>
            <a:endParaRPr lang="en-US" dirty="0">
              <a:latin typeface="Arial"/>
              <a:ea typeface="+mn-lt"/>
              <a:cs typeface="Arial"/>
            </a:endParaRPr>
          </a:p>
          <a:p>
            <a:pPr algn="just">
              <a:buFont typeface="Arial" panose="020B0604020202020204" pitchFamily="34" charset="0"/>
              <a:buChar char="•"/>
            </a:pPr>
            <a:r>
              <a:rPr lang="en-US" dirty="0">
                <a:latin typeface="Arial"/>
                <a:ea typeface="+mn-lt"/>
                <a:cs typeface="Arial"/>
              </a:rPr>
              <a:t>Amounts of power much less than one watt are common in certain areas of electronics. milliwatts (</a:t>
            </a:r>
            <a:r>
              <a:rPr lang="en-US" err="1">
                <a:latin typeface="Arial"/>
                <a:ea typeface="+mn-lt"/>
                <a:cs typeface="Arial"/>
              </a:rPr>
              <a:t>mW</a:t>
            </a:r>
            <a:r>
              <a:rPr lang="en-US" dirty="0">
                <a:latin typeface="Arial"/>
                <a:ea typeface="+mn-lt"/>
                <a:cs typeface="Arial"/>
              </a:rPr>
              <a:t>), microwatts (µW) and even picowatts (</a:t>
            </a:r>
            <a:r>
              <a:rPr lang="en-US" err="1">
                <a:latin typeface="Arial"/>
                <a:ea typeface="+mn-lt"/>
                <a:cs typeface="Arial"/>
              </a:rPr>
              <a:t>pW</a:t>
            </a:r>
            <a:r>
              <a:rPr lang="en-US" dirty="0">
                <a:latin typeface="Arial"/>
                <a:ea typeface="+mn-lt"/>
                <a:cs typeface="Arial"/>
              </a:rPr>
              <a:t>) are commonly found in some applications.</a:t>
            </a:r>
          </a:p>
          <a:p>
            <a:pPr algn="just"/>
            <a:endParaRPr lang="en-US" dirty="0">
              <a:latin typeface="Arial"/>
              <a:ea typeface="+mn-lt"/>
              <a:cs typeface="Arial"/>
            </a:endParaRPr>
          </a:p>
          <a:p>
            <a:pPr algn="just">
              <a:buFont typeface="Arial" panose="020B0604020202020204" pitchFamily="34" charset="0"/>
              <a:buChar char="•"/>
            </a:pPr>
            <a:r>
              <a:rPr lang="en-US" dirty="0">
                <a:latin typeface="Arial"/>
                <a:ea typeface="+mn-lt"/>
                <a:cs typeface="Arial"/>
              </a:rPr>
              <a:t>In the electrical utilities field, kilowatts (kW) and megawatts (MW) are common units.</a:t>
            </a:r>
          </a:p>
          <a:p>
            <a:pPr algn="just">
              <a:buFont typeface="Arial" panose="020B0604020202020204" pitchFamily="34" charset="0"/>
              <a:buChar char="•"/>
            </a:pPr>
            <a:endParaRPr lang="en-US" dirty="0">
              <a:latin typeface="Arial"/>
              <a:ea typeface="+mn-lt"/>
              <a:cs typeface="Arial"/>
            </a:endParaRPr>
          </a:p>
          <a:p>
            <a:pPr algn="just">
              <a:buFont typeface="Arial" panose="020B0604020202020204" pitchFamily="34" charset="0"/>
              <a:buChar char="•"/>
            </a:pPr>
            <a:r>
              <a:rPr lang="en-US" dirty="0">
                <a:latin typeface="Arial"/>
                <a:ea typeface="+mn-lt"/>
                <a:cs typeface="Arial"/>
              </a:rPr>
              <a:t>Electric motors are commonly rated in horsepower (hp) where 1hp = 746W</a:t>
            </a:r>
          </a:p>
          <a:p>
            <a:pPr algn="just"/>
            <a:endParaRPr lang="en-US" dirty="0">
              <a:latin typeface="Arial"/>
              <a:ea typeface="+mn-lt"/>
              <a:cs typeface="Arial"/>
            </a:endParaRPr>
          </a:p>
          <a:p>
            <a:pPr algn="just">
              <a:buFont typeface="Arial" panose="020B0604020202020204" pitchFamily="34" charset="0"/>
              <a:buChar char="•"/>
            </a:pPr>
            <a:r>
              <a:rPr lang="en-US" dirty="0">
                <a:latin typeface="Arial"/>
                <a:ea typeface="+mn-lt"/>
                <a:cs typeface="Arial"/>
              </a:rPr>
              <a:t>power utilized over a period of time represents energy consumption. If you multiply power in watts and time in seconds, you have energy in joules, symbolized by W.</a:t>
            </a:r>
          </a:p>
          <a:p>
            <a:pPr lvl="1" algn="ctr"/>
            <a:r>
              <a:rPr lang="en-US">
                <a:latin typeface="Arial"/>
                <a:cs typeface="Arial"/>
              </a:rPr>
              <a:t>W = Pt</a:t>
            </a:r>
            <a:endParaRPr lang="en-US" dirty="0">
              <a:latin typeface="Arial"/>
              <a:cs typeface="Arial"/>
            </a:endParaRPr>
          </a:p>
        </p:txBody>
      </p:sp>
    </p:spTree>
    <p:extLst>
      <p:ext uri="{BB962C8B-B14F-4D97-AF65-F5344CB8AC3E}">
        <p14:creationId xmlns:p14="http://schemas.microsoft.com/office/powerpoint/2010/main" val="370146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0413A3C-1276-45CA-AE12-209EA0C00A63}"/>
              </a:ext>
            </a:extLst>
          </p:cNvPr>
          <p:cNvPicPr>
            <a:picLocks noChangeAspect="1"/>
          </p:cNvPicPr>
          <p:nvPr/>
        </p:nvPicPr>
        <p:blipFill>
          <a:blip r:embed="rId2"/>
          <a:stretch>
            <a:fillRect/>
          </a:stretch>
        </p:blipFill>
        <p:spPr>
          <a:xfrm>
            <a:off x="-5751" y="-3129"/>
            <a:ext cx="8134709" cy="1674029"/>
          </a:xfrm>
          <a:prstGeom prst="rect">
            <a:avLst/>
          </a:prstGeom>
        </p:spPr>
      </p:pic>
      <p:pic>
        <p:nvPicPr>
          <p:cNvPr id="5" name="Picture 5">
            <a:extLst>
              <a:ext uri="{FF2B5EF4-FFF2-40B4-BE49-F238E27FC236}">
                <a16:creationId xmlns:a16="http://schemas.microsoft.com/office/drawing/2014/main" id="{30D59A35-441A-49E1-BAD6-281F842F558E}"/>
              </a:ext>
            </a:extLst>
          </p:cNvPr>
          <p:cNvPicPr>
            <a:picLocks noChangeAspect="1"/>
          </p:cNvPicPr>
          <p:nvPr/>
        </p:nvPicPr>
        <p:blipFill>
          <a:blip r:embed="rId3"/>
          <a:stretch>
            <a:fillRect/>
          </a:stretch>
        </p:blipFill>
        <p:spPr>
          <a:xfrm>
            <a:off x="123646" y="1898225"/>
            <a:ext cx="7875916" cy="948078"/>
          </a:xfrm>
          <a:prstGeom prst="rect">
            <a:avLst/>
          </a:prstGeom>
        </p:spPr>
      </p:pic>
      <p:sp>
        <p:nvSpPr>
          <p:cNvPr id="6" name="TextBox 5">
            <a:extLst>
              <a:ext uri="{FF2B5EF4-FFF2-40B4-BE49-F238E27FC236}">
                <a16:creationId xmlns:a16="http://schemas.microsoft.com/office/drawing/2014/main" id="{7F9CC734-038A-4F98-A689-B383D00BAB1C}"/>
              </a:ext>
            </a:extLst>
          </p:cNvPr>
          <p:cNvSpPr txBox="1"/>
          <p:nvPr/>
        </p:nvSpPr>
        <p:spPr>
          <a:xfrm>
            <a:off x="-5750" y="2826589"/>
            <a:ext cx="744459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err="1">
                <a:latin typeface="Arial"/>
                <a:cs typeface="Arial"/>
              </a:rPr>
              <a:t>mW</a:t>
            </a:r>
            <a:endParaRPr lang="en-US"/>
          </a:p>
          <a:p>
            <a:pPr marL="342900" indent="-342900">
              <a:buAutoNum type="arabicPeriod"/>
            </a:pPr>
            <a:r>
              <a:rPr lang="en-US" dirty="0">
                <a:latin typeface="Arial"/>
                <a:cs typeface="Arial"/>
              </a:rPr>
              <a:t>µW</a:t>
            </a:r>
          </a:p>
          <a:p>
            <a:pPr marL="342900" indent="-342900" algn="l">
              <a:buAutoNum type="arabicPeriod"/>
            </a:pPr>
            <a:r>
              <a:rPr lang="en-US" dirty="0">
                <a:latin typeface="Arial"/>
                <a:cs typeface="Arial"/>
              </a:rPr>
              <a:t>MW</a:t>
            </a:r>
          </a:p>
          <a:p>
            <a:pPr marL="342900" indent="-342900">
              <a:buAutoNum type="arabicPeriod"/>
            </a:pPr>
            <a:r>
              <a:rPr lang="en-US" dirty="0">
                <a:latin typeface="Arial"/>
                <a:cs typeface="Arial"/>
              </a:rPr>
              <a:t>kW</a:t>
            </a:r>
          </a:p>
        </p:txBody>
      </p:sp>
    </p:spTree>
    <p:extLst>
      <p:ext uri="{BB962C8B-B14F-4D97-AF65-F5344CB8AC3E}">
        <p14:creationId xmlns:p14="http://schemas.microsoft.com/office/powerpoint/2010/main" val="1080652605"/>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325</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 Light</vt:lpstr>
      <vt:lpstr>Tw Cen MT</vt:lpstr>
      <vt:lpstr>GradientRiseVTI</vt:lpstr>
      <vt:lpstr>Power, Energy and Ohm's Law</vt:lpstr>
      <vt:lpstr>Ohm's Law</vt:lpstr>
      <vt:lpstr>The Linear Relationship of Current and Voltage</vt:lpstr>
      <vt:lpstr>The Inverse Relationship of Current and Resistance</vt:lpstr>
      <vt:lpstr>Ohm's Law problems</vt:lpstr>
      <vt:lpstr>PowerPoint Presentation</vt:lpstr>
      <vt:lpstr>PowerPoint Presentation</vt:lpstr>
      <vt:lpstr>Energy and Power</vt:lpstr>
      <vt:lpstr>PowerPoint Presentation</vt:lpstr>
      <vt:lpstr>POWER IN AN ELECTRIC CIRCUIT</vt:lpstr>
      <vt:lpstr>RESISTOR POWER RATINGS</vt:lpstr>
      <vt:lpstr>RESISTOR POWER RATINGS cont...</vt:lpstr>
      <vt:lpstr>ENERGY CONVERSION AND VOLTAGE DROP IN RESISTANCE</vt:lpstr>
      <vt:lpstr>The Kilowatt-hour (kWh) Unit of Energy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dc:creator>
  <cp:lastModifiedBy>Muhammad Asif Haroon</cp:lastModifiedBy>
  <cp:revision>290</cp:revision>
  <dcterms:created xsi:type="dcterms:W3CDTF">2021-11-10T05:04:38Z</dcterms:created>
  <dcterms:modified xsi:type="dcterms:W3CDTF">2021-11-16T19:05:44Z</dcterms:modified>
</cp:coreProperties>
</file>