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df3a94c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df3a94c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df3a94c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2df3a94c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2df3a94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2df3a94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2df3a94c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2df3a94c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df3a94c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df3a94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2df3a94c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2df3a94c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2df3a94c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2df3a94c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df3a94c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df3a94c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2df3a94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2df3a94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2df3a94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2df3a94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BIPOLAR JUNCTION TRANSISTOR (BJT)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88" y="72050"/>
            <a:ext cx="53306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63" y="60550"/>
            <a:ext cx="57614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BIPOLAR JUNCTION TRANSISTOR (BJT) STRUCTURE</a:t>
            </a:r>
            <a:endParaRPr sz="2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47" y="696700"/>
            <a:ext cx="6523100" cy="24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400" y="3217825"/>
            <a:ext cx="2788225" cy="17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BJT OPERATION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63" y="1546325"/>
            <a:ext cx="53244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00825" y="14625"/>
            <a:ext cx="46516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Transistor Currents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3489050"/>
            <a:ext cx="66484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613200"/>
            <a:ext cx="6648450" cy="2858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BJT CHARACTERISTICS AND PARAMETERS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75" y="613200"/>
            <a:ext cx="6338250" cy="42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5" y="887200"/>
            <a:ext cx="8839199" cy="279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BJT Circuit Analysis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613" y="613200"/>
            <a:ext cx="5983374" cy="42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0" y="0"/>
            <a:ext cx="8174500" cy="35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