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f9e731b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f9e731b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f7c7897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f7c7897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f7c78973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f7c78973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f7c7897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f7c7897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7c78973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7c78973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f7c78973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f7c78973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7c78973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7c78973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7c78973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7c78973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f7c78973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f7c78973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Half Wave Rectifier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716175" y="106475"/>
            <a:ext cx="5711661"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rectifier?</a:t>
            </a:r>
            <a:endParaRPr/>
          </a:p>
        </p:txBody>
      </p:sp>
      <p:sp>
        <p:nvSpPr>
          <p:cNvPr id="72" name="Google Shape;72;p14"/>
          <p:cNvSpPr txBox="1"/>
          <p:nvPr>
            <p:ph idx="1" type="body"/>
          </p:nvPr>
        </p:nvSpPr>
        <p:spPr>
          <a:xfrm>
            <a:off x="311700" y="634650"/>
            <a:ext cx="8520600" cy="13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rectifier converts the ac input voltage to a dc voltage.</a:t>
            </a:r>
            <a:endParaRPr/>
          </a:p>
          <a:p>
            <a:pPr indent="0" lvl="0" marL="0" rtl="0" algn="l">
              <a:spcBef>
                <a:spcPts val="1200"/>
              </a:spcBef>
              <a:spcAft>
                <a:spcPts val="1200"/>
              </a:spcAft>
              <a:buNone/>
            </a:pPr>
            <a:r>
              <a:t/>
            </a:r>
            <a:endParaRPr/>
          </a:p>
        </p:txBody>
      </p:sp>
      <p:pic>
        <p:nvPicPr>
          <p:cNvPr id="73" name="Google Shape;73;p14"/>
          <p:cNvPicPr preferRelativeResize="0"/>
          <p:nvPr/>
        </p:nvPicPr>
        <p:blipFill>
          <a:blip r:embed="rId3">
            <a:alphaModFix/>
          </a:blip>
          <a:stretch>
            <a:fillRect/>
          </a:stretch>
        </p:blipFill>
        <p:spPr>
          <a:xfrm>
            <a:off x="888775" y="1522075"/>
            <a:ext cx="7366453" cy="283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Half-Wave Rectifier</a:t>
            </a:r>
            <a:endParaRPr/>
          </a:p>
        </p:txBody>
      </p:sp>
      <p:pic>
        <p:nvPicPr>
          <p:cNvPr id="79" name="Google Shape;79;p15"/>
          <p:cNvPicPr preferRelativeResize="0"/>
          <p:nvPr/>
        </p:nvPicPr>
        <p:blipFill>
          <a:blip r:embed="rId3">
            <a:alphaModFix/>
          </a:blip>
          <a:stretch>
            <a:fillRect/>
          </a:stretch>
        </p:blipFill>
        <p:spPr>
          <a:xfrm>
            <a:off x="1869525" y="1809750"/>
            <a:ext cx="4781550" cy="152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Half-Wave Rectifier Operation</a:t>
            </a:r>
            <a:endParaRPr/>
          </a:p>
        </p:txBody>
      </p:sp>
      <p:pic>
        <p:nvPicPr>
          <p:cNvPr id="85" name="Google Shape;85;p16"/>
          <p:cNvPicPr preferRelativeResize="0"/>
          <p:nvPr/>
        </p:nvPicPr>
        <p:blipFill>
          <a:blip r:embed="rId3">
            <a:alphaModFix/>
          </a:blip>
          <a:stretch>
            <a:fillRect/>
          </a:stretch>
        </p:blipFill>
        <p:spPr>
          <a:xfrm>
            <a:off x="-12" y="707400"/>
            <a:ext cx="6219825" cy="1752600"/>
          </a:xfrm>
          <a:prstGeom prst="rect">
            <a:avLst/>
          </a:prstGeom>
          <a:noFill/>
          <a:ln>
            <a:noFill/>
          </a:ln>
        </p:spPr>
      </p:pic>
      <p:pic>
        <p:nvPicPr>
          <p:cNvPr id="86" name="Google Shape;86;p16"/>
          <p:cNvPicPr preferRelativeResize="0"/>
          <p:nvPr/>
        </p:nvPicPr>
        <p:blipFill>
          <a:blip r:embed="rId4">
            <a:alphaModFix/>
          </a:blip>
          <a:stretch>
            <a:fillRect/>
          </a:stretch>
        </p:blipFill>
        <p:spPr>
          <a:xfrm>
            <a:off x="0" y="2946225"/>
            <a:ext cx="6219825" cy="1781175"/>
          </a:xfrm>
          <a:prstGeom prst="rect">
            <a:avLst/>
          </a:prstGeom>
          <a:noFill/>
          <a:ln>
            <a:noFill/>
          </a:ln>
        </p:spPr>
      </p:pic>
      <p:pic>
        <p:nvPicPr>
          <p:cNvPr id="87" name="Google Shape;87;p16"/>
          <p:cNvPicPr preferRelativeResize="0"/>
          <p:nvPr/>
        </p:nvPicPr>
        <p:blipFill>
          <a:blip r:embed="rId5">
            <a:alphaModFix/>
          </a:blip>
          <a:stretch>
            <a:fillRect/>
          </a:stretch>
        </p:blipFill>
        <p:spPr>
          <a:xfrm>
            <a:off x="5892400" y="2352423"/>
            <a:ext cx="3029336" cy="70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Value of the Half-Wave Output Voltage</a:t>
            </a:r>
            <a:endParaRPr/>
          </a:p>
        </p:txBody>
      </p:sp>
      <p:sp>
        <p:nvSpPr>
          <p:cNvPr id="93" name="Google Shape;93;p17"/>
          <p:cNvSpPr txBox="1"/>
          <p:nvPr>
            <p:ph idx="1" type="body"/>
          </p:nvPr>
        </p:nvSpPr>
        <p:spPr>
          <a:xfrm>
            <a:off x="200425" y="707400"/>
            <a:ext cx="8520600" cy="14439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
                <a:solidFill>
                  <a:srgbClr val="000000"/>
                </a:solidFill>
              </a:rPr>
              <a:t>The average value of the half-wave rectified output voltage is the value you would measure on a dc voltmeter. Mathematically, it is determined by finding the area under the curve over a full cycle, and then dividing by the number of radians in a full cycle i.e 2𝝅</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pic>
        <p:nvPicPr>
          <p:cNvPr id="94" name="Google Shape;94;p17"/>
          <p:cNvPicPr preferRelativeResize="0"/>
          <p:nvPr/>
        </p:nvPicPr>
        <p:blipFill>
          <a:blip r:embed="rId3">
            <a:alphaModFix/>
          </a:blip>
          <a:stretch>
            <a:fillRect/>
          </a:stretch>
        </p:blipFill>
        <p:spPr>
          <a:xfrm>
            <a:off x="3631650" y="1833875"/>
            <a:ext cx="1257300" cy="62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214200" y="980800"/>
            <a:ext cx="8839200" cy="33624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91440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Effect of the Barrier Potential on the Half-Wave Rectifier Output</a:t>
            </a:r>
            <a:endParaRPr sz="3040"/>
          </a:p>
        </p:txBody>
      </p:sp>
      <p:pic>
        <p:nvPicPr>
          <p:cNvPr id="105" name="Google Shape;105;p19"/>
          <p:cNvPicPr preferRelativeResize="0"/>
          <p:nvPr/>
        </p:nvPicPr>
        <p:blipFill>
          <a:blip r:embed="rId3">
            <a:alphaModFix/>
          </a:blip>
          <a:stretch>
            <a:fillRect/>
          </a:stretch>
        </p:blipFill>
        <p:spPr>
          <a:xfrm>
            <a:off x="1164138" y="1247775"/>
            <a:ext cx="6543675"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Peak Inverse Voltage (PIV)</a:t>
            </a:r>
            <a:endParaRPr/>
          </a:p>
        </p:txBody>
      </p:sp>
      <p:sp>
        <p:nvSpPr>
          <p:cNvPr id="111" name="Google Shape;111;p20"/>
          <p:cNvSpPr txBox="1"/>
          <p:nvPr>
            <p:ph idx="1" type="body"/>
          </p:nvPr>
        </p:nvSpPr>
        <p:spPr>
          <a:xfrm>
            <a:off x="311700" y="7964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peak inverse voltage (PIV) equals the peak value of the input voltage, and the diode must be capable of withstanding this amount of repetitive reverse voltage. PIV occurs at the peak of each negative alternation of the input voltage when the diode is reverse-biased. A diode should be rated at least 20% higher than the PIV.</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Coupling</a:t>
            </a:r>
            <a:endParaRPr/>
          </a:p>
        </p:txBody>
      </p:sp>
      <p:pic>
        <p:nvPicPr>
          <p:cNvPr id="117" name="Google Shape;117;p21"/>
          <p:cNvPicPr preferRelativeResize="0"/>
          <p:nvPr/>
        </p:nvPicPr>
        <p:blipFill>
          <a:blip r:embed="rId3">
            <a:alphaModFix/>
          </a:blip>
          <a:stretch>
            <a:fillRect/>
          </a:stretch>
        </p:blipFill>
        <p:spPr>
          <a:xfrm>
            <a:off x="1126522" y="616701"/>
            <a:ext cx="6890950" cy="2066350"/>
          </a:xfrm>
          <a:prstGeom prst="rect">
            <a:avLst/>
          </a:prstGeom>
          <a:noFill/>
          <a:ln>
            <a:noFill/>
          </a:ln>
        </p:spPr>
      </p:pic>
      <p:pic>
        <p:nvPicPr>
          <p:cNvPr id="118" name="Google Shape;118;p21"/>
          <p:cNvPicPr preferRelativeResize="0"/>
          <p:nvPr/>
        </p:nvPicPr>
        <p:blipFill>
          <a:blip r:embed="rId4">
            <a:alphaModFix/>
          </a:blip>
          <a:stretch>
            <a:fillRect/>
          </a:stretch>
        </p:blipFill>
        <p:spPr>
          <a:xfrm>
            <a:off x="1953888" y="2683051"/>
            <a:ext cx="5236214" cy="215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