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7" r:id="rId2"/>
    <p:sldId id="290" r:id="rId3"/>
    <p:sldId id="263" r:id="rId4"/>
    <p:sldId id="291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8635B-33C3-4690-BA16-E38A693CBE80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F44AE-985B-4C6A-AA83-B2B398EA0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6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455" y="4742839"/>
            <a:ext cx="9144000" cy="1619326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ENGR. SAJID SALEEM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79558-F13F-4357-8E33-F45ECACB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Computing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8712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8D10BA1-9CE3-4765-B5A8-7BE67A80CE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62649"/>
              </p:ext>
            </p:extLst>
          </p:nvPr>
        </p:nvGraphicFramePr>
        <p:xfrm>
          <a:off x="1207294" y="404018"/>
          <a:ext cx="9777412" cy="60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ocument" r:id="rId3" imgW="9776839" imgH="6050467" progId="Word.Document.12">
                  <p:embed/>
                </p:oleObj>
              </mc:Choice>
              <mc:Fallback>
                <p:oleObj name="Document" r:id="rId3" imgW="9776839" imgH="6050467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37B7D28-A478-4B18-BC87-B705F910FE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7294" y="404018"/>
                        <a:ext cx="9777412" cy="604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93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/>
              <a:t>Quiz x 6			</a:t>
            </a:r>
            <a:r>
              <a:rPr lang="en-US" sz="2800" dirty="0"/>
              <a:t>(Announced + Unannounced) 	– 15%</a:t>
            </a:r>
          </a:p>
          <a:p>
            <a:r>
              <a:rPr lang="en-GB" sz="2800" dirty="0"/>
              <a:t>Assignment x 4 				 			</a:t>
            </a:r>
            <a:r>
              <a:rPr lang="en-US" sz="2800" dirty="0"/>
              <a:t>– 20%</a:t>
            </a:r>
            <a:endParaRPr lang="en-GB" sz="2800" dirty="0"/>
          </a:p>
          <a:p>
            <a:r>
              <a:rPr lang="en-US" sz="2800" dirty="0"/>
              <a:t>Mid Term Exam 							– 20%</a:t>
            </a:r>
          </a:p>
          <a:p>
            <a:r>
              <a:rPr lang="en-US" sz="2800" dirty="0"/>
              <a:t>Final Exam 							– 40%</a:t>
            </a:r>
          </a:p>
          <a:p>
            <a:r>
              <a:rPr lang="en-GB" sz="2800" dirty="0"/>
              <a:t>Class Participation* 		</a:t>
            </a:r>
            <a:r>
              <a:rPr lang="en-US" sz="2800" dirty="0"/>
              <a:t> 				– 05%</a:t>
            </a:r>
          </a:p>
          <a:p>
            <a:pPr marL="0" indent="0">
              <a:buNone/>
            </a:pPr>
            <a:r>
              <a:rPr lang="en-GB" sz="2800" dirty="0"/>
              <a:t>ATTENDANCE+PUNCTUALITY+WRITTEN EXCERCISES+QA</a:t>
            </a:r>
          </a:p>
          <a:p>
            <a:pPr marL="0" indent="0">
              <a:buNone/>
            </a:pPr>
            <a:r>
              <a:rPr lang="en-GB" sz="2800" dirty="0"/>
              <a:t>DON’T ASSUME ,THERE WILL BE BEST OFF</a:t>
            </a:r>
          </a:p>
        </p:txBody>
      </p:sp>
    </p:spTree>
    <p:extLst>
      <p:ext uri="{BB962C8B-B14F-4D97-AF65-F5344CB8AC3E}">
        <p14:creationId xmlns:p14="http://schemas.microsoft.com/office/powerpoint/2010/main" val="376205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6038" rIns="91440" bIns="46038" rtlCol="0" anchor="ctr">
            <a:normAutofit/>
          </a:bodyPr>
          <a:lstStyle/>
          <a:p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6038" rIns="91440" bIns="46038" rtlCol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Textbook</a:t>
            </a:r>
            <a:endParaRPr lang="en-US" sz="1800" i="1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800" i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D.S. </a:t>
            </a:r>
            <a:r>
              <a:rPr lang="en-US" sz="1800" i="1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Malik</a:t>
            </a:r>
            <a:r>
              <a:rPr lang="en-US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i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 Programming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From Problem Analysis to </a:t>
            </a:r>
            <a:r>
              <a:rPr lang="en-US" sz="1800" i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Design, Cengage Learning; 8</a:t>
            </a:r>
            <a:r>
              <a:rPr lang="en-US" sz="1800" baseline="300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edition</a:t>
            </a:r>
          </a:p>
          <a:p>
            <a:pPr>
              <a:lnSpc>
                <a:spcPct val="80000"/>
              </a:lnSpc>
            </a:pPr>
            <a:endParaRPr lang="en-US" sz="1800" b="1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 Material</a:t>
            </a:r>
            <a:endParaRPr lang="en-US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 How to Program by </a:t>
            </a:r>
            <a:r>
              <a:rPr lang="en-US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Deitel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Deitel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9</a:t>
            </a:r>
            <a:r>
              <a:rPr lang="en-US" sz="1800" baseline="300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10</a:t>
            </a:r>
            <a:r>
              <a:rPr lang="en-US" sz="1800" baseline="300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11</a:t>
            </a:r>
            <a:r>
              <a:rPr lang="en-US" sz="1800" baseline="300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Edition, Prentice Hall Publications, 2007.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810139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6038" rIns="91440" bIns="46038" rtlCol="0" anchor="ctr">
            <a:normAutofit/>
          </a:bodyPr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6038" rIns="91440" bIns="46038" rtlCol="0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AU" b="1" dirty="0"/>
              <a:t>Course Introduction.</a:t>
            </a:r>
          </a:p>
          <a:p>
            <a:pPr>
              <a:lnSpc>
                <a:spcPct val="80000"/>
              </a:lnSpc>
            </a:pPr>
            <a:r>
              <a:rPr lang="en-AU" b="1" dirty="0"/>
              <a:t>Hello World Program in C++</a:t>
            </a:r>
          </a:p>
          <a:p>
            <a:pPr>
              <a:lnSpc>
                <a:spcPct val="80000"/>
              </a:lnSpc>
            </a:pPr>
            <a:r>
              <a:rPr lang="en-AU" b="1" dirty="0"/>
              <a:t>Arithmetic Expressions</a:t>
            </a:r>
          </a:p>
          <a:p>
            <a:pPr>
              <a:lnSpc>
                <a:spcPct val="80000"/>
              </a:lnSpc>
            </a:pPr>
            <a:r>
              <a:rPr lang="en-AU" b="1" dirty="0"/>
              <a:t>Variable</a:t>
            </a:r>
          </a:p>
          <a:p>
            <a:pPr>
              <a:lnSpc>
                <a:spcPct val="80000"/>
              </a:lnSpc>
            </a:pPr>
            <a:r>
              <a:rPr lang="en-AU" b="1" dirty="0"/>
              <a:t>Interactive Program</a:t>
            </a:r>
          </a:p>
          <a:p>
            <a:pPr>
              <a:lnSpc>
                <a:spcPct val="80000"/>
              </a:lnSpc>
            </a:pPr>
            <a:r>
              <a:rPr lang="en-AU" b="1" dirty="0"/>
              <a:t>Selection Statement</a:t>
            </a:r>
          </a:p>
          <a:p>
            <a:pPr>
              <a:lnSpc>
                <a:spcPct val="80000"/>
              </a:lnSpc>
            </a:pPr>
            <a:r>
              <a:rPr lang="en-AU" b="1" dirty="0"/>
              <a:t>Nested Selection</a:t>
            </a:r>
          </a:p>
          <a:p>
            <a:pPr>
              <a:lnSpc>
                <a:spcPct val="80000"/>
              </a:lnSpc>
            </a:pPr>
            <a:r>
              <a:rPr lang="en-AU" b="1" dirty="0"/>
              <a:t>Operators</a:t>
            </a:r>
          </a:p>
          <a:p>
            <a:pPr>
              <a:lnSpc>
                <a:spcPct val="80000"/>
              </a:lnSpc>
            </a:pPr>
            <a:r>
              <a:rPr lang="en-AU" b="1" dirty="0"/>
              <a:t>Loop Statement</a:t>
            </a:r>
          </a:p>
          <a:p>
            <a:pPr>
              <a:lnSpc>
                <a:spcPct val="80000"/>
              </a:lnSpc>
            </a:pPr>
            <a:r>
              <a:rPr lang="en-AU" b="1" dirty="0"/>
              <a:t>Nested Loops</a:t>
            </a:r>
          </a:p>
          <a:p>
            <a:pPr>
              <a:lnSpc>
                <a:spcPct val="80000"/>
              </a:lnSpc>
            </a:pPr>
            <a:r>
              <a:rPr lang="en-AU" b="1" dirty="0"/>
              <a:t>1-D arrays</a:t>
            </a:r>
          </a:p>
        </p:txBody>
      </p:sp>
    </p:spTree>
    <p:extLst>
      <p:ext uri="{BB962C8B-B14F-4D97-AF65-F5344CB8AC3E}">
        <p14:creationId xmlns:p14="http://schemas.microsoft.com/office/powerpoint/2010/main" val="2622446473"/>
      </p:ext>
    </p:extLst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165</TotalTime>
  <Words>167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Rockwell</vt:lpstr>
      <vt:lpstr>Rockwell Condensed</vt:lpstr>
      <vt:lpstr>Times New Roman</vt:lpstr>
      <vt:lpstr>Wingdings</vt:lpstr>
      <vt:lpstr>Wood Type</vt:lpstr>
      <vt:lpstr>Document</vt:lpstr>
      <vt:lpstr>Introduction to Computing</vt:lpstr>
      <vt:lpstr>PowerPoint Presentation</vt:lpstr>
      <vt:lpstr>Course Work</vt:lpstr>
      <vt:lpstr>PowerPoint Presentation</vt:lpstr>
      <vt:lpstr>Course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haroonaw</dc:creator>
  <cp:lastModifiedBy>Lenovos</cp:lastModifiedBy>
  <cp:revision>34</cp:revision>
  <dcterms:created xsi:type="dcterms:W3CDTF">2017-03-05T08:04:53Z</dcterms:created>
  <dcterms:modified xsi:type="dcterms:W3CDTF">2021-11-01T05:31:48Z</dcterms:modified>
</cp:coreProperties>
</file>