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2" r:id="rId4"/>
    <p:sldId id="259" r:id="rId5"/>
    <p:sldId id="260" r:id="rId6"/>
    <p:sldId id="261" r:id="rId7"/>
    <p:sldId id="258" r:id="rId8"/>
    <p:sldId id="264" r:id="rId9"/>
    <p:sldId id="265" r:id="rId10"/>
    <p:sldId id="266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470B7-8512-4E92-9A11-EA9593F122E6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PK"/>
        </a:p>
      </dgm:t>
    </dgm:pt>
    <dgm:pt modelId="{EE60DF48-7516-486D-A8A8-23232EE12DC7}">
      <dgm:prSet phldrT="[Text]" custT="1"/>
      <dgm:spPr/>
      <dgm:t>
        <a:bodyPr/>
        <a:lstStyle/>
        <a:p>
          <a:pPr algn="ctr"/>
          <a:r>
            <a:rPr lang="en-US" sz="2800" dirty="0"/>
            <a:t>Intel</a:t>
          </a:r>
          <a:endParaRPr lang="en-PK" sz="2800" dirty="0"/>
        </a:p>
      </dgm:t>
    </dgm:pt>
    <dgm:pt modelId="{0CCCB03E-2D57-483E-94B7-1B1B63D13311}" type="parTrans" cxnId="{025570D3-1C27-4D19-AD8C-E4A347C65BEC}">
      <dgm:prSet/>
      <dgm:spPr/>
      <dgm:t>
        <a:bodyPr/>
        <a:lstStyle/>
        <a:p>
          <a:pPr algn="ctr"/>
          <a:endParaRPr lang="en-PK"/>
        </a:p>
      </dgm:t>
    </dgm:pt>
    <dgm:pt modelId="{D79248F7-18D5-4337-947F-79E70C515078}" type="sibTrans" cxnId="{025570D3-1C27-4D19-AD8C-E4A347C65BEC}">
      <dgm:prSet/>
      <dgm:spPr/>
      <dgm:t>
        <a:bodyPr/>
        <a:lstStyle/>
        <a:p>
          <a:pPr algn="ctr"/>
          <a:endParaRPr lang="en-PK"/>
        </a:p>
      </dgm:t>
    </dgm:pt>
    <dgm:pt modelId="{8B18B6D6-4BD2-46D4-8ACA-C8EEFB446004}">
      <dgm:prSet phldrT="[Text]" custT="1"/>
      <dgm:spPr/>
      <dgm:t>
        <a:bodyPr/>
        <a:lstStyle/>
        <a:p>
          <a:pPr algn="ctr"/>
          <a:r>
            <a:rPr lang="en-US" sz="2800" dirty="0"/>
            <a:t>AMD</a:t>
          </a:r>
        </a:p>
      </dgm:t>
    </dgm:pt>
    <dgm:pt modelId="{A055668B-F31C-43FB-B729-0189EB95BA94}" type="sibTrans" cxnId="{F853FD23-3C17-42D4-8DF5-EAFBCEC4F278}">
      <dgm:prSet/>
      <dgm:spPr/>
      <dgm:t>
        <a:bodyPr/>
        <a:lstStyle/>
        <a:p>
          <a:pPr algn="ctr"/>
          <a:endParaRPr lang="en-PK"/>
        </a:p>
      </dgm:t>
    </dgm:pt>
    <dgm:pt modelId="{B9F8B62E-F8B5-477C-83AF-F55642EE7E22}" type="parTrans" cxnId="{F853FD23-3C17-42D4-8DF5-EAFBCEC4F278}">
      <dgm:prSet/>
      <dgm:spPr/>
      <dgm:t>
        <a:bodyPr/>
        <a:lstStyle/>
        <a:p>
          <a:pPr algn="ctr"/>
          <a:endParaRPr lang="en-PK"/>
        </a:p>
      </dgm:t>
    </dgm:pt>
    <dgm:pt modelId="{92C74C9E-8A9B-4696-9F3B-6C698A867CC0}">
      <dgm:prSet phldrT="[Text]" custT="1"/>
      <dgm:spPr/>
      <dgm:t>
        <a:bodyPr/>
        <a:lstStyle/>
        <a:p>
          <a:pPr algn="ctr"/>
          <a:r>
            <a:rPr lang="en-US" sz="2800" dirty="0"/>
            <a:t>Central Processing Unit</a:t>
          </a:r>
        </a:p>
        <a:p>
          <a:pPr algn="ctr"/>
          <a:r>
            <a:rPr lang="en-US" sz="2800" dirty="0"/>
            <a:t> (CPU)</a:t>
          </a:r>
          <a:endParaRPr lang="en-PK" sz="2800" dirty="0"/>
        </a:p>
      </dgm:t>
    </dgm:pt>
    <dgm:pt modelId="{E46B1A87-8494-4CF6-BE26-559E99459991}" type="sibTrans" cxnId="{66A8C242-53F2-43DC-B7E0-F8D1336E6F09}">
      <dgm:prSet/>
      <dgm:spPr/>
      <dgm:t>
        <a:bodyPr/>
        <a:lstStyle/>
        <a:p>
          <a:pPr algn="ctr"/>
          <a:endParaRPr lang="en-PK"/>
        </a:p>
      </dgm:t>
    </dgm:pt>
    <dgm:pt modelId="{F9004400-F6D0-42B7-966F-B4DD92C89ADF}" type="parTrans" cxnId="{66A8C242-53F2-43DC-B7E0-F8D1336E6F09}">
      <dgm:prSet/>
      <dgm:spPr/>
      <dgm:t>
        <a:bodyPr/>
        <a:lstStyle/>
        <a:p>
          <a:pPr algn="ctr"/>
          <a:endParaRPr lang="en-PK"/>
        </a:p>
      </dgm:t>
    </dgm:pt>
    <dgm:pt modelId="{6CE89442-C4DA-45DA-8E7D-C444D4236F0B}" type="pres">
      <dgm:prSet presAssocID="{220470B7-8512-4E92-9A11-EA9593F122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B3DA57E-4028-4DC2-9A8F-CC6E48DFF3CF}" type="pres">
      <dgm:prSet presAssocID="{92C74C9E-8A9B-4696-9F3B-6C698A867CC0}" presName="hierRoot1" presStyleCnt="0">
        <dgm:presLayoutVars>
          <dgm:hierBranch/>
        </dgm:presLayoutVars>
      </dgm:prSet>
      <dgm:spPr/>
    </dgm:pt>
    <dgm:pt modelId="{7ACD9B4E-D57A-4556-9D46-7669B87A7104}" type="pres">
      <dgm:prSet presAssocID="{92C74C9E-8A9B-4696-9F3B-6C698A867CC0}" presName="rootComposite1" presStyleCnt="0"/>
      <dgm:spPr/>
    </dgm:pt>
    <dgm:pt modelId="{4D6BED26-7629-4E0B-9F5E-348924265F37}" type="pres">
      <dgm:prSet presAssocID="{92C74C9E-8A9B-4696-9F3B-6C698A867CC0}" presName="rootText1" presStyleLbl="node0" presStyleIdx="0" presStyleCnt="1" custScaleX="145900" custScaleY="126487">
        <dgm:presLayoutVars>
          <dgm:chPref val="3"/>
        </dgm:presLayoutVars>
      </dgm:prSet>
      <dgm:spPr/>
    </dgm:pt>
    <dgm:pt modelId="{31E184C9-A8FD-48A6-8EB4-6A5FCCC294E5}" type="pres">
      <dgm:prSet presAssocID="{92C74C9E-8A9B-4696-9F3B-6C698A867CC0}" presName="rootConnector1" presStyleLbl="node1" presStyleIdx="0" presStyleCnt="0"/>
      <dgm:spPr/>
    </dgm:pt>
    <dgm:pt modelId="{6FC6DD03-6AD9-47E8-A0F5-DEABA454F22A}" type="pres">
      <dgm:prSet presAssocID="{92C74C9E-8A9B-4696-9F3B-6C698A867CC0}" presName="hierChild2" presStyleCnt="0"/>
      <dgm:spPr/>
    </dgm:pt>
    <dgm:pt modelId="{FACA81B3-C3AD-4AF6-A932-73DF1E723AB5}" type="pres">
      <dgm:prSet presAssocID="{0CCCB03E-2D57-483E-94B7-1B1B63D13311}" presName="Name35" presStyleLbl="parChTrans1D2" presStyleIdx="0" presStyleCnt="2"/>
      <dgm:spPr/>
    </dgm:pt>
    <dgm:pt modelId="{8BB373FF-96D1-499E-B865-364130D7D29D}" type="pres">
      <dgm:prSet presAssocID="{EE60DF48-7516-486D-A8A8-23232EE12DC7}" presName="hierRoot2" presStyleCnt="0">
        <dgm:presLayoutVars>
          <dgm:hierBranch val="init"/>
        </dgm:presLayoutVars>
      </dgm:prSet>
      <dgm:spPr/>
    </dgm:pt>
    <dgm:pt modelId="{BA6B7D58-C2C2-4690-AD0E-E9DB6302E887}" type="pres">
      <dgm:prSet presAssocID="{EE60DF48-7516-486D-A8A8-23232EE12DC7}" presName="rootComposite" presStyleCnt="0"/>
      <dgm:spPr/>
    </dgm:pt>
    <dgm:pt modelId="{32250DDD-437B-49EF-B810-A22EC683D6CA}" type="pres">
      <dgm:prSet presAssocID="{EE60DF48-7516-486D-A8A8-23232EE12DC7}" presName="rootText" presStyleLbl="node2" presStyleIdx="0" presStyleCnt="2">
        <dgm:presLayoutVars>
          <dgm:chPref val="3"/>
        </dgm:presLayoutVars>
      </dgm:prSet>
      <dgm:spPr/>
    </dgm:pt>
    <dgm:pt modelId="{D026ADFD-9ACF-4F10-BC06-05280F757C5C}" type="pres">
      <dgm:prSet presAssocID="{EE60DF48-7516-486D-A8A8-23232EE12DC7}" presName="rootConnector" presStyleLbl="node2" presStyleIdx="0" presStyleCnt="2"/>
      <dgm:spPr/>
    </dgm:pt>
    <dgm:pt modelId="{90813F81-598C-412A-9480-CEA5F20F78D7}" type="pres">
      <dgm:prSet presAssocID="{EE60DF48-7516-486D-A8A8-23232EE12DC7}" presName="hierChild4" presStyleCnt="0"/>
      <dgm:spPr/>
    </dgm:pt>
    <dgm:pt modelId="{9F7E863F-D8C9-4E94-8024-894E314BFD27}" type="pres">
      <dgm:prSet presAssocID="{EE60DF48-7516-486D-A8A8-23232EE12DC7}" presName="hierChild5" presStyleCnt="0"/>
      <dgm:spPr/>
    </dgm:pt>
    <dgm:pt modelId="{AF28E74E-ED32-4EE5-8DB0-61F3019BA0B7}" type="pres">
      <dgm:prSet presAssocID="{B9F8B62E-F8B5-477C-83AF-F55642EE7E22}" presName="Name35" presStyleLbl="parChTrans1D2" presStyleIdx="1" presStyleCnt="2"/>
      <dgm:spPr/>
    </dgm:pt>
    <dgm:pt modelId="{04574838-AA2F-4B80-81EA-A4175385D450}" type="pres">
      <dgm:prSet presAssocID="{8B18B6D6-4BD2-46D4-8ACA-C8EEFB446004}" presName="hierRoot2" presStyleCnt="0">
        <dgm:presLayoutVars>
          <dgm:hierBranch val="init"/>
        </dgm:presLayoutVars>
      </dgm:prSet>
      <dgm:spPr/>
    </dgm:pt>
    <dgm:pt modelId="{07E2555C-C6A0-4A62-B0CC-057965E2A8BB}" type="pres">
      <dgm:prSet presAssocID="{8B18B6D6-4BD2-46D4-8ACA-C8EEFB446004}" presName="rootComposite" presStyleCnt="0"/>
      <dgm:spPr/>
    </dgm:pt>
    <dgm:pt modelId="{DBB3F895-A720-41B3-BB02-1FEA51E9DEB5}" type="pres">
      <dgm:prSet presAssocID="{8B18B6D6-4BD2-46D4-8ACA-C8EEFB446004}" presName="rootText" presStyleLbl="node2" presStyleIdx="1" presStyleCnt="2">
        <dgm:presLayoutVars>
          <dgm:chPref val="3"/>
        </dgm:presLayoutVars>
      </dgm:prSet>
      <dgm:spPr/>
    </dgm:pt>
    <dgm:pt modelId="{3EA6630F-3D52-4E87-980D-A83BED8B5899}" type="pres">
      <dgm:prSet presAssocID="{8B18B6D6-4BD2-46D4-8ACA-C8EEFB446004}" presName="rootConnector" presStyleLbl="node2" presStyleIdx="1" presStyleCnt="2"/>
      <dgm:spPr/>
    </dgm:pt>
    <dgm:pt modelId="{1F73CFEC-4D07-4863-84B6-0BA4888CB24D}" type="pres">
      <dgm:prSet presAssocID="{8B18B6D6-4BD2-46D4-8ACA-C8EEFB446004}" presName="hierChild4" presStyleCnt="0"/>
      <dgm:spPr/>
    </dgm:pt>
    <dgm:pt modelId="{21453D06-4969-462B-8235-D5EB1D915382}" type="pres">
      <dgm:prSet presAssocID="{8B18B6D6-4BD2-46D4-8ACA-C8EEFB446004}" presName="hierChild5" presStyleCnt="0"/>
      <dgm:spPr/>
    </dgm:pt>
    <dgm:pt modelId="{D8BBA47E-11F2-4458-B274-E518CF771509}" type="pres">
      <dgm:prSet presAssocID="{92C74C9E-8A9B-4696-9F3B-6C698A867CC0}" presName="hierChild3" presStyleCnt="0"/>
      <dgm:spPr/>
    </dgm:pt>
  </dgm:ptLst>
  <dgm:cxnLst>
    <dgm:cxn modelId="{E5EA640D-5E18-4D89-8F65-538D2CEC6CF3}" type="presOf" srcId="{EE60DF48-7516-486D-A8A8-23232EE12DC7}" destId="{D026ADFD-9ACF-4F10-BC06-05280F757C5C}" srcOrd="1" destOrd="0" presId="urn:microsoft.com/office/officeart/2005/8/layout/orgChart1"/>
    <dgm:cxn modelId="{F0CF130E-FA97-4AED-8898-94CC2F69B863}" type="presOf" srcId="{92C74C9E-8A9B-4696-9F3B-6C698A867CC0}" destId="{31E184C9-A8FD-48A6-8EB4-6A5FCCC294E5}" srcOrd="1" destOrd="0" presId="urn:microsoft.com/office/officeart/2005/8/layout/orgChart1"/>
    <dgm:cxn modelId="{F853FD23-3C17-42D4-8DF5-EAFBCEC4F278}" srcId="{92C74C9E-8A9B-4696-9F3B-6C698A867CC0}" destId="{8B18B6D6-4BD2-46D4-8ACA-C8EEFB446004}" srcOrd="1" destOrd="0" parTransId="{B9F8B62E-F8B5-477C-83AF-F55642EE7E22}" sibTransId="{A055668B-F31C-43FB-B729-0189EB95BA94}"/>
    <dgm:cxn modelId="{66A8C242-53F2-43DC-B7E0-F8D1336E6F09}" srcId="{220470B7-8512-4E92-9A11-EA9593F122E6}" destId="{92C74C9E-8A9B-4696-9F3B-6C698A867CC0}" srcOrd="0" destOrd="0" parTransId="{F9004400-F6D0-42B7-966F-B4DD92C89ADF}" sibTransId="{E46B1A87-8494-4CF6-BE26-559E99459991}"/>
    <dgm:cxn modelId="{4E92D96D-AB59-4E88-B103-4AAEFD41C4EB}" type="presOf" srcId="{B9F8B62E-F8B5-477C-83AF-F55642EE7E22}" destId="{AF28E74E-ED32-4EE5-8DB0-61F3019BA0B7}" srcOrd="0" destOrd="0" presId="urn:microsoft.com/office/officeart/2005/8/layout/orgChart1"/>
    <dgm:cxn modelId="{412F1950-E2FE-4674-9896-36652B0A0ED7}" type="presOf" srcId="{EE60DF48-7516-486D-A8A8-23232EE12DC7}" destId="{32250DDD-437B-49EF-B810-A22EC683D6CA}" srcOrd="0" destOrd="0" presId="urn:microsoft.com/office/officeart/2005/8/layout/orgChart1"/>
    <dgm:cxn modelId="{B73BF952-D359-4FD1-AE5D-3DA42666B176}" type="presOf" srcId="{220470B7-8512-4E92-9A11-EA9593F122E6}" destId="{6CE89442-C4DA-45DA-8E7D-C444D4236F0B}" srcOrd="0" destOrd="0" presId="urn:microsoft.com/office/officeart/2005/8/layout/orgChart1"/>
    <dgm:cxn modelId="{24923A84-B847-4911-9496-2DF749D4038E}" type="presOf" srcId="{92C74C9E-8A9B-4696-9F3B-6C698A867CC0}" destId="{4D6BED26-7629-4E0B-9F5E-348924265F37}" srcOrd="0" destOrd="0" presId="urn:microsoft.com/office/officeart/2005/8/layout/orgChart1"/>
    <dgm:cxn modelId="{381DE4C7-2A33-4AD6-9529-7BFFF38EB07C}" type="presOf" srcId="{0CCCB03E-2D57-483E-94B7-1B1B63D13311}" destId="{FACA81B3-C3AD-4AF6-A932-73DF1E723AB5}" srcOrd="0" destOrd="0" presId="urn:microsoft.com/office/officeart/2005/8/layout/orgChart1"/>
    <dgm:cxn modelId="{025570D3-1C27-4D19-AD8C-E4A347C65BEC}" srcId="{92C74C9E-8A9B-4696-9F3B-6C698A867CC0}" destId="{EE60DF48-7516-486D-A8A8-23232EE12DC7}" srcOrd="0" destOrd="0" parTransId="{0CCCB03E-2D57-483E-94B7-1B1B63D13311}" sibTransId="{D79248F7-18D5-4337-947F-79E70C515078}"/>
    <dgm:cxn modelId="{636B18D6-2A98-4CEE-B8E4-C00CDAE932EB}" type="presOf" srcId="{8B18B6D6-4BD2-46D4-8ACA-C8EEFB446004}" destId="{3EA6630F-3D52-4E87-980D-A83BED8B5899}" srcOrd="1" destOrd="0" presId="urn:microsoft.com/office/officeart/2005/8/layout/orgChart1"/>
    <dgm:cxn modelId="{E40140D8-4CED-476C-9F2D-764AC1ACE49D}" type="presOf" srcId="{8B18B6D6-4BD2-46D4-8ACA-C8EEFB446004}" destId="{DBB3F895-A720-41B3-BB02-1FEA51E9DEB5}" srcOrd="0" destOrd="0" presId="urn:microsoft.com/office/officeart/2005/8/layout/orgChart1"/>
    <dgm:cxn modelId="{4E724FD3-B196-4861-9EFE-C969AC4FD81A}" type="presParOf" srcId="{6CE89442-C4DA-45DA-8E7D-C444D4236F0B}" destId="{3B3DA57E-4028-4DC2-9A8F-CC6E48DFF3CF}" srcOrd="0" destOrd="0" presId="urn:microsoft.com/office/officeart/2005/8/layout/orgChart1"/>
    <dgm:cxn modelId="{A9A26643-68CD-42DB-909E-6C4032421D6A}" type="presParOf" srcId="{3B3DA57E-4028-4DC2-9A8F-CC6E48DFF3CF}" destId="{7ACD9B4E-D57A-4556-9D46-7669B87A7104}" srcOrd="0" destOrd="0" presId="urn:microsoft.com/office/officeart/2005/8/layout/orgChart1"/>
    <dgm:cxn modelId="{2767FF5C-A983-4B00-8581-BB4652A8144C}" type="presParOf" srcId="{7ACD9B4E-D57A-4556-9D46-7669B87A7104}" destId="{4D6BED26-7629-4E0B-9F5E-348924265F37}" srcOrd="0" destOrd="0" presId="urn:microsoft.com/office/officeart/2005/8/layout/orgChart1"/>
    <dgm:cxn modelId="{82515D1A-61F9-4F7B-B083-08366DBC90E2}" type="presParOf" srcId="{7ACD9B4E-D57A-4556-9D46-7669B87A7104}" destId="{31E184C9-A8FD-48A6-8EB4-6A5FCCC294E5}" srcOrd="1" destOrd="0" presId="urn:microsoft.com/office/officeart/2005/8/layout/orgChart1"/>
    <dgm:cxn modelId="{729FF49F-AC53-43DB-BD0A-A70A07106A04}" type="presParOf" srcId="{3B3DA57E-4028-4DC2-9A8F-CC6E48DFF3CF}" destId="{6FC6DD03-6AD9-47E8-A0F5-DEABA454F22A}" srcOrd="1" destOrd="0" presId="urn:microsoft.com/office/officeart/2005/8/layout/orgChart1"/>
    <dgm:cxn modelId="{16928BAB-7DEC-4635-81A6-762C04657E2F}" type="presParOf" srcId="{6FC6DD03-6AD9-47E8-A0F5-DEABA454F22A}" destId="{FACA81B3-C3AD-4AF6-A932-73DF1E723AB5}" srcOrd="0" destOrd="0" presId="urn:microsoft.com/office/officeart/2005/8/layout/orgChart1"/>
    <dgm:cxn modelId="{94670DDE-48CB-4241-B259-E56B1E914931}" type="presParOf" srcId="{6FC6DD03-6AD9-47E8-A0F5-DEABA454F22A}" destId="{8BB373FF-96D1-499E-B865-364130D7D29D}" srcOrd="1" destOrd="0" presId="urn:microsoft.com/office/officeart/2005/8/layout/orgChart1"/>
    <dgm:cxn modelId="{FE23568C-94CF-43FA-B179-E10FD6B5930E}" type="presParOf" srcId="{8BB373FF-96D1-499E-B865-364130D7D29D}" destId="{BA6B7D58-C2C2-4690-AD0E-E9DB6302E887}" srcOrd="0" destOrd="0" presId="urn:microsoft.com/office/officeart/2005/8/layout/orgChart1"/>
    <dgm:cxn modelId="{4E47643E-8393-46E0-A3A7-CD1BADAF1744}" type="presParOf" srcId="{BA6B7D58-C2C2-4690-AD0E-E9DB6302E887}" destId="{32250DDD-437B-49EF-B810-A22EC683D6CA}" srcOrd="0" destOrd="0" presId="urn:microsoft.com/office/officeart/2005/8/layout/orgChart1"/>
    <dgm:cxn modelId="{FD14C537-9031-46FC-8BD9-DF90350FD1DA}" type="presParOf" srcId="{BA6B7D58-C2C2-4690-AD0E-E9DB6302E887}" destId="{D026ADFD-9ACF-4F10-BC06-05280F757C5C}" srcOrd="1" destOrd="0" presId="urn:microsoft.com/office/officeart/2005/8/layout/orgChart1"/>
    <dgm:cxn modelId="{75D07354-D036-4FEB-8005-8C1C395688BD}" type="presParOf" srcId="{8BB373FF-96D1-499E-B865-364130D7D29D}" destId="{90813F81-598C-412A-9480-CEA5F20F78D7}" srcOrd="1" destOrd="0" presId="urn:microsoft.com/office/officeart/2005/8/layout/orgChart1"/>
    <dgm:cxn modelId="{6AE66E97-4919-4A16-90ED-C4F7D0C1A374}" type="presParOf" srcId="{8BB373FF-96D1-499E-B865-364130D7D29D}" destId="{9F7E863F-D8C9-4E94-8024-894E314BFD27}" srcOrd="2" destOrd="0" presId="urn:microsoft.com/office/officeart/2005/8/layout/orgChart1"/>
    <dgm:cxn modelId="{A5D2430B-9A72-497E-966C-BB4FFADA0254}" type="presParOf" srcId="{6FC6DD03-6AD9-47E8-A0F5-DEABA454F22A}" destId="{AF28E74E-ED32-4EE5-8DB0-61F3019BA0B7}" srcOrd="2" destOrd="0" presId="urn:microsoft.com/office/officeart/2005/8/layout/orgChart1"/>
    <dgm:cxn modelId="{E30E9C96-D78C-4FAD-862F-7187B925A0E8}" type="presParOf" srcId="{6FC6DD03-6AD9-47E8-A0F5-DEABA454F22A}" destId="{04574838-AA2F-4B80-81EA-A4175385D450}" srcOrd="3" destOrd="0" presId="urn:microsoft.com/office/officeart/2005/8/layout/orgChart1"/>
    <dgm:cxn modelId="{69F521C0-5981-48CA-98A5-305BA23F21D1}" type="presParOf" srcId="{04574838-AA2F-4B80-81EA-A4175385D450}" destId="{07E2555C-C6A0-4A62-B0CC-057965E2A8BB}" srcOrd="0" destOrd="0" presId="urn:microsoft.com/office/officeart/2005/8/layout/orgChart1"/>
    <dgm:cxn modelId="{683A8069-9FC4-4AC0-8217-A0735C6ACE44}" type="presParOf" srcId="{07E2555C-C6A0-4A62-B0CC-057965E2A8BB}" destId="{DBB3F895-A720-41B3-BB02-1FEA51E9DEB5}" srcOrd="0" destOrd="0" presId="urn:microsoft.com/office/officeart/2005/8/layout/orgChart1"/>
    <dgm:cxn modelId="{6AC8C5CE-5FFA-4383-9FA2-BF2E3102C3D1}" type="presParOf" srcId="{07E2555C-C6A0-4A62-B0CC-057965E2A8BB}" destId="{3EA6630F-3D52-4E87-980D-A83BED8B5899}" srcOrd="1" destOrd="0" presId="urn:microsoft.com/office/officeart/2005/8/layout/orgChart1"/>
    <dgm:cxn modelId="{89FDBF57-967A-45E4-844A-B590F85EB12B}" type="presParOf" srcId="{04574838-AA2F-4B80-81EA-A4175385D450}" destId="{1F73CFEC-4D07-4863-84B6-0BA4888CB24D}" srcOrd="1" destOrd="0" presId="urn:microsoft.com/office/officeart/2005/8/layout/orgChart1"/>
    <dgm:cxn modelId="{1C05FC4C-4C35-4193-A3D2-8B3A43DB4B7E}" type="presParOf" srcId="{04574838-AA2F-4B80-81EA-A4175385D450}" destId="{21453D06-4969-462B-8235-D5EB1D915382}" srcOrd="2" destOrd="0" presId="urn:microsoft.com/office/officeart/2005/8/layout/orgChart1"/>
    <dgm:cxn modelId="{18067297-0906-4ADF-9031-23540CED978D}" type="presParOf" srcId="{3B3DA57E-4028-4DC2-9A8F-CC6E48DFF3CF}" destId="{D8BBA47E-11F2-4458-B274-E518CF7715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0470B7-8512-4E92-9A11-EA9593F122E6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PK"/>
        </a:p>
      </dgm:t>
    </dgm:pt>
    <dgm:pt modelId="{68705335-F439-4636-A98C-EEEA2A0E62BE}">
      <dgm:prSet phldrT="[Text]"/>
      <dgm:spPr/>
      <dgm:t>
        <a:bodyPr/>
        <a:lstStyle/>
        <a:p>
          <a:r>
            <a:rPr lang="en-US" dirty="0"/>
            <a:t>(1974)8080</a:t>
          </a:r>
          <a:endParaRPr lang="en-PK" dirty="0"/>
        </a:p>
      </dgm:t>
    </dgm:pt>
    <dgm:pt modelId="{920D8870-1876-4E7A-911B-772E7232B211}" type="parTrans" cxnId="{9F369BC1-D3A0-47ED-A3FB-DE27B791DD55}">
      <dgm:prSet/>
      <dgm:spPr/>
      <dgm:t>
        <a:bodyPr/>
        <a:lstStyle/>
        <a:p>
          <a:endParaRPr lang="en-PK"/>
        </a:p>
      </dgm:t>
    </dgm:pt>
    <dgm:pt modelId="{F879B0CC-6F2A-4A5B-B0B1-9691BF6DFFB5}" type="sibTrans" cxnId="{9F369BC1-D3A0-47ED-A3FB-DE27B791DD55}">
      <dgm:prSet/>
      <dgm:spPr/>
      <dgm:t>
        <a:bodyPr/>
        <a:lstStyle/>
        <a:p>
          <a:endParaRPr lang="en-PK"/>
        </a:p>
      </dgm:t>
    </dgm:pt>
    <dgm:pt modelId="{58FDB420-47C6-455F-A616-3B2D8EB53C67}">
      <dgm:prSet phldrT="[Text]"/>
      <dgm:spPr/>
      <dgm:t>
        <a:bodyPr/>
        <a:lstStyle/>
        <a:p>
          <a:r>
            <a:rPr lang="en-US" dirty="0"/>
            <a:t>(1977)8085</a:t>
          </a:r>
          <a:endParaRPr lang="en-PK" dirty="0"/>
        </a:p>
      </dgm:t>
    </dgm:pt>
    <dgm:pt modelId="{C43ED0DC-58FD-4B1B-B99F-E5B58B390638}" type="parTrans" cxnId="{FEB97BB0-1C0D-4ACB-B20B-61B2A6717CE8}">
      <dgm:prSet/>
      <dgm:spPr/>
      <dgm:t>
        <a:bodyPr/>
        <a:lstStyle/>
        <a:p>
          <a:endParaRPr lang="en-PK"/>
        </a:p>
      </dgm:t>
    </dgm:pt>
    <dgm:pt modelId="{C8FA6F80-8738-47FB-823E-2FE3FB0F6A64}" type="sibTrans" cxnId="{FEB97BB0-1C0D-4ACB-B20B-61B2A6717CE8}">
      <dgm:prSet/>
      <dgm:spPr/>
      <dgm:t>
        <a:bodyPr/>
        <a:lstStyle/>
        <a:p>
          <a:endParaRPr lang="en-PK"/>
        </a:p>
      </dgm:t>
    </dgm:pt>
    <dgm:pt modelId="{97C8E3B0-6E1E-443A-AA30-1E82077B701B}">
      <dgm:prSet phldrT="[Text]"/>
      <dgm:spPr/>
      <dgm:t>
        <a:bodyPr/>
        <a:lstStyle/>
        <a:p>
          <a:r>
            <a:rPr lang="en-US" dirty="0"/>
            <a:t>(1978)8086</a:t>
          </a:r>
          <a:endParaRPr lang="en-PK" dirty="0"/>
        </a:p>
      </dgm:t>
    </dgm:pt>
    <dgm:pt modelId="{94A20690-CA65-4FE1-B016-F69AD2DF5A8F}" type="parTrans" cxnId="{A0D7610B-15EB-483B-84C9-A8A1E5705545}">
      <dgm:prSet/>
      <dgm:spPr/>
      <dgm:t>
        <a:bodyPr/>
        <a:lstStyle/>
        <a:p>
          <a:endParaRPr lang="en-PK"/>
        </a:p>
      </dgm:t>
    </dgm:pt>
    <dgm:pt modelId="{8B0A5072-CACC-4B89-BEE4-A9C4B890211B}" type="sibTrans" cxnId="{A0D7610B-15EB-483B-84C9-A8A1E5705545}">
      <dgm:prSet/>
      <dgm:spPr/>
      <dgm:t>
        <a:bodyPr/>
        <a:lstStyle/>
        <a:p>
          <a:endParaRPr lang="en-PK"/>
        </a:p>
      </dgm:t>
    </dgm:pt>
    <dgm:pt modelId="{2D4D1DC9-4933-4A69-9489-052430A4AD49}">
      <dgm:prSet phldrT="[Text]"/>
      <dgm:spPr/>
      <dgm:t>
        <a:bodyPr/>
        <a:lstStyle/>
        <a:p>
          <a:r>
            <a:rPr lang="en-US" dirty="0"/>
            <a:t>(1979)8088</a:t>
          </a:r>
          <a:endParaRPr lang="en-PK" dirty="0"/>
        </a:p>
      </dgm:t>
    </dgm:pt>
    <dgm:pt modelId="{0CA4CA97-DD74-4D24-994F-0FEA67373D7C}" type="parTrans" cxnId="{24F4C713-87C7-4F41-A28A-14AC355A9826}">
      <dgm:prSet/>
      <dgm:spPr/>
      <dgm:t>
        <a:bodyPr/>
        <a:lstStyle/>
        <a:p>
          <a:endParaRPr lang="en-PK"/>
        </a:p>
      </dgm:t>
    </dgm:pt>
    <dgm:pt modelId="{86E1BB55-18F0-4397-ABA1-5BF1DB5E793A}" type="sibTrans" cxnId="{24F4C713-87C7-4F41-A28A-14AC355A9826}">
      <dgm:prSet/>
      <dgm:spPr/>
      <dgm:t>
        <a:bodyPr/>
        <a:lstStyle/>
        <a:p>
          <a:endParaRPr lang="en-PK"/>
        </a:p>
      </dgm:t>
    </dgm:pt>
    <dgm:pt modelId="{7363A822-EB88-48BE-830D-DEADC1F30399}">
      <dgm:prSet phldrT="[Text]"/>
      <dgm:spPr/>
      <dgm:t>
        <a:bodyPr/>
        <a:lstStyle/>
        <a:p>
          <a:r>
            <a:rPr lang="en-US" dirty="0"/>
            <a:t>(1993) Pentium Processor</a:t>
          </a:r>
          <a:endParaRPr lang="en-PK" dirty="0"/>
        </a:p>
      </dgm:t>
    </dgm:pt>
    <dgm:pt modelId="{50B5DE2B-FDF2-4B57-8CAA-4517EE7DE7F0}" type="parTrans" cxnId="{FC13E401-41CF-410F-9C14-393817F63BDD}">
      <dgm:prSet/>
      <dgm:spPr/>
      <dgm:t>
        <a:bodyPr/>
        <a:lstStyle/>
        <a:p>
          <a:endParaRPr lang="en-PK"/>
        </a:p>
      </dgm:t>
    </dgm:pt>
    <dgm:pt modelId="{8C2C86CB-900A-409D-96AD-32C386AA84B9}" type="sibTrans" cxnId="{FC13E401-41CF-410F-9C14-393817F63BDD}">
      <dgm:prSet/>
      <dgm:spPr/>
      <dgm:t>
        <a:bodyPr/>
        <a:lstStyle/>
        <a:p>
          <a:endParaRPr lang="en-PK"/>
        </a:p>
      </dgm:t>
    </dgm:pt>
    <dgm:pt modelId="{12567AF9-13C5-4642-AA6B-B3251F9E94F7}">
      <dgm:prSet phldrT="[Text]"/>
      <dgm:spPr/>
      <dgm:t>
        <a:bodyPr/>
        <a:lstStyle/>
        <a:p>
          <a:r>
            <a:rPr lang="en-US" dirty="0"/>
            <a:t>(1995) Pentium Pro</a:t>
          </a:r>
          <a:endParaRPr lang="en-PK" dirty="0"/>
        </a:p>
      </dgm:t>
    </dgm:pt>
    <dgm:pt modelId="{E2A7CE3B-EEA0-4E56-A18F-4F399EE45EBF}" type="parTrans" cxnId="{9BC8DF58-37ED-46F7-AC84-59F8E96DE1C5}">
      <dgm:prSet/>
      <dgm:spPr/>
      <dgm:t>
        <a:bodyPr/>
        <a:lstStyle/>
        <a:p>
          <a:endParaRPr lang="en-PK"/>
        </a:p>
      </dgm:t>
    </dgm:pt>
    <dgm:pt modelId="{5C6B8BB2-2F56-4A48-A04A-3A72EF63B0CC}" type="sibTrans" cxnId="{9BC8DF58-37ED-46F7-AC84-59F8E96DE1C5}">
      <dgm:prSet/>
      <dgm:spPr/>
      <dgm:t>
        <a:bodyPr/>
        <a:lstStyle/>
        <a:p>
          <a:endParaRPr lang="en-PK"/>
        </a:p>
      </dgm:t>
    </dgm:pt>
    <dgm:pt modelId="{4B302A5E-4B3A-4828-B8C5-F2E958E779A8}">
      <dgm:prSet phldrT="[Text]"/>
      <dgm:spPr/>
      <dgm:t>
        <a:bodyPr/>
        <a:lstStyle/>
        <a:p>
          <a:r>
            <a:rPr lang="en-US" dirty="0"/>
            <a:t>(1997) Pentium II</a:t>
          </a:r>
          <a:endParaRPr lang="en-PK" dirty="0"/>
        </a:p>
      </dgm:t>
    </dgm:pt>
    <dgm:pt modelId="{F0BF4F9E-021A-47FE-8A9A-0CD0B9C388FB}" type="parTrans" cxnId="{661B630B-4F90-4192-9EB6-956C82BAB304}">
      <dgm:prSet/>
      <dgm:spPr/>
      <dgm:t>
        <a:bodyPr/>
        <a:lstStyle/>
        <a:p>
          <a:endParaRPr lang="en-PK"/>
        </a:p>
      </dgm:t>
    </dgm:pt>
    <dgm:pt modelId="{7E3BF342-50EA-4E6B-9478-292CEBBCEDFB}" type="sibTrans" cxnId="{661B630B-4F90-4192-9EB6-956C82BAB304}">
      <dgm:prSet/>
      <dgm:spPr/>
      <dgm:t>
        <a:bodyPr/>
        <a:lstStyle/>
        <a:p>
          <a:endParaRPr lang="en-PK"/>
        </a:p>
      </dgm:t>
    </dgm:pt>
    <dgm:pt modelId="{A48734B5-4EE8-40CB-A200-CA6C7C014FBD}">
      <dgm:prSet phldrT="[Text]"/>
      <dgm:spPr/>
      <dgm:t>
        <a:bodyPr/>
        <a:lstStyle/>
        <a:p>
          <a:r>
            <a:rPr lang="en-US" dirty="0"/>
            <a:t>(1999) Pentium III</a:t>
          </a:r>
          <a:endParaRPr lang="en-PK" dirty="0"/>
        </a:p>
      </dgm:t>
    </dgm:pt>
    <dgm:pt modelId="{E6B7BE30-A19C-4239-A88A-DB48B98CA302}" type="parTrans" cxnId="{7A57BE4A-3F81-4FA6-AF32-697EA4D9C375}">
      <dgm:prSet/>
      <dgm:spPr/>
      <dgm:t>
        <a:bodyPr/>
        <a:lstStyle/>
        <a:p>
          <a:endParaRPr lang="en-PK"/>
        </a:p>
      </dgm:t>
    </dgm:pt>
    <dgm:pt modelId="{87FD94FD-A32B-49D6-B957-D362E607139B}" type="sibTrans" cxnId="{7A57BE4A-3F81-4FA6-AF32-697EA4D9C375}">
      <dgm:prSet/>
      <dgm:spPr/>
      <dgm:t>
        <a:bodyPr/>
        <a:lstStyle/>
        <a:p>
          <a:endParaRPr lang="en-PK"/>
        </a:p>
      </dgm:t>
    </dgm:pt>
    <dgm:pt modelId="{0AF78286-8874-427B-8103-4B659F65BAD8}">
      <dgm:prSet phldrT="[Text]"/>
      <dgm:spPr/>
      <dgm:t>
        <a:bodyPr/>
        <a:lstStyle/>
        <a:p>
          <a:r>
            <a:rPr lang="en-US" dirty="0"/>
            <a:t>(2000) Pentium IV</a:t>
          </a:r>
          <a:endParaRPr lang="en-PK" dirty="0"/>
        </a:p>
      </dgm:t>
    </dgm:pt>
    <dgm:pt modelId="{380CA378-D14E-45F2-BDA4-B5E2296C0425}" type="parTrans" cxnId="{342B073F-8915-4382-9F7F-D42E82C8990F}">
      <dgm:prSet/>
      <dgm:spPr/>
      <dgm:t>
        <a:bodyPr/>
        <a:lstStyle/>
        <a:p>
          <a:endParaRPr lang="en-PK"/>
        </a:p>
      </dgm:t>
    </dgm:pt>
    <dgm:pt modelId="{7B97C494-A005-42FF-BD1C-DAD190EEBA36}" type="sibTrans" cxnId="{342B073F-8915-4382-9F7F-D42E82C8990F}">
      <dgm:prSet/>
      <dgm:spPr/>
      <dgm:t>
        <a:bodyPr/>
        <a:lstStyle/>
        <a:p>
          <a:endParaRPr lang="en-PK"/>
        </a:p>
      </dgm:t>
    </dgm:pt>
    <dgm:pt modelId="{443EF29A-E876-4A5C-8BDC-F767C00480E7}">
      <dgm:prSet phldrT="[Text]"/>
      <dgm:spPr/>
      <dgm:t>
        <a:bodyPr/>
        <a:lstStyle/>
        <a:p>
          <a:r>
            <a:rPr lang="en-US" dirty="0"/>
            <a:t>(2003) Pentium M</a:t>
          </a:r>
          <a:endParaRPr lang="en-PK" dirty="0"/>
        </a:p>
      </dgm:t>
    </dgm:pt>
    <dgm:pt modelId="{16D850AD-2B68-45E7-B3B4-860387B43A05}" type="parTrans" cxnId="{D4C522A9-F797-431A-8949-F26AF904A980}">
      <dgm:prSet/>
      <dgm:spPr/>
      <dgm:t>
        <a:bodyPr/>
        <a:lstStyle/>
        <a:p>
          <a:endParaRPr lang="en-PK"/>
        </a:p>
      </dgm:t>
    </dgm:pt>
    <dgm:pt modelId="{97397FDF-1E34-4956-8154-5F928D311EA6}" type="sibTrans" cxnId="{D4C522A9-F797-431A-8949-F26AF904A980}">
      <dgm:prSet/>
      <dgm:spPr/>
      <dgm:t>
        <a:bodyPr/>
        <a:lstStyle/>
        <a:p>
          <a:endParaRPr lang="en-PK"/>
        </a:p>
      </dgm:t>
    </dgm:pt>
    <dgm:pt modelId="{274C9006-B7F1-4DC4-ADB7-D186A91265FF}">
      <dgm:prSet phldrT="[Text]"/>
      <dgm:spPr/>
      <dgm:t>
        <a:bodyPr/>
        <a:lstStyle/>
        <a:p>
          <a:r>
            <a:rPr lang="en-US" dirty="0"/>
            <a:t>(2006) Core 2</a:t>
          </a:r>
          <a:endParaRPr lang="en-PK" dirty="0"/>
        </a:p>
      </dgm:t>
    </dgm:pt>
    <dgm:pt modelId="{E4B68511-BD21-4B56-8C6E-D01184BEEE04}" type="parTrans" cxnId="{7D7600FF-D812-41A7-B9B9-F5BE33FD3D18}">
      <dgm:prSet/>
      <dgm:spPr/>
      <dgm:t>
        <a:bodyPr/>
        <a:lstStyle/>
        <a:p>
          <a:endParaRPr lang="en-PK"/>
        </a:p>
      </dgm:t>
    </dgm:pt>
    <dgm:pt modelId="{943BC86C-69E3-4C91-AEF0-8E479CAD0645}" type="sibTrans" cxnId="{7D7600FF-D812-41A7-B9B9-F5BE33FD3D18}">
      <dgm:prSet/>
      <dgm:spPr/>
      <dgm:t>
        <a:bodyPr/>
        <a:lstStyle/>
        <a:p>
          <a:endParaRPr lang="en-PK"/>
        </a:p>
      </dgm:t>
    </dgm:pt>
    <dgm:pt modelId="{41734FE1-198C-4473-A4E6-6D0EC9408C99}">
      <dgm:prSet phldrT="[Text]"/>
      <dgm:spPr/>
      <dgm:t>
        <a:bodyPr/>
        <a:lstStyle/>
        <a:p>
          <a:r>
            <a:rPr lang="en-US" dirty="0"/>
            <a:t>(2011) Core i3/i5/i7</a:t>
          </a:r>
          <a:endParaRPr lang="en-PK" dirty="0"/>
        </a:p>
      </dgm:t>
    </dgm:pt>
    <dgm:pt modelId="{B8859644-F0C3-4BE2-9C21-1CCE75CD7131}" type="parTrans" cxnId="{E78DA321-1319-4762-9734-7A5921CCD442}">
      <dgm:prSet/>
      <dgm:spPr/>
      <dgm:t>
        <a:bodyPr/>
        <a:lstStyle/>
        <a:p>
          <a:endParaRPr lang="en-PK"/>
        </a:p>
      </dgm:t>
    </dgm:pt>
    <dgm:pt modelId="{785C4640-D62D-4ABA-86A8-4BB643A7BE22}" type="sibTrans" cxnId="{E78DA321-1319-4762-9734-7A5921CCD442}">
      <dgm:prSet/>
      <dgm:spPr/>
      <dgm:t>
        <a:bodyPr/>
        <a:lstStyle/>
        <a:p>
          <a:endParaRPr lang="en-PK"/>
        </a:p>
      </dgm:t>
    </dgm:pt>
    <dgm:pt modelId="{4228C122-8895-49C4-8662-1BFB975F3291}">
      <dgm:prSet phldrT="[Text]"/>
      <dgm:spPr/>
      <dgm:t>
        <a:bodyPr/>
        <a:lstStyle/>
        <a:p>
          <a:r>
            <a:rPr lang="en-US" dirty="0"/>
            <a:t>(1972)8008</a:t>
          </a:r>
          <a:endParaRPr lang="en-PK" dirty="0"/>
        </a:p>
      </dgm:t>
    </dgm:pt>
    <dgm:pt modelId="{B0FE9268-EE22-49E2-B937-5C289C951A5A}" type="sibTrans" cxnId="{B466473C-8F66-40DB-9C6F-F1D9C910E0E0}">
      <dgm:prSet/>
      <dgm:spPr/>
      <dgm:t>
        <a:bodyPr/>
        <a:lstStyle/>
        <a:p>
          <a:endParaRPr lang="en-PK"/>
        </a:p>
      </dgm:t>
    </dgm:pt>
    <dgm:pt modelId="{784BDA36-0ED7-44E9-9168-1C582E4EF44A}" type="parTrans" cxnId="{B466473C-8F66-40DB-9C6F-F1D9C910E0E0}">
      <dgm:prSet/>
      <dgm:spPr/>
      <dgm:t>
        <a:bodyPr/>
        <a:lstStyle/>
        <a:p>
          <a:endParaRPr lang="en-PK"/>
        </a:p>
      </dgm:t>
    </dgm:pt>
    <dgm:pt modelId="{F992303C-9357-49D4-AE74-4A13A01D911E}">
      <dgm:prSet phldrT="[Text]"/>
      <dgm:spPr/>
      <dgm:t>
        <a:bodyPr/>
        <a:lstStyle/>
        <a:p>
          <a:r>
            <a:rPr lang="en-US" dirty="0"/>
            <a:t>(1971)4004</a:t>
          </a:r>
          <a:endParaRPr lang="en-PK" dirty="0"/>
        </a:p>
      </dgm:t>
    </dgm:pt>
    <dgm:pt modelId="{6D142BE8-FCBE-420D-8832-559303445997}" type="sibTrans" cxnId="{AB40857D-CBF0-41B4-8E4E-90C884CADAB0}">
      <dgm:prSet/>
      <dgm:spPr/>
      <dgm:t>
        <a:bodyPr/>
        <a:lstStyle/>
        <a:p>
          <a:endParaRPr lang="en-PK"/>
        </a:p>
      </dgm:t>
    </dgm:pt>
    <dgm:pt modelId="{476D67BA-A01D-4931-B523-7C49F485A16C}" type="parTrans" cxnId="{AB40857D-CBF0-41B4-8E4E-90C884CADAB0}">
      <dgm:prSet/>
      <dgm:spPr/>
      <dgm:t>
        <a:bodyPr/>
        <a:lstStyle/>
        <a:p>
          <a:endParaRPr lang="en-PK"/>
        </a:p>
      </dgm:t>
    </dgm:pt>
    <dgm:pt modelId="{F609C03D-6470-4DE4-BDA2-335A3E9B64C1}">
      <dgm:prSet phldrT="[Text]"/>
      <dgm:spPr/>
      <dgm:t>
        <a:bodyPr/>
        <a:lstStyle/>
        <a:p>
          <a:r>
            <a:rPr lang="en-US" dirty="0"/>
            <a:t>Intel CPU History</a:t>
          </a:r>
          <a:endParaRPr lang="en-PK" dirty="0"/>
        </a:p>
      </dgm:t>
    </dgm:pt>
    <dgm:pt modelId="{0BDED96F-6EC9-4CDC-987D-20CBC99B2929}" type="parTrans" cxnId="{F68F0F34-81C7-4B06-B80E-DADD90042B8F}">
      <dgm:prSet/>
      <dgm:spPr/>
      <dgm:t>
        <a:bodyPr/>
        <a:lstStyle/>
        <a:p>
          <a:endParaRPr lang="en-PK"/>
        </a:p>
      </dgm:t>
    </dgm:pt>
    <dgm:pt modelId="{FAEC5DC6-0CEB-4C40-B2C9-BDE952726B8D}" type="sibTrans" cxnId="{F68F0F34-81C7-4B06-B80E-DADD90042B8F}">
      <dgm:prSet/>
      <dgm:spPr/>
      <dgm:t>
        <a:bodyPr/>
        <a:lstStyle/>
        <a:p>
          <a:endParaRPr lang="en-PK"/>
        </a:p>
      </dgm:t>
    </dgm:pt>
    <dgm:pt modelId="{1D589C21-1A0D-43AA-95DA-600D075F4B2A}" type="pres">
      <dgm:prSet presAssocID="{220470B7-8512-4E92-9A11-EA9593F122E6}" presName="Name0" presStyleCnt="0">
        <dgm:presLayoutVars>
          <dgm:dir/>
          <dgm:resizeHandles val="exact"/>
        </dgm:presLayoutVars>
      </dgm:prSet>
      <dgm:spPr/>
    </dgm:pt>
    <dgm:pt modelId="{F852F20A-7A99-4836-918F-0FF977736481}" type="pres">
      <dgm:prSet presAssocID="{F609C03D-6470-4DE4-BDA2-335A3E9B64C1}" presName="node" presStyleLbl="node1" presStyleIdx="0" presStyleCnt="15">
        <dgm:presLayoutVars>
          <dgm:bulletEnabled val="1"/>
        </dgm:presLayoutVars>
      </dgm:prSet>
      <dgm:spPr/>
    </dgm:pt>
    <dgm:pt modelId="{B1B6274D-E134-4061-A126-757BF84C4023}" type="pres">
      <dgm:prSet presAssocID="{FAEC5DC6-0CEB-4C40-B2C9-BDE952726B8D}" presName="sibTrans" presStyleLbl="sibTrans1D1" presStyleIdx="0" presStyleCnt="14"/>
      <dgm:spPr/>
    </dgm:pt>
    <dgm:pt modelId="{8E3C30E5-1A4A-4CB6-93CF-8F531863E109}" type="pres">
      <dgm:prSet presAssocID="{FAEC5DC6-0CEB-4C40-B2C9-BDE952726B8D}" presName="connectorText" presStyleLbl="sibTrans1D1" presStyleIdx="0" presStyleCnt="14"/>
      <dgm:spPr/>
    </dgm:pt>
    <dgm:pt modelId="{C09A78E3-DCEA-4FDF-8FC6-67ADFA031AE3}" type="pres">
      <dgm:prSet presAssocID="{F992303C-9357-49D4-AE74-4A13A01D911E}" presName="node" presStyleLbl="node1" presStyleIdx="1" presStyleCnt="15">
        <dgm:presLayoutVars>
          <dgm:bulletEnabled val="1"/>
        </dgm:presLayoutVars>
      </dgm:prSet>
      <dgm:spPr/>
    </dgm:pt>
    <dgm:pt modelId="{4B460C27-5F5B-4A84-B5DA-F7044F69F0D8}" type="pres">
      <dgm:prSet presAssocID="{6D142BE8-FCBE-420D-8832-559303445997}" presName="sibTrans" presStyleLbl="sibTrans1D1" presStyleIdx="1" presStyleCnt="14"/>
      <dgm:spPr/>
    </dgm:pt>
    <dgm:pt modelId="{9B8B9A55-1574-4CD8-A0E9-F98E04EA4435}" type="pres">
      <dgm:prSet presAssocID="{6D142BE8-FCBE-420D-8832-559303445997}" presName="connectorText" presStyleLbl="sibTrans1D1" presStyleIdx="1" presStyleCnt="14"/>
      <dgm:spPr/>
    </dgm:pt>
    <dgm:pt modelId="{55AEB06A-B78A-44D5-9A38-15EDA002D896}" type="pres">
      <dgm:prSet presAssocID="{4228C122-8895-49C4-8662-1BFB975F3291}" presName="node" presStyleLbl="node1" presStyleIdx="2" presStyleCnt="15">
        <dgm:presLayoutVars>
          <dgm:bulletEnabled val="1"/>
        </dgm:presLayoutVars>
      </dgm:prSet>
      <dgm:spPr/>
    </dgm:pt>
    <dgm:pt modelId="{99EAF0C0-8FDE-40CB-951A-D514FBD66A71}" type="pres">
      <dgm:prSet presAssocID="{B0FE9268-EE22-49E2-B937-5C289C951A5A}" presName="sibTrans" presStyleLbl="sibTrans1D1" presStyleIdx="2" presStyleCnt="14"/>
      <dgm:spPr/>
    </dgm:pt>
    <dgm:pt modelId="{7C0BDB0C-E5FB-4864-A5E0-FB9DCE78CD6B}" type="pres">
      <dgm:prSet presAssocID="{B0FE9268-EE22-49E2-B937-5C289C951A5A}" presName="connectorText" presStyleLbl="sibTrans1D1" presStyleIdx="2" presStyleCnt="14"/>
      <dgm:spPr/>
    </dgm:pt>
    <dgm:pt modelId="{F68201F3-7931-4973-A6C2-3704F371BD55}" type="pres">
      <dgm:prSet presAssocID="{68705335-F439-4636-A98C-EEEA2A0E62BE}" presName="node" presStyleLbl="node1" presStyleIdx="3" presStyleCnt="15">
        <dgm:presLayoutVars>
          <dgm:bulletEnabled val="1"/>
        </dgm:presLayoutVars>
      </dgm:prSet>
      <dgm:spPr/>
    </dgm:pt>
    <dgm:pt modelId="{676159ED-80C4-47E4-955E-1770B1A6EAF3}" type="pres">
      <dgm:prSet presAssocID="{F879B0CC-6F2A-4A5B-B0B1-9691BF6DFFB5}" presName="sibTrans" presStyleLbl="sibTrans1D1" presStyleIdx="3" presStyleCnt="14"/>
      <dgm:spPr/>
    </dgm:pt>
    <dgm:pt modelId="{CD5943EE-7B65-45DB-8416-EC480271436E}" type="pres">
      <dgm:prSet presAssocID="{F879B0CC-6F2A-4A5B-B0B1-9691BF6DFFB5}" presName="connectorText" presStyleLbl="sibTrans1D1" presStyleIdx="3" presStyleCnt="14"/>
      <dgm:spPr/>
    </dgm:pt>
    <dgm:pt modelId="{5F6B5C36-FFD4-4CEB-8D10-C578374FF036}" type="pres">
      <dgm:prSet presAssocID="{58FDB420-47C6-455F-A616-3B2D8EB53C67}" presName="node" presStyleLbl="node1" presStyleIdx="4" presStyleCnt="15">
        <dgm:presLayoutVars>
          <dgm:bulletEnabled val="1"/>
        </dgm:presLayoutVars>
      </dgm:prSet>
      <dgm:spPr/>
    </dgm:pt>
    <dgm:pt modelId="{6A34B368-3E2A-4BEE-8A6A-386CFA3B509C}" type="pres">
      <dgm:prSet presAssocID="{C8FA6F80-8738-47FB-823E-2FE3FB0F6A64}" presName="sibTrans" presStyleLbl="sibTrans1D1" presStyleIdx="4" presStyleCnt="14"/>
      <dgm:spPr/>
    </dgm:pt>
    <dgm:pt modelId="{6CDFF3E7-B166-49E8-8C49-EB0851EBE0A9}" type="pres">
      <dgm:prSet presAssocID="{C8FA6F80-8738-47FB-823E-2FE3FB0F6A64}" presName="connectorText" presStyleLbl="sibTrans1D1" presStyleIdx="4" presStyleCnt="14"/>
      <dgm:spPr/>
    </dgm:pt>
    <dgm:pt modelId="{034350DD-1370-4C5E-A9A8-25FFFC058444}" type="pres">
      <dgm:prSet presAssocID="{97C8E3B0-6E1E-443A-AA30-1E82077B701B}" presName="node" presStyleLbl="node1" presStyleIdx="5" presStyleCnt="15">
        <dgm:presLayoutVars>
          <dgm:bulletEnabled val="1"/>
        </dgm:presLayoutVars>
      </dgm:prSet>
      <dgm:spPr/>
    </dgm:pt>
    <dgm:pt modelId="{91CC92A3-A2D7-428A-ABE3-7269A3B771BA}" type="pres">
      <dgm:prSet presAssocID="{8B0A5072-CACC-4B89-BEE4-A9C4B890211B}" presName="sibTrans" presStyleLbl="sibTrans1D1" presStyleIdx="5" presStyleCnt="14"/>
      <dgm:spPr/>
    </dgm:pt>
    <dgm:pt modelId="{9AD31AB1-9E2B-4EFC-ABC6-494EA526F016}" type="pres">
      <dgm:prSet presAssocID="{8B0A5072-CACC-4B89-BEE4-A9C4B890211B}" presName="connectorText" presStyleLbl="sibTrans1D1" presStyleIdx="5" presStyleCnt="14"/>
      <dgm:spPr/>
    </dgm:pt>
    <dgm:pt modelId="{655D80BD-81F9-40EF-A93A-95C69F2B16DC}" type="pres">
      <dgm:prSet presAssocID="{2D4D1DC9-4933-4A69-9489-052430A4AD49}" presName="node" presStyleLbl="node1" presStyleIdx="6" presStyleCnt="15">
        <dgm:presLayoutVars>
          <dgm:bulletEnabled val="1"/>
        </dgm:presLayoutVars>
      </dgm:prSet>
      <dgm:spPr/>
    </dgm:pt>
    <dgm:pt modelId="{5C948277-9C7D-489B-9670-512A96D5554A}" type="pres">
      <dgm:prSet presAssocID="{86E1BB55-18F0-4397-ABA1-5BF1DB5E793A}" presName="sibTrans" presStyleLbl="sibTrans1D1" presStyleIdx="6" presStyleCnt="14"/>
      <dgm:spPr/>
    </dgm:pt>
    <dgm:pt modelId="{F2487B79-C919-4BEA-BBE0-5ACABD3BD156}" type="pres">
      <dgm:prSet presAssocID="{86E1BB55-18F0-4397-ABA1-5BF1DB5E793A}" presName="connectorText" presStyleLbl="sibTrans1D1" presStyleIdx="6" presStyleCnt="14"/>
      <dgm:spPr/>
    </dgm:pt>
    <dgm:pt modelId="{999FC9CA-45E7-4667-BE3A-F5B80C7FA990}" type="pres">
      <dgm:prSet presAssocID="{7363A822-EB88-48BE-830D-DEADC1F30399}" presName="node" presStyleLbl="node1" presStyleIdx="7" presStyleCnt="15">
        <dgm:presLayoutVars>
          <dgm:bulletEnabled val="1"/>
        </dgm:presLayoutVars>
      </dgm:prSet>
      <dgm:spPr/>
    </dgm:pt>
    <dgm:pt modelId="{AE738D8C-307D-4077-9B9E-48ED1B992647}" type="pres">
      <dgm:prSet presAssocID="{8C2C86CB-900A-409D-96AD-32C386AA84B9}" presName="sibTrans" presStyleLbl="sibTrans1D1" presStyleIdx="7" presStyleCnt="14"/>
      <dgm:spPr/>
    </dgm:pt>
    <dgm:pt modelId="{5F062695-D7E1-4E7D-AF2A-C64B8D60CED5}" type="pres">
      <dgm:prSet presAssocID="{8C2C86CB-900A-409D-96AD-32C386AA84B9}" presName="connectorText" presStyleLbl="sibTrans1D1" presStyleIdx="7" presStyleCnt="14"/>
      <dgm:spPr/>
    </dgm:pt>
    <dgm:pt modelId="{F903D6E2-F5B3-4022-BC97-DBEE40D96DDE}" type="pres">
      <dgm:prSet presAssocID="{12567AF9-13C5-4642-AA6B-B3251F9E94F7}" presName="node" presStyleLbl="node1" presStyleIdx="8" presStyleCnt="15">
        <dgm:presLayoutVars>
          <dgm:bulletEnabled val="1"/>
        </dgm:presLayoutVars>
      </dgm:prSet>
      <dgm:spPr/>
    </dgm:pt>
    <dgm:pt modelId="{C8F017DE-525A-4767-9D98-322B67FEDC0B}" type="pres">
      <dgm:prSet presAssocID="{5C6B8BB2-2F56-4A48-A04A-3A72EF63B0CC}" presName="sibTrans" presStyleLbl="sibTrans1D1" presStyleIdx="8" presStyleCnt="14"/>
      <dgm:spPr/>
    </dgm:pt>
    <dgm:pt modelId="{86232E0D-9F04-465D-851F-40FFDF412F0C}" type="pres">
      <dgm:prSet presAssocID="{5C6B8BB2-2F56-4A48-A04A-3A72EF63B0CC}" presName="connectorText" presStyleLbl="sibTrans1D1" presStyleIdx="8" presStyleCnt="14"/>
      <dgm:spPr/>
    </dgm:pt>
    <dgm:pt modelId="{BBFD9E39-EE94-4227-8D1F-63C86B14FFC7}" type="pres">
      <dgm:prSet presAssocID="{4B302A5E-4B3A-4828-B8C5-F2E958E779A8}" presName="node" presStyleLbl="node1" presStyleIdx="9" presStyleCnt="15">
        <dgm:presLayoutVars>
          <dgm:bulletEnabled val="1"/>
        </dgm:presLayoutVars>
      </dgm:prSet>
      <dgm:spPr/>
    </dgm:pt>
    <dgm:pt modelId="{459FC321-173A-4AE2-B19A-075400ECBA1C}" type="pres">
      <dgm:prSet presAssocID="{7E3BF342-50EA-4E6B-9478-292CEBBCEDFB}" presName="sibTrans" presStyleLbl="sibTrans1D1" presStyleIdx="9" presStyleCnt="14"/>
      <dgm:spPr/>
    </dgm:pt>
    <dgm:pt modelId="{A1BDC2DD-A8D8-4A5B-A315-192C07270166}" type="pres">
      <dgm:prSet presAssocID="{7E3BF342-50EA-4E6B-9478-292CEBBCEDFB}" presName="connectorText" presStyleLbl="sibTrans1D1" presStyleIdx="9" presStyleCnt="14"/>
      <dgm:spPr/>
    </dgm:pt>
    <dgm:pt modelId="{15726F7E-5DB8-4E13-897A-C879AED32364}" type="pres">
      <dgm:prSet presAssocID="{A48734B5-4EE8-40CB-A200-CA6C7C014FBD}" presName="node" presStyleLbl="node1" presStyleIdx="10" presStyleCnt="15">
        <dgm:presLayoutVars>
          <dgm:bulletEnabled val="1"/>
        </dgm:presLayoutVars>
      </dgm:prSet>
      <dgm:spPr/>
    </dgm:pt>
    <dgm:pt modelId="{6E9B64D1-6E79-44F8-9A3C-DC106CA5F1F3}" type="pres">
      <dgm:prSet presAssocID="{87FD94FD-A32B-49D6-B957-D362E607139B}" presName="sibTrans" presStyleLbl="sibTrans1D1" presStyleIdx="10" presStyleCnt="14"/>
      <dgm:spPr/>
    </dgm:pt>
    <dgm:pt modelId="{41F36929-B824-4EDF-9361-A2E76AECD11A}" type="pres">
      <dgm:prSet presAssocID="{87FD94FD-A32B-49D6-B957-D362E607139B}" presName="connectorText" presStyleLbl="sibTrans1D1" presStyleIdx="10" presStyleCnt="14"/>
      <dgm:spPr/>
    </dgm:pt>
    <dgm:pt modelId="{C24824F5-C45C-4FEB-9A68-4C20B28D90F1}" type="pres">
      <dgm:prSet presAssocID="{0AF78286-8874-427B-8103-4B659F65BAD8}" presName="node" presStyleLbl="node1" presStyleIdx="11" presStyleCnt="15">
        <dgm:presLayoutVars>
          <dgm:bulletEnabled val="1"/>
        </dgm:presLayoutVars>
      </dgm:prSet>
      <dgm:spPr/>
    </dgm:pt>
    <dgm:pt modelId="{DDD8FA3E-F3F0-4CB2-9417-82271D957495}" type="pres">
      <dgm:prSet presAssocID="{7B97C494-A005-42FF-BD1C-DAD190EEBA36}" presName="sibTrans" presStyleLbl="sibTrans1D1" presStyleIdx="11" presStyleCnt="14"/>
      <dgm:spPr/>
    </dgm:pt>
    <dgm:pt modelId="{D976BA99-8771-4E24-A638-CC4DF0A421D3}" type="pres">
      <dgm:prSet presAssocID="{7B97C494-A005-42FF-BD1C-DAD190EEBA36}" presName="connectorText" presStyleLbl="sibTrans1D1" presStyleIdx="11" presStyleCnt="14"/>
      <dgm:spPr/>
    </dgm:pt>
    <dgm:pt modelId="{43E997BA-294F-4A4A-A1C6-00EAF130A7CB}" type="pres">
      <dgm:prSet presAssocID="{443EF29A-E876-4A5C-8BDC-F767C00480E7}" presName="node" presStyleLbl="node1" presStyleIdx="12" presStyleCnt="15">
        <dgm:presLayoutVars>
          <dgm:bulletEnabled val="1"/>
        </dgm:presLayoutVars>
      </dgm:prSet>
      <dgm:spPr/>
    </dgm:pt>
    <dgm:pt modelId="{E61709B4-48F6-4968-AC82-D18A4A5CF8EC}" type="pres">
      <dgm:prSet presAssocID="{97397FDF-1E34-4956-8154-5F928D311EA6}" presName="sibTrans" presStyleLbl="sibTrans1D1" presStyleIdx="12" presStyleCnt="14"/>
      <dgm:spPr/>
    </dgm:pt>
    <dgm:pt modelId="{F441D89E-2EB5-4C77-85C1-110C593AAAB5}" type="pres">
      <dgm:prSet presAssocID="{97397FDF-1E34-4956-8154-5F928D311EA6}" presName="connectorText" presStyleLbl="sibTrans1D1" presStyleIdx="12" presStyleCnt="14"/>
      <dgm:spPr/>
    </dgm:pt>
    <dgm:pt modelId="{2A351B0C-EF8D-4D7D-A99B-4AEBDF2D7AED}" type="pres">
      <dgm:prSet presAssocID="{274C9006-B7F1-4DC4-ADB7-D186A91265FF}" presName="node" presStyleLbl="node1" presStyleIdx="13" presStyleCnt="15">
        <dgm:presLayoutVars>
          <dgm:bulletEnabled val="1"/>
        </dgm:presLayoutVars>
      </dgm:prSet>
      <dgm:spPr/>
    </dgm:pt>
    <dgm:pt modelId="{8FF3D9A8-7255-4033-83EA-84E96AACDB5B}" type="pres">
      <dgm:prSet presAssocID="{943BC86C-69E3-4C91-AEF0-8E479CAD0645}" presName="sibTrans" presStyleLbl="sibTrans1D1" presStyleIdx="13" presStyleCnt="14"/>
      <dgm:spPr/>
    </dgm:pt>
    <dgm:pt modelId="{97F5E629-0E97-4C73-892D-4B3451F5809A}" type="pres">
      <dgm:prSet presAssocID="{943BC86C-69E3-4C91-AEF0-8E479CAD0645}" presName="connectorText" presStyleLbl="sibTrans1D1" presStyleIdx="13" presStyleCnt="14"/>
      <dgm:spPr/>
    </dgm:pt>
    <dgm:pt modelId="{F2C90879-8D25-431E-9E4C-08F2914C8EF7}" type="pres">
      <dgm:prSet presAssocID="{41734FE1-198C-4473-A4E6-6D0EC9408C99}" presName="node" presStyleLbl="node1" presStyleIdx="14" presStyleCnt="15">
        <dgm:presLayoutVars>
          <dgm:bulletEnabled val="1"/>
        </dgm:presLayoutVars>
      </dgm:prSet>
      <dgm:spPr/>
    </dgm:pt>
  </dgm:ptLst>
  <dgm:cxnLst>
    <dgm:cxn modelId="{FC13E401-41CF-410F-9C14-393817F63BDD}" srcId="{220470B7-8512-4E92-9A11-EA9593F122E6}" destId="{7363A822-EB88-48BE-830D-DEADC1F30399}" srcOrd="7" destOrd="0" parTransId="{50B5DE2B-FDF2-4B57-8CAA-4517EE7DE7F0}" sibTransId="{8C2C86CB-900A-409D-96AD-32C386AA84B9}"/>
    <dgm:cxn modelId="{C624D003-5AA0-4C14-A8DD-D0728427C630}" type="presOf" srcId="{86E1BB55-18F0-4397-ABA1-5BF1DB5E793A}" destId="{F2487B79-C919-4BEA-BBE0-5ACABD3BD156}" srcOrd="1" destOrd="0" presId="urn:microsoft.com/office/officeart/2005/8/layout/bProcess3"/>
    <dgm:cxn modelId="{A0D7610B-15EB-483B-84C9-A8A1E5705545}" srcId="{220470B7-8512-4E92-9A11-EA9593F122E6}" destId="{97C8E3B0-6E1E-443A-AA30-1E82077B701B}" srcOrd="5" destOrd="0" parTransId="{94A20690-CA65-4FE1-B016-F69AD2DF5A8F}" sibTransId="{8B0A5072-CACC-4B89-BEE4-A9C4B890211B}"/>
    <dgm:cxn modelId="{661B630B-4F90-4192-9EB6-956C82BAB304}" srcId="{220470B7-8512-4E92-9A11-EA9593F122E6}" destId="{4B302A5E-4B3A-4828-B8C5-F2E958E779A8}" srcOrd="9" destOrd="0" parTransId="{F0BF4F9E-021A-47FE-8A9A-0CD0B9C388FB}" sibTransId="{7E3BF342-50EA-4E6B-9478-292CEBBCEDFB}"/>
    <dgm:cxn modelId="{F240AF0B-88C7-4BB2-99E8-81BAB7ADD927}" type="presOf" srcId="{5C6B8BB2-2F56-4A48-A04A-3A72EF63B0CC}" destId="{86232E0D-9F04-465D-851F-40FFDF412F0C}" srcOrd="1" destOrd="0" presId="urn:microsoft.com/office/officeart/2005/8/layout/bProcess3"/>
    <dgm:cxn modelId="{268FBC0B-81FE-498A-9507-78CB3EC602B5}" type="presOf" srcId="{7363A822-EB88-48BE-830D-DEADC1F30399}" destId="{999FC9CA-45E7-4667-BE3A-F5B80C7FA990}" srcOrd="0" destOrd="0" presId="urn:microsoft.com/office/officeart/2005/8/layout/bProcess3"/>
    <dgm:cxn modelId="{8545750C-82A6-4844-A8F1-968E067F95C8}" type="presOf" srcId="{6D142BE8-FCBE-420D-8832-559303445997}" destId="{9B8B9A55-1574-4CD8-A0E9-F98E04EA4435}" srcOrd="1" destOrd="0" presId="urn:microsoft.com/office/officeart/2005/8/layout/bProcess3"/>
    <dgm:cxn modelId="{DC82C112-32F2-4F28-914F-054B8D23B5F7}" type="presOf" srcId="{943BC86C-69E3-4C91-AEF0-8E479CAD0645}" destId="{97F5E629-0E97-4C73-892D-4B3451F5809A}" srcOrd="1" destOrd="0" presId="urn:microsoft.com/office/officeart/2005/8/layout/bProcess3"/>
    <dgm:cxn modelId="{24F4C713-87C7-4F41-A28A-14AC355A9826}" srcId="{220470B7-8512-4E92-9A11-EA9593F122E6}" destId="{2D4D1DC9-4933-4A69-9489-052430A4AD49}" srcOrd="6" destOrd="0" parTransId="{0CA4CA97-DD74-4D24-994F-0FEA67373D7C}" sibTransId="{86E1BB55-18F0-4397-ABA1-5BF1DB5E793A}"/>
    <dgm:cxn modelId="{3E653618-5041-4C9C-86F7-503C12C792F6}" type="presOf" srcId="{97397FDF-1E34-4956-8154-5F928D311EA6}" destId="{F441D89E-2EB5-4C77-85C1-110C593AAAB5}" srcOrd="1" destOrd="0" presId="urn:microsoft.com/office/officeart/2005/8/layout/bProcess3"/>
    <dgm:cxn modelId="{BF7A9818-65AB-40DC-A301-3425EA44CB55}" type="presOf" srcId="{58FDB420-47C6-455F-A616-3B2D8EB53C67}" destId="{5F6B5C36-FFD4-4CEB-8D10-C578374FF036}" srcOrd="0" destOrd="0" presId="urn:microsoft.com/office/officeart/2005/8/layout/bProcess3"/>
    <dgm:cxn modelId="{E6B44C1A-373F-40EA-9407-28CD7633B9F3}" type="presOf" srcId="{87FD94FD-A32B-49D6-B957-D362E607139B}" destId="{6E9B64D1-6E79-44F8-9A3C-DC106CA5F1F3}" srcOrd="0" destOrd="0" presId="urn:microsoft.com/office/officeart/2005/8/layout/bProcess3"/>
    <dgm:cxn modelId="{33E6CB1D-D823-4A25-9731-B32AACFB33F3}" type="presOf" srcId="{5C6B8BB2-2F56-4A48-A04A-3A72EF63B0CC}" destId="{C8F017DE-525A-4767-9D98-322B67FEDC0B}" srcOrd="0" destOrd="0" presId="urn:microsoft.com/office/officeart/2005/8/layout/bProcess3"/>
    <dgm:cxn modelId="{B7A3541F-0F41-4A9C-AF0A-C1CA173A9E87}" type="presOf" srcId="{7B97C494-A005-42FF-BD1C-DAD190EEBA36}" destId="{D976BA99-8771-4E24-A638-CC4DF0A421D3}" srcOrd="1" destOrd="0" presId="urn:microsoft.com/office/officeart/2005/8/layout/bProcess3"/>
    <dgm:cxn modelId="{E78DA321-1319-4762-9734-7A5921CCD442}" srcId="{220470B7-8512-4E92-9A11-EA9593F122E6}" destId="{41734FE1-198C-4473-A4E6-6D0EC9408C99}" srcOrd="14" destOrd="0" parTransId="{B8859644-F0C3-4BE2-9C21-1CCE75CD7131}" sibTransId="{785C4640-D62D-4ABA-86A8-4BB643A7BE22}"/>
    <dgm:cxn modelId="{828BC424-4267-47DC-99B8-99EBB0D1CDE1}" type="presOf" srcId="{B0FE9268-EE22-49E2-B937-5C289C951A5A}" destId="{7C0BDB0C-E5FB-4864-A5E0-FB9DCE78CD6B}" srcOrd="1" destOrd="0" presId="urn:microsoft.com/office/officeart/2005/8/layout/bProcess3"/>
    <dgm:cxn modelId="{1EA8372F-8356-45C7-9286-0445953DDEC7}" type="presOf" srcId="{943BC86C-69E3-4C91-AEF0-8E479CAD0645}" destId="{8FF3D9A8-7255-4033-83EA-84E96AACDB5B}" srcOrd="0" destOrd="0" presId="urn:microsoft.com/office/officeart/2005/8/layout/bProcess3"/>
    <dgm:cxn modelId="{F68F0F34-81C7-4B06-B80E-DADD90042B8F}" srcId="{220470B7-8512-4E92-9A11-EA9593F122E6}" destId="{F609C03D-6470-4DE4-BDA2-335A3E9B64C1}" srcOrd="0" destOrd="0" parTransId="{0BDED96F-6EC9-4CDC-987D-20CBC99B2929}" sibTransId="{FAEC5DC6-0CEB-4C40-B2C9-BDE952726B8D}"/>
    <dgm:cxn modelId="{B466473C-8F66-40DB-9C6F-F1D9C910E0E0}" srcId="{220470B7-8512-4E92-9A11-EA9593F122E6}" destId="{4228C122-8895-49C4-8662-1BFB975F3291}" srcOrd="2" destOrd="0" parTransId="{784BDA36-0ED7-44E9-9168-1C582E4EF44A}" sibTransId="{B0FE9268-EE22-49E2-B937-5C289C951A5A}"/>
    <dgm:cxn modelId="{8682393D-87BA-47AB-873C-1D9424C9C195}" type="presOf" srcId="{FAEC5DC6-0CEB-4C40-B2C9-BDE952726B8D}" destId="{B1B6274D-E134-4061-A126-757BF84C4023}" srcOrd="0" destOrd="0" presId="urn:microsoft.com/office/officeart/2005/8/layout/bProcess3"/>
    <dgm:cxn modelId="{342B073F-8915-4382-9F7F-D42E82C8990F}" srcId="{220470B7-8512-4E92-9A11-EA9593F122E6}" destId="{0AF78286-8874-427B-8103-4B659F65BAD8}" srcOrd="11" destOrd="0" parTransId="{380CA378-D14E-45F2-BDA4-B5E2296C0425}" sibTransId="{7B97C494-A005-42FF-BD1C-DAD190EEBA36}"/>
    <dgm:cxn modelId="{D7EC3C42-2C6B-4708-9DE0-B2128EB5B4CC}" type="presOf" srcId="{2D4D1DC9-4933-4A69-9489-052430A4AD49}" destId="{655D80BD-81F9-40EF-A93A-95C69F2B16DC}" srcOrd="0" destOrd="0" presId="urn:microsoft.com/office/officeart/2005/8/layout/bProcess3"/>
    <dgm:cxn modelId="{1BCFFA63-6AFC-4CAF-9E96-4799B1221B01}" type="presOf" srcId="{97C8E3B0-6E1E-443A-AA30-1E82077B701B}" destId="{034350DD-1370-4C5E-A9A8-25FFFC058444}" srcOrd="0" destOrd="0" presId="urn:microsoft.com/office/officeart/2005/8/layout/bProcess3"/>
    <dgm:cxn modelId="{5B489564-D722-4A1E-8453-2BC302A69BF3}" type="presOf" srcId="{F609C03D-6470-4DE4-BDA2-335A3E9B64C1}" destId="{F852F20A-7A99-4836-918F-0FF977736481}" srcOrd="0" destOrd="0" presId="urn:microsoft.com/office/officeart/2005/8/layout/bProcess3"/>
    <dgm:cxn modelId="{883C1567-1D3D-489A-9694-121B87B50849}" type="presOf" srcId="{41734FE1-198C-4473-A4E6-6D0EC9408C99}" destId="{F2C90879-8D25-431E-9E4C-08F2914C8EF7}" srcOrd="0" destOrd="0" presId="urn:microsoft.com/office/officeart/2005/8/layout/bProcess3"/>
    <dgm:cxn modelId="{E6FB756A-F553-4F0D-9150-26CAF4A06438}" type="presOf" srcId="{7E3BF342-50EA-4E6B-9478-292CEBBCEDFB}" destId="{459FC321-173A-4AE2-B19A-075400ECBA1C}" srcOrd="0" destOrd="0" presId="urn:microsoft.com/office/officeart/2005/8/layout/bProcess3"/>
    <dgm:cxn modelId="{9C927A4A-A903-48FF-92C3-83BF373440BC}" type="presOf" srcId="{0AF78286-8874-427B-8103-4B659F65BAD8}" destId="{C24824F5-C45C-4FEB-9A68-4C20B28D90F1}" srcOrd="0" destOrd="0" presId="urn:microsoft.com/office/officeart/2005/8/layout/bProcess3"/>
    <dgm:cxn modelId="{7A57BE4A-3F81-4FA6-AF32-697EA4D9C375}" srcId="{220470B7-8512-4E92-9A11-EA9593F122E6}" destId="{A48734B5-4EE8-40CB-A200-CA6C7C014FBD}" srcOrd="10" destOrd="0" parTransId="{E6B7BE30-A19C-4239-A88A-DB48B98CA302}" sibTransId="{87FD94FD-A32B-49D6-B957-D362E607139B}"/>
    <dgm:cxn modelId="{8163C96C-E03F-489B-B1A5-293B68465595}" type="presOf" srcId="{7E3BF342-50EA-4E6B-9478-292CEBBCEDFB}" destId="{A1BDC2DD-A8D8-4A5B-A315-192C07270166}" srcOrd="1" destOrd="0" presId="urn:microsoft.com/office/officeart/2005/8/layout/bProcess3"/>
    <dgm:cxn modelId="{2BA2E34E-2742-4779-B488-A10287D4E629}" type="presOf" srcId="{4B302A5E-4B3A-4828-B8C5-F2E958E779A8}" destId="{BBFD9E39-EE94-4227-8D1F-63C86B14FFC7}" srcOrd="0" destOrd="0" presId="urn:microsoft.com/office/officeart/2005/8/layout/bProcess3"/>
    <dgm:cxn modelId="{634F9971-F28D-4588-8AAF-F65F8759A08C}" type="presOf" srcId="{443EF29A-E876-4A5C-8BDC-F767C00480E7}" destId="{43E997BA-294F-4A4A-A1C6-00EAF130A7CB}" srcOrd="0" destOrd="0" presId="urn:microsoft.com/office/officeart/2005/8/layout/bProcess3"/>
    <dgm:cxn modelId="{9BC8DF58-37ED-46F7-AC84-59F8E96DE1C5}" srcId="{220470B7-8512-4E92-9A11-EA9593F122E6}" destId="{12567AF9-13C5-4642-AA6B-B3251F9E94F7}" srcOrd="8" destOrd="0" parTransId="{E2A7CE3B-EEA0-4E56-A18F-4F399EE45EBF}" sibTransId="{5C6B8BB2-2F56-4A48-A04A-3A72EF63B0CC}"/>
    <dgm:cxn modelId="{AB40857D-CBF0-41B4-8E4E-90C884CADAB0}" srcId="{220470B7-8512-4E92-9A11-EA9593F122E6}" destId="{F992303C-9357-49D4-AE74-4A13A01D911E}" srcOrd="1" destOrd="0" parTransId="{476D67BA-A01D-4931-B523-7C49F485A16C}" sibTransId="{6D142BE8-FCBE-420D-8832-559303445997}"/>
    <dgm:cxn modelId="{B845A67F-C9DC-4015-97AA-C9CAAAFC4F72}" type="presOf" srcId="{7B97C494-A005-42FF-BD1C-DAD190EEBA36}" destId="{DDD8FA3E-F3F0-4CB2-9417-82271D957495}" srcOrd="0" destOrd="0" presId="urn:microsoft.com/office/officeart/2005/8/layout/bProcess3"/>
    <dgm:cxn modelId="{D56AA283-944E-4916-A1F7-E6164A9B0E16}" type="presOf" srcId="{6D142BE8-FCBE-420D-8832-559303445997}" destId="{4B460C27-5F5B-4A84-B5DA-F7044F69F0D8}" srcOrd="0" destOrd="0" presId="urn:microsoft.com/office/officeart/2005/8/layout/bProcess3"/>
    <dgm:cxn modelId="{2E769F8F-DF33-4C73-84E8-5A7DB004A50C}" type="presOf" srcId="{A48734B5-4EE8-40CB-A200-CA6C7C014FBD}" destId="{15726F7E-5DB8-4E13-897A-C879AED32364}" srcOrd="0" destOrd="0" presId="urn:microsoft.com/office/officeart/2005/8/layout/bProcess3"/>
    <dgm:cxn modelId="{4F68FF8F-8050-4577-B9FF-57E4FCAFDE06}" type="presOf" srcId="{68705335-F439-4636-A98C-EEEA2A0E62BE}" destId="{F68201F3-7931-4973-A6C2-3704F371BD55}" srcOrd="0" destOrd="0" presId="urn:microsoft.com/office/officeart/2005/8/layout/bProcess3"/>
    <dgm:cxn modelId="{3F6DE394-378F-4C6E-B219-D6F87FC6C943}" type="presOf" srcId="{B0FE9268-EE22-49E2-B937-5C289C951A5A}" destId="{99EAF0C0-8FDE-40CB-951A-D514FBD66A71}" srcOrd="0" destOrd="0" presId="urn:microsoft.com/office/officeart/2005/8/layout/bProcess3"/>
    <dgm:cxn modelId="{27CB2D99-06AA-4B01-B3D5-C5B7FDDDAAAD}" type="presOf" srcId="{FAEC5DC6-0CEB-4C40-B2C9-BDE952726B8D}" destId="{8E3C30E5-1A4A-4CB6-93CF-8F531863E109}" srcOrd="1" destOrd="0" presId="urn:microsoft.com/office/officeart/2005/8/layout/bProcess3"/>
    <dgm:cxn modelId="{62D8B79C-3B5F-4080-BB48-24C20A9494E3}" type="presOf" srcId="{F879B0CC-6F2A-4A5B-B0B1-9691BF6DFFB5}" destId="{CD5943EE-7B65-45DB-8416-EC480271436E}" srcOrd="1" destOrd="0" presId="urn:microsoft.com/office/officeart/2005/8/layout/bProcess3"/>
    <dgm:cxn modelId="{3DD6C5A8-90BB-40BA-B5C0-B7CA2448252D}" type="presOf" srcId="{F992303C-9357-49D4-AE74-4A13A01D911E}" destId="{C09A78E3-DCEA-4FDF-8FC6-67ADFA031AE3}" srcOrd="0" destOrd="0" presId="urn:microsoft.com/office/officeart/2005/8/layout/bProcess3"/>
    <dgm:cxn modelId="{D4C522A9-F797-431A-8949-F26AF904A980}" srcId="{220470B7-8512-4E92-9A11-EA9593F122E6}" destId="{443EF29A-E876-4A5C-8BDC-F767C00480E7}" srcOrd="12" destOrd="0" parTransId="{16D850AD-2B68-45E7-B3B4-860387B43A05}" sibTransId="{97397FDF-1E34-4956-8154-5F928D311EA6}"/>
    <dgm:cxn modelId="{6BBF85AD-EF80-4FE8-8EF9-16434BFD0CE8}" type="presOf" srcId="{C8FA6F80-8738-47FB-823E-2FE3FB0F6A64}" destId="{6CDFF3E7-B166-49E8-8C49-EB0851EBE0A9}" srcOrd="1" destOrd="0" presId="urn:microsoft.com/office/officeart/2005/8/layout/bProcess3"/>
    <dgm:cxn modelId="{FEB97BB0-1C0D-4ACB-B20B-61B2A6717CE8}" srcId="{220470B7-8512-4E92-9A11-EA9593F122E6}" destId="{58FDB420-47C6-455F-A616-3B2D8EB53C67}" srcOrd="4" destOrd="0" parTransId="{C43ED0DC-58FD-4B1B-B99F-E5B58B390638}" sibTransId="{C8FA6F80-8738-47FB-823E-2FE3FB0F6A64}"/>
    <dgm:cxn modelId="{33E222B1-2AF9-4100-AEBF-A4C76BC341BD}" type="presOf" srcId="{8C2C86CB-900A-409D-96AD-32C386AA84B9}" destId="{5F062695-D7E1-4E7D-AF2A-C64B8D60CED5}" srcOrd="1" destOrd="0" presId="urn:microsoft.com/office/officeart/2005/8/layout/bProcess3"/>
    <dgm:cxn modelId="{43D6CEB8-2A07-4115-A2CB-078A23169591}" type="presOf" srcId="{C8FA6F80-8738-47FB-823E-2FE3FB0F6A64}" destId="{6A34B368-3E2A-4BEE-8A6A-386CFA3B509C}" srcOrd="0" destOrd="0" presId="urn:microsoft.com/office/officeart/2005/8/layout/bProcess3"/>
    <dgm:cxn modelId="{4498AEBD-03E2-460D-BFC3-FBE793F18309}" type="presOf" srcId="{87FD94FD-A32B-49D6-B957-D362E607139B}" destId="{41F36929-B824-4EDF-9361-A2E76AECD11A}" srcOrd="1" destOrd="0" presId="urn:microsoft.com/office/officeart/2005/8/layout/bProcess3"/>
    <dgm:cxn modelId="{9F369BC1-D3A0-47ED-A3FB-DE27B791DD55}" srcId="{220470B7-8512-4E92-9A11-EA9593F122E6}" destId="{68705335-F439-4636-A98C-EEEA2A0E62BE}" srcOrd="3" destOrd="0" parTransId="{920D8870-1876-4E7A-911B-772E7232B211}" sibTransId="{F879B0CC-6F2A-4A5B-B0B1-9691BF6DFFB5}"/>
    <dgm:cxn modelId="{4E1C5BC6-761B-4BFA-8001-A93DAD2764A1}" type="presOf" srcId="{86E1BB55-18F0-4397-ABA1-5BF1DB5E793A}" destId="{5C948277-9C7D-489B-9670-512A96D5554A}" srcOrd="0" destOrd="0" presId="urn:microsoft.com/office/officeart/2005/8/layout/bProcess3"/>
    <dgm:cxn modelId="{E24517CB-0548-47E5-93A2-5864CA423C6E}" type="presOf" srcId="{97397FDF-1E34-4956-8154-5F928D311EA6}" destId="{E61709B4-48F6-4968-AC82-D18A4A5CF8EC}" srcOrd="0" destOrd="0" presId="urn:microsoft.com/office/officeart/2005/8/layout/bProcess3"/>
    <dgm:cxn modelId="{EC33A1CC-8BC5-4E59-9C0D-CB3E6F6EBB78}" type="presOf" srcId="{220470B7-8512-4E92-9A11-EA9593F122E6}" destId="{1D589C21-1A0D-43AA-95DA-600D075F4B2A}" srcOrd="0" destOrd="0" presId="urn:microsoft.com/office/officeart/2005/8/layout/bProcess3"/>
    <dgm:cxn modelId="{858B6FD0-C771-48B1-B93D-F409A3FA5E5E}" type="presOf" srcId="{8B0A5072-CACC-4B89-BEE4-A9C4B890211B}" destId="{9AD31AB1-9E2B-4EFC-ABC6-494EA526F016}" srcOrd="1" destOrd="0" presId="urn:microsoft.com/office/officeart/2005/8/layout/bProcess3"/>
    <dgm:cxn modelId="{D34B2ED6-E0EB-4701-AAE4-BE4146B2F377}" type="presOf" srcId="{8C2C86CB-900A-409D-96AD-32C386AA84B9}" destId="{AE738D8C-307D-4077-9B9E-48ED1B992647}" srcOrd="0" destOrd="0" presId="urn:microsoft.com/office/officeart/2005/8/layout/bProcess3"/>
    <dgm:cxn modelId="{9A1F7EDC-1047-40F1-9F52-EE4AAB7E487F}" type="presOf" srcId="{8B0A5072-CACC-4B89-BEE4-A9C4B890211B}" destId="{91CC92A3-A2D7-428A-ABE3-7269A3B771BA}" srcOrd="0" destOrd="0" presId="urn:microsoft.com/office/officeart/2005/8/layout/bProcess3"/>
    <dgm:cxn modelId="{A7C03FE1-A0CF-4DD5-A0EB-F02E7246477D}" type="presOf" srcId="{12567AF9-13C5-4642-AA6B-B3251F9E94F7}" destId="{F903D6E2-F5B3-4022-BC97-DBEE40D96DDE}" srcOrd="0" destOrd="0" presId="urn:microsoft.com/office/officeart/2005/8/layout/bProcess3"/>
    <dgm:cxn modelId="{F258C9E8-1AA2-4587-90DC-853D8A493F03}" type="presOf" srcId="{4228C122-8895-49C4-8662-1BFB975F3291}" destId="{55AEB06A-B78A-44D5-9A38-15EDA002D896}" srcOrd="0" destOrd="0" presId="urn:microsoft.com/office/officeart/2005/8/layout/bProcess3"/>
    <dgm:cxn modelId="{290F40F5-B6F0-4AE6-9ECB-FA891D44A110}" type="presOf" srcId="{F879B0CC-6F2A-4A5B-B0B1-9691BF6DFFB5}" destId="{676159ED-80C4-47E4-955E-1770B1A6EAF3}" srcOrd="0" destOrd="0" presId="urn:microsoft.com/office/officeart/2005/8/layout/bProcess3"/>
    <dgm:cxn modelId="{9C5F43F6-F2FF-4DF7-89E4-C13BA38417CB}" type="presOf" srcId="{274C9006-B7F1-4DC4-ADB7-D186A91265FF}" destId="{2A351B0C-EF8D-4D7D-A99B-4AEBDF2D7AED}" srcOrd="0" destOrd="0" presId="urn:microsoft.com/office/officeart/2005/8/layout/bProcess3"/>
    <dgm:cxn modelId="{7D7600FF-D812-41A7-B9B9-F5BE33FD3D18}" srcId="{220470B7-8512-4E92-9A11-EA9593F122E6}" destId="{274C9006-B7F1-4DC4-ADB7-D186A91265FF}" srcOrd="13" destOrd="0" parTransId="{E4B68511-BD21-4B56-8C6E-D01184BEEE04}" sibTransId="{943BC86C-69E3-4C91-AEF0-8E479CAD0645}"/>
    <dgm:cxn modelId="{3212A089-ABFB-4890-BD31-84DF8150B3AE}" type="presParOf" srcId="{1D589C21-1A0D-43AA-95DA-600D075F4B2A}" destId="{F852F20A-7A99-4836-918F-0FF977736481}" srcOrd="0" destOrd="0" presId="urn:microsoft.com/office/officeart/2005/8/layout/bProcess3"/>
    <dgm:cxn modelId="{FD898855-C1BB-4E1A-9DCF-88BE7F8CD22B}" type="presParOf" srcId="{1D589C21-1A0D-43AA-95DA-600D075F4B2A}" destId="{B1B6274D-E134-4061-A126-757BF84C4023}" srcOrd="1" destOrd="0" presId="urn:microsoft.com/office/officeart/2005/8/layout/bProcess3"/>
    <dgm:cxn modelId="{A58F5D1A-7CD5-4648-8DE0-F7A00A880190}" type="presParOf" srcId="{B1B6274D-E134-4061-A126-757BF84C4023}" destId="{8E3C30E5-1A4A-4CB6-93CF-8F531863E109}" srcOrd="0" destOrd="0" presId="urn:microsoft.com/office/officeart/2005/8/layout/bProcess3"/>
    <dgm:cxn modelId="{38E30420-6808-4C08-9E95-AEAAAB5A58C7}" type="presParOf" srcId="{1D589C21-1A0D-43AA-95DA-600D075F4B2A}" destId="{C09A78E3-DCEA-4FDF-8FC6-67ADFA031AE3}" srcOrd="2" destOrd="0" presId="urn:microsoft.com/office/officeart/2005/8/layout/bProcess3"/>
    <dgm:cxn modelId="{2601964C-CE9F-4C75-B124-78F8CF8C5963}" type="presParOf" srcId="{1D589C21-1A0D-43AA-95DA-600D075F4B2A}" destId="{4B460C27-5F5B-4A84-B5DA-F7044F69F0D8}" srcOrd="3" destOrd="0" presId="urn:microsoft.com/office/officeart/2005/8/layout/bProcess3"/>
    <dgm:cxn modelId="{C5827ADA-CA6E-479F-83EA-34115738C703}" type="presParOf" srcId="{4B460C27-5F5B-4A84-B5DA-F7044F69F0D8}" destId="{9B8B9A55-1574-4CD8-A0E9-F98E04EA4435}" srcOrd="0" destOrd="0" presId="urn:microsoft.com/office/officeart/2005/8/layout/bProcess3"/>
    <dgm:cxn modelId="{84CEC565-E81F-46B7-93A9-CC70F1539376}" type="presParOf" srcId="{1D589C21-1A0D-43AA-95DA-600D075F4B2A}" destId="{55AEB06A-B78A-44D5-9A38-15EDA002D896}" srcOrd="4" destOrd="0" presId="urn:microsoft.com/office/officeart/2005/8/layout/bProcess3"/>
    <dgm:cxn modelId="{42BB7AA1-F647-47BC-9A07-90F2822855AC}" type="presParOf" srcId="{1D589C21-1A0D-43AA-95DA-600D075F4B2A}" destId="{99EAF0C0-8FDE-40CB-951A-D514FBD66A71}" srcOrd="5" destOrd="0" presId="urn:microsoft.com/office/officeart/2005/8/layout/bProcess3"/>
    <dgm:cxn modelId="{A32E948E-D1A1-4B29-902F-770CFA436AEC}" type="presParOf" srcId="{99EAF0C0-8FDE-40CB-951A-D514FBD66A71}" destId="{7C0BDB0C-E5FB-4864-A5E0-FB9DCE78CD6B}" srcOrd="0" destOrd="0" presId="urn:microsoft.com/office/officeart/2005/8/layout/bProcess3"/>
    <dgm:cxn modelId="{052E2F15-3A87-49C4-8B91-6B611260F383}" type="presParOf" srcId="{1D589C21-1A0D-43AA-95DA-600D075F4B2A}" destId="{F68201F3-7931-4973-A6C2-3704F371BD55}" srcOrd="6" destOrd="0" presId="urn:microsoft.com/office/officeart/2005/8/layout/bProcess3"/>
    <dgm:cxn modelId="{AF2D256A-AEC2-4761-BA32-B68B96F78F91}" type="presParOf" srcId="{1D589C21-1A0D-43AA-95DA-600D075F4B2A}" destId="{676159ED-80C4-47E4-955E-1770B1A6EAF3}" srcOrd="7" destOrd="0" presId="urn:microsoft.com/office/officeart/2005/8/layout/bProcess3"/>
    <dgm:cxn modelId="{C49DE7DF-A9DB-424E-A554-152427293EA7}" type="presParOf" srcId="{676159ED-80C4-47E4-955E-1770B1A6EAF3}" destId="{CD5943EE-7B65-45DB-8416-EC480271436E}" srcOrd="0" destOrd="0" presId="urn:microsoft.com/office/officeart/2005/8/layout/bProcess3"/>
    <dgm:cxn modelId="{2D8A6CDD-1054-496F-896E-988EE873A953}" type="presParOf" srcId="{1D589C21-1A0D-43AA-95DA-600D075F4B2A}" destId="{5F6B5C36-FFD4-4CEB-8D10-C578374FF036}" srcOrd="8" destOrd="0" presId="urn:microsoft.com/office/officeart/2005/8/layout/bProcess3"/>
    <dgm:cxn modelId="{A71EB91D-FD50-477C-9ADC-0AF31EB99C77}" type="presParOf" srcId="{1D589C21-1A0D-43AA-95DA-600D075F4B2A}" destId="{6A34B368-3E2A-4BEE-8A6A-386CFA3B509C}" srcOrd="9" destOrd="0" presId="urn:microsoft.com/office/officeart/2005/8/layout/bProcess3"/>
    <dgm:cxn modelId="{1F1502F5-82EA-4FB0-A81B-9D85A7DF4777}" type="presParOf" srcId="{6A34B368-3E2A-4BEE-8A6A-386CFA3B509C}" destId="{6CDFF3E7-B166-49E8-8C49-EB0851EBE0A9}" srcOrd="0" destOrd="0" presId="urn:microsoft.com/office/officeart/2005/8/layout/bProcess3"/>
    <dgm:cxn modelId="{33CC43A0-78F8-48D1-B158-31A67380F37D}" type="presParOf" srcId="{1D589C21-1A0D-43AA-95DA-600D075F4B2A}" destId="{034350DD-1370-4C5E-A9A8-25FFFC058444}" srcOrd="10" destOrd="0" presId="urn:microsoft.com/office/officeart/2005/8/layout/bProcess3"/>
    <dgm:cxn modelId="{FA17C37D-2B07-472F-83D9-5DEA989B115E}" type="presParOf" srcId="{1D589C21-1A0D-43AA-95DA-600D075F4B2A}" destId="{91CC92A3-A2D7-428A-ABE3-7269A3B771BA}" srcOrd="11" destOrd="0" presId="urn:microsoft.com/office/officeart/2005/8/layout/bProcess3"/>
    <dgm:cxn modelId="{72114236-D7EA-443F-A8DF-23FC0A1F2880}" type="presParOf" srcId="{91CC92A3-A2D7-428A-ABE3-7269A3B771BA}" destId="{9AD31AB1-9E2B-4EFC-ABC6-494EA526F016}" srcOrd="0" destOrd="0" presId="urn:microsoft.com/office/officeart/2005/8/layout/bProcess3"/>
    <dgm:cxn modelId="{C0BCF0D7-FDBA-4723-AB45-9BE1B8F01F51}" type="presParOf" srcId="{1D589C21-1A0D-43AA-95DA-600D075F4B2A}" destId="{655D80BD-81F9-40EF-A93A-95C69F2B16DC}" srcOrd="12" destOrd="0" presId="urn:microsoft.com/office/officeart/2005/8/layout/bProcess3"/>
    <dgm:cxn modelId="{EDDC6B5A-9B27-44EF-A432-7BB78C039D7C}" type="presParOf" srcId="{1D589C21-1A0D-43AA-95DA-600D075F4B2A}" destId="{5C948277-9C7D-489B-9670-512A96D5554A}" srcOrd="13" destOrd="0" presId="urn:microsoft.com/office/officeart/2005/8/layout/bProcess3"/>
    <dgm:cxn modelId="{5A85B16D-04A2-49AF-8911-B105AA15CE64}" type="presParOf" srcId="{5C948277-9C7D-489B-9670-512A96D5554A}" destId="{F2487B79-C919-4BEA-BBE0-5ACABD3BD156}" srcOrd="0" destOrd="0" presId="urn:microsoft.com/office/officeart/2005/8/layout/bProcess3"/>
    <dgm:cxn modelId="{D86F386A-ABEE-47C5-B040-9C39338E6E26}" type="presParOf" srcId="{1D589C21-1A0D-43AA-95DA-600D075F4B2A}" destId="{999FC9CA-45E7-4667-BE3A-F5B80C7FA990}" srcOrd="14" destOrd="0" presId="urn:microsoft.com/office/officeart/2005/8/layout/bProcess3"/>
    <dgm:cxn modelId="{975C1C0B-238B-47B0-AF9D-7BE9315A665A}" type="presParOf" srcId="{1D589C21-1A0D-43AA-95DA-600D075F4B2A}" destId="{AE738D8C-307D-4077-9B9E-48ED1B992647}" srcOrd="15" destOrd="0" presId="urn:microsoft.com/office/officeart/2005/8/layout/bProcess3"/>
    <dgm:cxn modelId="{64A8E10B-9007-4F59-A3EE-7BAAF5A78347}" type="presParOf" srcId="{AE738D8C-307D-4077-9B9E-48ED1B992647}" destId="{5F062695-D7E1-4E7D-AF2A-C64B8D60CED5}" srcOrd="0" destOrd="0" presId="urn:microsoft.com/office/officeart/2005/8/layout/bProcess3"/>
    <dgm:cxn modelId="{5F45BAEE-89DD-493B-8D06-21A41576BD6E}" type="presParOf" srcId="{1D589C21-1A0D-43AA-95DA-600D075F4B2A}" destId="{F903D6E2-F5B3-4022-BC97-DBEE40D96DDE}" srcOrd="16" destOrd="0" presId="urn:microsoft.com/office/officeart/2005/8/layout/bProcess3"/>
    <dgm:cxn modelId="{779ACC27-A652-449E-B4E4-094EF645ECD0}" type="presParOf" srcId="{1D589C21-1A0D-43AA-95DA-600D075F4B2A}" destId="{C8F017DE-525A-4767-9D98-322B67FEDC0B}" srcOrd="17" destOrd="0" presId="urn:microsoft.com/office/officeart/2005/8/layout/bProcess3"/>
    <dgm:cxn modelId="{F0982AA0-3A8C-4EC7-9E15-48FD986C9F5F}" type="presParOf" srcId="{C8F017DE-525A-4767-9D98-322B67FEDC0B}" destId="{86232E0D-9F04-465D-851F-40FFDF412F0C}" srcOrd="0" destOrd="0" presId="urn:microsoft.com/office/officeart/2005/8/layout/bProcess3"/>
    <dgm:cxn modelId="{57526469-DE17-4E98-BF4E-214BAFEE4F1E}" type="presParOf" srcId="{1D589C21-1A0D-43AA-95DA-600D075F4B2A}" destId="{BBFD9E39-EE94-4227-8D1F-63C86B14FFC7}" srcOrd="18" destOrd="0" presId="urn:microsoft.com/office/officeart/2005/8/layout/bProcess3"/>
    <dgm:cxn modelId="{8027F648-C7B5-4768-A7F8-3A0C18F88E7F}" type="presParOf" srcId="{1D589C21-1A0D-43AA-95DA-600D075F4B2A}" destId="{459FC321-173A-4AE2-B19A-075400ECBA1C}" srcOrd="19" destOrd="0" presId="urn:microsoft.com/office/officeart/2005/8/layout/bProcess3"/>
    <dgm:cxn modelId="{464725DA-91E5-4222-B5A8-0573611BBF62}" type="presParOf" srcId="{459FC321-173A-4AE2-B19A-075400ECBA1C}" destId="{A1BDC2DD-A8D8-4A5B-A315-192C07270166}" srcOrd="0" destOrd="0" presId="urn:microsoft.com/office/officeart/2005/8/layout/bProcess3"/>
    <dgm:cxn modelId="{2CBAEE81-A1CE-47DF-BA79-F3C2E4D14C46}" type="presParOf" srcId="{1D589C21-1A0D-43AA-95DA-600D075F4B2A}" destId="{15726F7E-5DB8-4E13-897A-C879AED32364}" srcOrd="20" destOrd="0" presId="urn:microsoft.com/office/officeart/2005/8/layout/bProcess3"/>
    <dgm:cxn modelId="{47412EB2-AED2-450B-9C25-0A49FDF1E126}" type="presParOf" srcId="{1D589C21-1A0D-43AA-95DA-600D075F4B2A}" destId="{6E9B64D1-6E79-44F8-9A3C-DC106CA5F1F3}" srcOrd="21" destOrd="0" presId="urn:microsoft.com/office/officeart/2005/8/layout/bProcess3"/>
    <dgm:cxn modelId="{3DE3DC04-BFB5-4F11-ABE8-48647873E676}" type="presParOf" srcId="{6E9B64D1-6E79-44F8-9A3C-DC106CA5F1F3}" destId="{41F36929-B824-4EDF-9361-A2E76AECD11A}" srcOrd="0" destOrd="0" presId="urn:microsoft.com/office/officeart/2005/8/layout/bProcess3"/>
    <dgm:cxn modelId="{42B0635D-C486-47B7-B7C7-5FB20CB45F78}" type="presParOf" srcId="{1D589C21-1A0D-43AA-95DA-600D075F4B2A}" destId="{C24824F5-C45C-4FEB-9A68-4C20B28D90F1}" srcOrd="22" destOrd="0" presId="urn:microsoft.com/office/officeart/2005/8/layout/bProcess3"/>
    <dgm:cxn modelId="{57FAEC66-FA0C-4A59-843E-82BE7AA961D6}" type="presParOf" srcId="{1D589C21-1A0D-43AA-95DA-600D075F4B2A}" destId="{DDD8FA3E-F3F0-4CB2-9417-82271D957495}" srcOrd="23" destOrd="0" presId="urn:microsoft.com/office/officeart/2005/8/layout/bProcess3"/>
    <dgm:cxn modelId="{F8C796A3-EB85-4C9B-8FEF-0B78657DC5CC}" type="presParOf" srcId="{DDD8FA3E-F3F0-4CB2-9417-82271D957495}" destId="{D976BA99-8771-4E24-A638-CC4DF0A421D3}" srcOrd="0" destOrd="0" presId="urn:microsoft.com/office/officeart/2005/8/layout/bProcess3"/>
    <dgm:cxn modelId="{223F1B07-2B20-4D72-B3BB-09CA23C3B485}" type="presParOf" srcId="{1D589C21-1A0D-43AA-95DA-600D075F4B2A}" destId="{43E997BA-294F-4A4A-A1C6-00EAF130A7CB}" srcOrd="24" destOrd="0" presId="urn:microsoft.com/office/officeart/2005/8/layout/bProcess3"/>
    <dgm:cxn modelId="{1FE96324-E71D-4BCF-83A2-CBE5948DCEE9}" type="presParOf" srcId="{1D589C21-1A0D-43AA-95DA-600D075F4B2A}" destId="{E61709B4-48F6-4968-AC82-D18A4A5CF8EC}" srcOrd="25" destOrd="0" presId="urn:microsoft.com/office/officeart/2005/8/layout/bProcess3"/>
    <dgm:cxn modelId="{0D78C3C4-804C-49E7-B2E2-2F89BD359E5B}" type="presParOf" srcId="{E61709B4-48F6-4968-AC82-D18A4A5CF8EC}" destId="{F441D89E-2EB5-4C77-85C1-110C593AAAB5}" srcOrd="0" destOrd="0" presId="urn:microsoft.com/office/officeart/2005/8/layout/bProcess3"/>
    <dgm:cxn modelId="{6E04789D-7375-45A2-8362-7E37A5C99762}" type="presParOf" srcId="{1D589C21-1A0D-43AA-95DA-600D075F4B2A}" destId="{2A351B0C-EF8D-4D7D-A99B-4AEBDF2D7AED}" srcOrd="26" destOrd="0" presId="urn:microsoft.com/office/officeart/2005/8/layout/bProcess3"/>
    <dgm:cxn modelId="{A5B34871-F842-4FFE-9429-3772F131CFDB}" type="presParOf" srcId="{1D589C21-1A0D-43AA-95DA-600D075F4B2A}" destId="{8FF3D9A8-7255-4033-83EA-84E96AACDB5B}" srcOrd="27" destOrd="0" presId="urn:microsoft.com/office/officeart/2005/8/layout/bProcess3"/>
    <dgm:cxn modelId="{C6489843-4360-4B1C-A78A-5ED91B25C97D}" type="presParOf" srcId="{8FF3D9A8-7255-4033-83EA-84E96AACDB5B}" destId="{97F5E629-0E97-4C73-892D-4B3451F5809A}" srcOrd="0" destOrd="0" presId="urn:microsoft.com/office/officeart/2005/8/layout/bProcess3"/>
    <dgm:cxn modelId="{996549D9-840B-46C1-A558-D34130FB42EB}" type="presParOf" srcId="{1D589C21-1A0D-43AA-95DA-600D075F4B2A}" destId="{F2C90879-8D25-431E-9E4C-08F2914C8EF7}" srcOrd="2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0470B7-8512-4E92-9A11-EA9593F122E6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PK"/>
        </a:p>
      </dgm:t>
    </dgm:pt>
    <dgm:pt modelId="{92C74C9E-8A9B-4696-9F3B-6C698A867CC0}">
      <dgm:prSet phldrT="[Text]" custT="1"/>
      <dgm:spPr/>
      <dgm:t>
        <a:bodyPr/>
        <a:lstStyle/>
        <a:p>
          <a:r>
            <a:rPr lang="en-US" sz="1600" dirty="0"/>
            <a:t>Computer Memory</a:t>
          </a:r>
          <a:endParaRPr lang="en-PK" sz="1600" dirty="0"/>
        </a:p>
      </dgm:t>
    </dgm:pt>
    <dgm:pt modelId="{F9004400-F6D0-42B7-966F-B4DD92C89ADF}" type="parTrans" cxnId="{66A8C242-53F2-43DC-B7E0-F8D1336E6F09}">
      <dgm:prSet/>
      <dgm:spPr/>
      <dgm:t>
        <a:bodyPr/>
        <a:lstStyle/>
        <a:p>
          <a:endParaRPr lang="en-PK"/>
        </a:p>
      </dgm:t>
    </dgm:pt>
    <dgm:pt modelId="{E46B1A87-8494-4CF6-BE26-559E99459991}" type="sibTrans" cxnId="{66A8C242-53F2-43DC-B7E0-F8D1336E6F09}">
      <dgm:prSet/>
      <dgm:spPr/>
      <dgm:t>
        <a:bodyPr/>
        <a:lstStyle/>
        <a:p>
          <a:endParaRPr lang="en-PK"/>
        </a:p>
      </dgm:t>
    </dgm:pt>
    <dgm:pt modelId="{A90AA966-5FEC-4C0A-81F2-8BF5E3A75E0B}">
      <dgm:prSet phldrT="[Text]"/>
      <dgm:spPr/>
      <dgm:t>
        <a:bodyPr/>
        <a:lstStyle/>
        <a:p>
          <a:r>
            <a:rPr lang="en-US" dirty="0"/>
            <a:t>Internal/Main/Primary</a:t>
          </a:r>
          <a:endParaRPr lang="en-PK" dirty="0"/>
        </a:p>
      </dgm:t>
    </dgm:pt>
    <dgm:pt modelId="{B0E2633F-420C-475D-BB7A-00D87A999F68}" type="parTrans" cxnId="{9FA4175A-A598-43FF-B870-FEB5838E6F1B}">
      <dgm:prSet/>
      <dgm:spPr/>
      <dgm:t>
        <a:bodyPr/>
        <a:lstStyle/>
        <a:p>
          <a:endParaRPr lang="en-PK"/>
        </a:p>
      </dgm:t>
    </dgm:pt>
    <dgm:pt modelId="{8535AB9B-4C6A-457E-BB37-B06719313C06}" type="sibTrans" cxnId="{9FA4175A-A598-43FF-B870-FEB5838E6F1B}">
      <dgm:prSet/>
      <dgm:spPr/>
      <dgm:t>
        <a:bodyPr/>
        <a:lstStyle/>
        <a:p>
          <a:endParaRPr lang="en-PK"/>
        </a:p>
      </dgm:t>
    </dgm:pt>
    <dgm:pt modelId="{8B18B6D6-4BD2-46D4-8ACA-C8EEFB446004}">
      <dgm:prSet phldrT="[Text]"/>
      <dgm:spPr/>
      <dgm:t>
        <a:bodyPr/>
        <a:lstStyle/>
        <a:p>
          <a:r>
            <a:rPr lang="en-US" dirty="0"/>
            <a:t>External/Secondary</a:t>
          </a:r>
        </a:p>
      </dgm:t>
    </dgm:pt>
    <dgm:pt modelId="{B9F8B62E-F8B5-477C-83AF-F55642EE7E22}" type="parTrans" cxnId="{F853FD23-3C17-42D4-8DF5-EAFBCEC4F278}">
      <dgm:prSet/>
      <dgm:spPr/>
      <dgm:t>
        <a:bodyPr/>
        <a:lstStyle/>
        <a:p>
          <a:endParaRPr lang="en-PK"/>
        </a:p>
      </dgm:t>
    </dgm:pt>
    <dgm:pt modelId="{A055668B-F31C-43FB-B729-0189EB95BA94}" type="sibTrans" cxnId="{F853FD23-3C17-42D4-8DF5-EAFBCEC4F278}">
      <dgm:prSet/>
      <dgm:spPr/>
      <dgm:t>
        <a:bodyPr/>
        <a:lstStyle/>
        <a:p>
          <a:endParaRPr lang="en-PK"/>
        </a:p>
      </dgm:t>
    </dgm:pt>
    <dgm:pt modelId="{8A41BF8A-2DC4-40A9-B400-9A9BE3918D18}">
      <dgm:prSet phldrT="[Text]"/>
      <dgm:spPr/>
      <dgm:t>
        <a:bodyPr/>
        <a:lstStyle/>
        <a:p>
          <a:r>
            <a:rPr lang="en-US" dirty="0"/>
            <a:t>RAM</a:t>
          </a:r>
        </a:p>
        <a:p>
          <a:r>
            <a:rPr lang="en-US" dirty="0"/>
            <a:t>(Volatile)</a:t>
          </a:r>
          <a:endParaRPr lang="en-PK" dirty="0"/>
        </a:p>
      </dgm:t>
    </dgm:pt>
    <dgm:pt modelId="{C2D1B334-5473-4162-8872-1575A151DA41}" type="parTrans" cxnId="{5C7CC5A4-BF72-45EA-B464-C1DB60E8E9D7}">
      <dgm:prSet/>
      <dgm:spPr/>
      <dgm:t>
        <a:bodyPr/>
        <a:lstStyle/>
        <a:p>
          <a:endParaRPr lang="en-PK"/>
        </a:p>
      </dgm:t>
    </dgm:pt>
    <dgm:pt modelId="{4C08F404-1071-4714-87AA-7FF48A1FF8D4}" type="sibTrans" cxnId="{5C7CC5A4-BF72-45EA-B464-C1DB60E8E9D7}">
      <dgm:prSet/>
      <dgm:spPr/>
      <dgm:t>
        <a:bodyPr/>
        <a:lstStyle/>
        <a:p>
          <a:endParaRPr lang="en-PK"/>
        </a:p>
      </dgm:t>
    </dgm:pt>
    <dgm:pt modelId="{F992303C-9357-49D4-AE74-4A13A01D911E}">
      <dgm:prSet phldrT="[Text]"/>
      <dgm:spPr/>
      <dgm:t>
        <a:bodyPr/>
        <a:lstStyle/>
        <a:p>
          <a:r>
            <a:rPr lang="en-US" dirty="0"/>
            <a:t>ROM</a:t>
          </a:r>
        </a:p>
        <a:p>
          <a:r>
            <a:rPr lang="en-US" dirty="0"/>
            <a:t>(Non-Volatile)</a:t>
          </a:r>
          <a:endParaRPr lang="en-PK" dirty="0"/>
        </a:p>
      </dgm:t>
    </dgm:pt>
    <dgm:pt modelId="{476D67BA-A01D-4931-B523-7C49F485A16C}" type="parTrans" cxnId="{AB40857D-CBF0-41B4-8E4E-90C884CADAB0}">
      <dgm:prSet/>
      <dgm:spPr/>
      <dgm:t>
        <a:bodyPr/>
        <a:lstStyle/>
        <a:p>
          <a:endParaRPr lang="en-PK"/>
        </a:p>
      </dgm:t>
    </dgm:pt>
    <dgm:pt modelId="{6D142BE8-FCBE-420D-8832-559303445997}" type="sibTrans" cxnId="{AB40857D-CBF0-41B4-8E4E-90C884CADAB0}">
      <dgm:prSet/>
      <dgm:spPr/>
      <dgm:t>
        <a:bodyPr/>
        <a:lstStyle/>
        <a:p>
          <a:endParaRPr lang="en-PK"/>
        </a:p>
      </dgm:t>
    </dgm:pt>
    <dgm:pt modelId="{76B8A214-1ACE-4618-A4C7-DA39276A7101}">
      <dgm:prSet phldrT="[Text]"/>
      <dgm:spPr/>
      <dgm:t>
        <a:bodyPr/>
        <a:lstStyle/>
        <a:p>
          <a:r>
            <a:rPr lang="en-US" dirty="0"/>
            <a:t>SRAM</a:t>
          </a:r>
          <a:endParaRPr lang="en-PK" dirty="0"/>
        </a:p>
      </dgm:t>
    </dgm:pt>
    <dgm:pt modelId="{83680D1C-FDB6-4D46-B3D2-10345EC210E2}" type="parTrans" cxnId="{CE93D65F-EC01-40C2-95FA-117F432907AC}">
      <dgm:prSet/>
      <dgm:spPr/>
      <dgm:t>
        <a:bodyPr/>
        <a:lstStyle/>
        <a:p>
          <a:endParaRPr lang="en-PK"/>
        </a:p>
      </dgm:t>
    </dgm:pt>
    <dgm:pt modelId="{2F255514-C656-4F84-AE02-D5C2404DF4F0}" type="sibTrans" cxnId="{CE93D65F-EC01-40C2-95FA-117F432907AC}">
      <dgm:prSet/>
      <dgm:spPr/>
      <dgm:t>
        <a:bodyPr/>
        <a:lstStyle/>
        <a:p>
          <a:endParaRPr lang="en-PK"/>
        </a:p>
      </dgm:t>
    </dgm:pt>
    <dgm:pt modelId="{E72235B4-F985-49B7-B18F-FD5057ABC967}">
      <dgm:prSet phldrT="[Text]"/>
      <dgm:spPr/>
      <dgm:t>
        <a:bodyPr/>
        <a:lstStyle/>
        <a:p>
          <a:r>
            <a:rPr lang="en-US" dirty="0"/>
            <a:t>DRAM</a:t>
          </a:r>
          <a:endParaRPr lang="en-PK" dirty="0"/>
        </a:p>
      </dgm:t>
    </dgm:pt>
    <dgm:pt modelId="{5AD17D60-FFEA-491E-B81D-62DD4DDBD438}" type="parTrans" cxnId="{91E7FAAA-C2B7-4740-AF67-440BC9E8234A}">
      <dgm:prSet/>
      <dgm:spPr/>
      <dgm:t>
        <a:bodyPr/>
        <a:lstStyle/>
        <a:p>
          <a:endParaRPr lang="en-PK"/>
        </a:p>
      </dgm:t>
    </dgm:pt>
    <dgm:pt modelId="{4238332A-72D5-416E-B07D-702148AF30FC}" type="sibTrans" cxnId="{91E7FAAA-C2B7-4740-AF67-440BC9E8234A}">
      <dgm:prSet/>
      <dgm:spPr/>
      <dgm:t>
        <a:bodyPr/>
        <a:lstStyle/>
        <a:p>
          <a:endParaRPr lang="en-PK"/>
        </a:p>
      </dgm:t>
    </dgm:pt>
    <dgm:pt modelId="{3AB08F67-23F4-4EEB-882D-7A2F8526F1E3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SDRAM</a:t>
          </a:r>
          <a:endParaRPr lang="en-PK" dirty="0"/>
        </a:p>
      </dgm:t>
    </dgm:pt>
    <dgm:pt modelId="{4BC2714E-383B-4BA0-B71F-E266292A0A8C}" type="parTrans" cxnId="{F83443F5-98D8-4FC2-9D2F-DD6010B4A6B0}">
      <dgm:prSet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PK"/>
        </a:p>
      </dgm:t>
    </dgm:pt>
    <dgm:pt modelId="{D0C31F32-F6BA-4BA5-8EF8-CA790E162FB5}" type="sibTrans" cxnId="{F83443F5-98D8-4FC2-9D2F-DD6010B4A6B0}">
      <dgm:prSet/>
      <dgm:spPr/>
      <dgm:t>
        <a:bodyPr/>
        <a:lstStyle/>
        <a:p>
          <a:endParaRPr lang="en-PK"/>
        </a:p>
      </dgm:t>
    </dgm:pt>
    <dgm:pt modelId="{4BDB7ABB-8848-425F-A5E6-AA09BBEED809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RDRAM</a:t>
          </a:r>
          <a:endParaRPr lang="en-PK" dirty="0"/>
        </a:p>
      </dgm:t>
    </dgm:pt>
    <dgm:pt modelId="{23DFD6C8-3DE1-4002-9473-E640B4E89995}" type="parTrans" cxnId="{696C894C-A69A-4CAC-A50A-66551BFD3168}">
      <dgm:prSet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PK"/>
        </a:p>
      </dgm:t>
    </dgm:pt>
    <dgm:pt modelId="{2261B890-5AC0-4413-9A71-232B871D168A}" type="sibTrans" cxnId="{696C894C-A69A-4CAC-A50A-66551BFD3168}">
      <dgm:prSet/>
      <dgm:spPr/>
      <dgm:t>
        <a:bodyPr/>
        <a:lstStyle/>
        <a:p>
          <a:endParaRPr lang="en-PK"/>
        </a:p>
      </dgm:t>
    </dgm:pt>
    <dgm:pt modelId="{C1755D9C-BF8B-43BA-BEF4-27680D61916F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DDRRAM</a:t>
          </a:r>
          <a:endParaRPr lang="en-PK" dirty="0"/>
        </a:p>
      </dgm:t>
    </dgm:pt>
    <dgm:pt modelId="{825EA5C0-B8AB-4547-B8FE-B1123F0B2F91}" type="parTrans" cxnId="{F330955A-F3D4-4AA5-BD7A-C39B8F504FEA}">
      <dgm:prSet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PK"/>
        </a:p>
      </dgm:t>
    </dgm:pt>
    <dgm:pt modelId="{5A2E8BD2-553D-4B70-9D28-F2B4E8C736FC}" type="sibTrans" cxnId="{F330955A-F3D4-4AA5-BD7A-C39B8F504FEA}">
      <dgm:prSet/>
      <dgm:spPr/>
      <dgm:t>
        <a:bodyPr/>
        <a:lstStyle/>
        <a:p>
          <a:endParaRPr lang="en-PK"/>
        </a:p>
      </dgm:t>
    </dgm:pt>
    <dgm:pt modelId="{8AFEBBD8-EE4C-45FF-96CA-36366F986F1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DDR1</a:t>
          </a:r>
          <a:endParaRPr lang="en-PK" dirty="0"/>
        </a:p>
      </dgm:t>
    </dgm:pt>
    <dgm:pt modelId="{F0E3887D-6FD8-498B-B07E-6F2AC10E79DD}" type="parTrans" cxnId="{C6CAEDE2-CBFC-48E0-A45C-79197812BFD0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PK"/>
        </a:p>
      </dgm:t>
    </dgm:pt>
    <dgm:pt modelId="{5D1171FE-5952-4EC8-8199-F5BD2A96515C}" type="sibTrans" cxnId="{C6CAEDE2-CBFC-48E0-A45C-79197812BFD0}">
      <dgm:prSet/>
      <dgm:spPr/>
      <dgm:t>
        <a:bodyPr/>
        <a:lstStyle/>
        <a:p>
          <a:endParaRPr lang="en-PK"/>
        </a:p>
      </dgm:t>
    </dgm:pt>
    <dgm:pt modelId="{42B47130-207F-46B7-B31F-6AFC2096596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DDR2</a:t>
          </a:r>
          <a:endParaRPr lang="en-PK" dirty="0"/>
        </a:p>
      </dgm:t>
    </dgm:pt>
    <dgm:pt modelId="{E028E72C-E341-48CD-AACB-73313758690D}" type="parTrans" cxnId="{2B49ED43-08FE-462D-A8BD-D76838FDB26E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PK"/>
        </a:p>
      </dgm:t>
    </dgm:pt>
    <dgm:pt modelId="{A57EE708-4F0D-4C26-9DFD-ED954244F549}" type="sibTrans" cxnId="{2B49ED43-08FE-462D-A8BD-D76838FDB26E}">
      <dgm:prSet/>
      <dgm:spPr/>
      <dgm:t>
        <a:bodyPr/>
        <a:lstStyle/>
        <a:p>
          <a:endParaRPr lang="en-PK"/>
        </a:p>
      </dgm:t>
    </dgm:pt>
    <dgm:pt modelId="{9AC8DA63-D602-4683-8BDF-6DB641D33FA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DDR3</a:t>
          </a:r>
          <a:endParaRPr lang="en-PK" dirty="0"/>
        </a:p>
      </dgm:t>
    </dgm:pt>
    <dgm:pt modelId="{EB306517-F971-470E-B0EB-E9502EF78FC9}" type="parTrans" cxnId="{7B60079E-57A3-41AE-9D22-2FF323E9FE49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PK"/>
        </a:p>
      </dgm:t>
    </dgm:pt>
    <dgm:pt modelId="{EB5D043D-34E9-4769-9D57-3386FAA6B505}" type="sibTrans" cxnId="{7B60079E-57A3-41AE-9D22-2FF323E9FE49}">
      <dgm:prSet/>
      <dgm:spPr/>
      <dgm:t>
        <a:bodyPr/>
        <a:lstStyle/>
        <a:p>
          <a:endParaRPr lang="en-PK"/>
        </a:p>
      </dgm:t>
    </dgm:pt>
    <dgm:pt modelId="{CA111D28-40D5-4D51-AAD1-C5F120CC7DB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DDR4</a:t>
          </a:r>
          <a:endParaRPr lang="en-PK" dirty="0"/>
        </a:p>
      </dgm:t>
    </dgm:pt>
    <dgm:pt modelId="{5CA43BD3-989B-45B7-81D6-0AEEE4C46207}" type="parTrans" cxnId="{581C8E3C-7F8E-4CE1-9C2A-1CD8CD33E85B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PK"/>
        </a:p>
      </dgm:t>
    </dgm:pt>
    <dgm:pt modelId="{FC6DBCF2-136A-4FA2-9121-03936377BBCB}" type="sibTrans" cxnId="{581C8E3C-7F8E-4CE1-9C2A-1CD8CD33E85B}">
      <dgm:prSet/>
      <dgm:spPr/>
      <dgm:t>
        <a:bodyPr/>
        <a:lstStyle/>
        <a:p>
          <a:endParaRPr lang="en-PK"/>
        </a:p>
      </dgm:t>
    </dgm:pt>
    <dgm:pt modelId="{2EBA8225-9706-4569-8D5E-55822BC91A2C}">
      <dgm:prSet phldrT="[Text]"/>
      <dgm:spPr/>
      <dgm:t>
        <a:bodyPr/>
        <a:lstStyle/>
        <a:p>
          <a:r>
            <a:rPr lang="en-US" dirty="0"/>
            <a:t>HDD</a:t>
          </a:r>
        </a:p>
      </dgm:t>
    </dgm:pt>
    <dgm:pt modelId="{C6E4B09F-E8DD-452F-8BE9-1C80D6947606}" type="parTrans" cxnId="{4B0E1498-44FD-4171-ACBD-3244407298C6}">
      <dgm:prSet/>
      <dgm:spPr/>
      <dgm:t>
        <a:bodyPr/>
        <a:lstStyle/>
        <a:p>
          <a:endParaRPr lang="en-PK"/>
        </a:p>
      </dgm:t>
    </dgm:pt>
    <dgm:pt modelId="{2DD831A2-E04C-4341-91EA-4DB88E0789ED}" type="sibTrans" cxnId="{4B0E1498-44FD-4171-ACBD-3244407298C6}">
      <dgm:prSet/>
      <dgm:spPr/>
      <dgm:t>
        <a:bodyPr/>
        <a:lstStyle/>
        <a:p>
          <a:endParaRPr lang="en-PK"/>
        </a:p>
      </dgm:t>
    </dgm:pt>
    <dgm:pt modelId="{8AEDA2BF-AA17-4B06-B19B-F128033A0DDC}">
      <dgm:prSet phldrT="[Text]"/>
      <dgm:spPr/>
      <dgm:t>
        <a:bodyPr/>
        <a:lstStyle/>
        <a:p>
          <a:r>
            <a:rPr lang="en-US" dirty="0"/>
            <a:t>SSD </a:t>
          </a:r>
        </a:p>
        <a:p>
          <a:r>
            <a:rPr lang="en-US" dirty="0"/>
            <a:t>(DRAM/DRAM-less)</a:t>
          </a:r>
        </a:p>
      </dgm:t>
    </dgm:pt>
    <dgm:pt modelId="{6FB66CDB-F92F-4A85-85CA-7969151BA328}" type="parTrans" cxnId="{699C87B4-E5D9-424F-8C5D-9C69912F649B}">
      <dgm:prSet/>
      <dgm:spPr/>
      <dgm:t>
        <a:bodyPr/>
        <a:lstStyle/>
        <a:p>
          <a:endParaRPr lang="en-PK"/>
        </a:p>
      </dgm:t>
    </dgm:pt>
    <dgm:pt modelId="{F0508563-9FF8-4F84-B2AC-2487F80CC0D9}" type="sibTrans" cxnId="{699C87B4-E5D9-424F-8C5D-9C69912F649B}">
      <dgm:prSet/>
      <dgm:spPr/>
      <dgm:t>
        <a:bodyPr/>
        <a:lstStyle/>
        <a:p>
          <a:endParaRPr lang="en-PK"/>
        </a:p>
      </dgm:t>
    </dgm:pt>
    <dgm:pt modelId="{FA30749D-0D4D-4EE7-9FBA-31542EA51A1E}">
      <dgm:prSet phldrT="[Text]"/>
      <dgm:spPr/>
      <dgm:t>
        <a:bodyPr/>
        <a:lstStyle/>
        <a:p>
          <a:r>
            <a:rPr lang="en-US" dirty="0"/>
            <a:t>Compact </a:t>
          </a:r>
          <a:r>
            <a:rPr lang="en-US" dirty="0" err="1"/>
            <a:t>Dics</a:t>
          </a:r>
          <a:endParaRPr lang="en-US" dirty="0"/>
        </a:p>
      </dgm:t>
    </dgm:pt>
    <dgm:pt modelId="{3764D64F-33A9-42A0-BAE3-18755A674AB4}" type="parTrans" cxnId="{AEA916D9-EA46-43CA-ABE0-3CA9ABF50A77}">
      <dgm:prSet/>
      <dgm:spPr/>
      <dgm:t>
        <a:bodyPr/>
        <a:lstStyle/>
        <a:p>
          <a:endParaRPr lang="en-PK"/>
        </a:p>
      </dgm:t>
    </dgm:pt>
    <dgm:pt modelId="{346C3CD6-2E85-43C0-AF9D-CCC9FFDCE87F}" type="sibTrans" cxnId="{AEA916D9-EA46-43CA-ABE0-3CA9ABF50A77}">
      <dgm:prSet/>
      <dgm:spPr/>
      <dgm:t>
        <a:bodyPr/>
        <a:lstStyle/>
        <a:p>
          <a:endParaRPr lang="en-PK"/>
        </a:p>
      </dgm:t>
    </dgm:pt>
    <dgm:pt modelId="{3FECC8F6-5EC9-4BFE-9499-360E61A4628E}">
      <dgm:prSet phldrT="[Text]"/>
      <dgm:spPr/>
      <dgm:t>
        <a:bodyPr/>
        <a:lstStyle/>
        <a:p>
          <a:r>
            <a:rPr lang="en-US" dirty="0"/>
            <a:t>USB Flash Drive</a:t>
          </a:r>
        </a:p>
      </dgm:t>
    </dgm:pt>
    <dgm:pt modelId="{BC24FE7F-D63B-4BF4-9351-21D1602FA592}" type="parTrans" cxnId="{40CD6FDA-F842-4F73-B39D-565BDB14E6F5}">
      <dgm:prSet/>
      <dgm:spPr/>
      <dgm:t>
        <a:bodyPr/>
        <a:lstStyle/>
        <a:p>
          <a:endParaRPr lang="en-PK"/>
        </a:p>
      </dgm:t>
    </dgm:pt>
    <dgm:pt modelId="{1B77714C-0440-4D52-ADB4-2CF110297B20}" type="sibTrans" cxnId="{40CD6FDA-F842-4F73-B39D-565BDB14E6F5}">
      <dgm:prSet/>
      <dgm:spPr/>
      <dgm:t>
        <a:bodyPr/>
        <a:lstStyle/>
        <a:p>
          <a:endParaRPr lang="en-PK"/>
        </a:p>
      </dgm:t>
    </dgm:pt>
    <dgm:pt modelId="{98741300-086F-4DBC-87B9-876DE0473DF0}">
      <dgm:prSet phldrT="[Text]"/>
      <dgm:spPr/>
      <dgm:t>
        <a:bodyPr/>
        <a:lstStyle/>
        <a:p>
          <a:r>
            <a:rPr lang="en-US" dirty="0"/>
            <a:t>SATA</a:t>
          </a:r>
        </a:p>
      </dgm:t>
    </dgm:pt>
    <dgm:pt modelId="{C4D05ACA-52DD-4652-9B73-ACB2476BAFE1}" type="parTrans" cxnId="{FFC81D62-F013-465A-A640-222602814E92}">
      <dgm:prSet/>
      <dgm:spPr/>
      <dgm:t>
        <a:bodyPr/>
        <a:lstStyle/>
        <a:p>
          <a:endParaRPr lang="en-PK"/>
        </a:p>
      </dgm:t>
    </dgm:pt>
    <dgm:pt modelId="{18634A9E-7282-4A4D-A795-17F4678F49A0}" type="sibTrans" cxnId="{FFC81D62-F013-465A-A640-222602814E92}">
      <dgm:prSet/>
      <dgm:spPr/>
      <dgm:t>
        <a:bodyPr/>
        <a:lstStyle/>
        <a:p>
          <a:endParaRPr lang="en-PK"/>
        </a:p>
      </dgm:t>
    </dgm:pt>
    <dgm:pt modelId="{75D46366-131A-4CB7-A660-7543CEEFD5BF}">
      <dgm:prSet phldrT="[Text]"/>
      <dgm:spPr/>
      <dgm:t>
        <a:bodyPr/>
        <a:lstStyle/>
        <a:p>
          <a:r>
            <a:rPr lang="en-US" dirty="0"/>
            <a:t>M.2</a:t>
          </a:r>
        </a:p>
      </dgm:t>
    </dgm:pt>
    <dgm:pt modelId="{89DA1D9F-7239-4707-8345-0F22629BA6AF}" type="parTrans" cxnId="{81B72BF6-B3F9-4037-BE0D-7B4088B0B5CA}">
      <dgm:prSet/>
      <dgm:spPr/>
      <dgm:t>
        <a:bodyPr/>
        <a:lstStyle/>
        <a:p>
          <a:endParaRPr lang="en-PK"/>
        </a:p>
      </dgm:t>
    </dgm:pt>
    <dgm:pt modelId="{C8CB59D4-BDF0-4A93-A46A-10E2BE2C7E07}" type="sibTrans" cxnId="{81B72BF6-B3F9-4037-BE0D-7B4088B0B5CA}">
      <dgm:prSet/>
      <dgm:spPr/>
      <dgm:t>
        <a:bodyPr/>
        <a:lstStyle/>
        <a:p>
          <a:endParaRPr lang="en-PK"/>
        </a:p>
      </dgm:t>
    </dgm:pt>
    <dgm:pt modelId="{60DE5870-B832-4C56-80C5-0C882FD1BDDE}">
      <dgm:prSet phldrT="[Text]"/>
      <dgm:spPr/>
      <dgm:t>
        <a:bodyPr/>
        <a:lstStyle/>
        <a:p>
          <a:r>
            <a:rPr lang="en-US" dirty="0"/>
            <a:t>NVME</a:t>
          </a:r>
        </a:p>
      </dgm:t>
    </dgm:pt>
    <dgm:pt modelId="{60DE9E40-AAAC-489E-A34B-F59AB260804B}" type="parTrans" cxnId="{340DA759-0C47-4D11-BE95-8E24EB1C4096}">
      <dgm:prSet/>
      <dgm:spPr/>
      <dgm:t>
        <a:bodyPr/>
        <a:lstStyle/>
        <a:p>
          <a:endParaRPr lang="en-PK"/>
        </a:p>
      </dgm:t>
    </dgm:pt>
    <dgm:pt modelId="{138B48A9-67C7-4662-9A22-BBE195340371}" type="sibTrans" cxnId="{340DA759-0C47-4D11-BE95-8E24EB1C4096}">
      <dgm:prSet/>
      <dgm:spPr/>
      <dgm:t>
        <a:bodyPr/>
        <a:lstStyle/>
        <a:p>
          <a:endParaRPr lang="en-PK"/>
        </a:p>
      </dgm:t>
    </dgm:pt>
    <dgm:pt modelId="{17A0707F-039C-4976-B81E-95FEB7A587BC}">
      <dgm:prSet phldrT="[Text]"/>
      <dgm:spPr/>
      <dgm:t>
        <a:bodyPr/>
        <a:lstStyle/>
        <a:p>
          <a:r>
            <a:rPr lang="en-US" dirty="0"/>
            <a:t>IDE/PATA</a:t>
          </a:r>
        </a:p>
      </dgm:t>
    </dgm:pt>
    <dgm:pt modelId="{CE01730D-D654-4EA5-93AF-C1D5563C4715}" type="parTrans" cxnId="{93DFDF94-3987-4A5C-8C96-296F2D06C229}">
      <dgm:prSet/>
      <dgm:spPr/>
      <dgm:t>
        <a:bodyPr/>
        <a:lstStyle/>
        <a:p>
          <a:endParaRPr lang="en-PK"/>
        </a:p>
      </dgm:t>
    </dgm:pt>
    <dgm:pt modelId="{071485E9-F722-41C6-B6AF-6BF1A5376342}" type="sibTrans" cxnId="{93DFDF94-3987-4A5C-8C96-296F2D06C229}">
      <dgm:prSet/>
      <dgm:spPr/>
      <dgm:t>
        <a:bodyPr/>
        <a:lstStyle/>
        <a:p>
          <a:endParaRPr lang="en-PK"/>
        </a:p>
      </dgm:t>
    </dgm:pt>
    <dgm:pt modelId="{AFFF3595-1909-4716-8861-498779635803}">
      <dgm:prSet phldrT="[Text]"/>
      <dgm:spPr/>
      <dgm:t>
        <a:bodyPr/>
        <a:lstStyle/>
        <a:p>
          <a:r>
            <a:rPr lang="en-US" dirty="0"/>
            <a:t>SATA</a:t>
          </a:r>
        </a:p>
      </dgm:t>
    </dgm:pt>
    <dgm:pt modelId="{2FA85DDB-A1F7-4B87-B8D0-422C6B7E3DE7}" type="parTrans" cxnId="{2AEC6699-F538-41AA-86B8-B1C40FEB855F}">
      <dgm:prSet/>
      <dgm:spPr/>
      <dgm:t>
        <a:bodyPr/>
        <a:lstStyle/>
        <a:p>
          <a:endParaRPr lang="en-PK"/>
        </a:p>
      </dgm:t>
    </dgm:pt>
    <dgm:pt modelId="{25FEB4B5-B748-47B7-88A5-098C28606A6B}" type="sibTrans" cxnId="{2AEC6699-F538-41AA-86B8-B1C40FEB855F}">
      <dgm:prSet/>
      <dgm:spPr/>
      <dgm:t>
        <a:bodyPr/>
        <a:lstStyle/>
        <a:p>
          <a:endParaRPr lang="en-PK"/>
        </a:p>
      </dgm:t>
    </dgm:pt>
    <dgm:pt modelId="{5361F56B-A32C-43E1-B403-49F3FBC67CC2}">
      <dgm:prSet phldrT="[Text]"/>
      <dgm:spPr/>
      <dgm:t>
        <a:bodyPr/>
        <a:lstStyle/>
        <a:p>
          <a:r>
            <a:rPr lang="en-US" dirty="0"/>
            <a:t>USB 1.0/1.1</a:t>
          </a:r>
        </a:p>
      </dgm:t>
    </dgm:pt>
    <dgm:pt modelId="{372F4450-BEE6-4841-A18B-2426B910F656}" type="parTrans" cxnId="{C8AD0A19-9419-4C9C-9B82-6459BA3DD304}">
      <dgm:prSet/>
      <dgm:spPr/>
      <dgm:t>
        <a:bodyPr/>
        <a:lstStyle/>
        <a:p>
          <a:endParaRPr lang="en-PK"/>
        </a:p>
      </dgm:t>
    </dgm:pt>
    <dgm:pt modelId="{E72E2A20-6127-48CB-ACAF-DD53A25DAEED}" type="sibTrans" cxnId="{C8AD0A19-9419-4C9C-9B82-6459BA3DD304}">
      <dgm:prSet/>
      <dgm:spPr/>
      <dgm:t>
        <a:bodyPr/>
        <a:lstStyle/>
        <a:p>
          <a:endParaRPr lang="en-PK"/>
        </a:p>
      </dgm:t>
    </dgm:pt>
    <dgm:pt modelId="{2992D117-88C8-4354-B46F-4E05994541F3}">
      <dgm:prSet phldrT="[Text]"/>
      <dgm:spPr/>
      <dgm:t>
        <a:bodyPr/>
        <a:lstStyle/>
        <a:p>
          <a:r>
            <a:rPr lang="en-US" dirty="0"/>
            <a:t>USB2.0</a:t>
          </a:r>
        </a:p>
      </dgm:t>
    </dgm:pt>
    <dgm:pt modelId="{082CF27A-E7E9-4BC4-9736-B8FE5C987CE3}" type="parTrans" cxnId="{955F86C6-B562-44EF-B6BC-025D320E1CFF}">
      <dgm:prSet/>
      <dgm:spPr/>
      <dgm:t>
        <a:bodyPr/>
        <a:lstStyle/>
        <a:p>
          <a:endParaRPr lang="en-PK"/>
        </a:p>
      </dgm:t>
    </dgm:pt>
    <dgm:pt modelId="{D2FE3871-5AC5-43E5-99A5-67D59F614100}" type="sibTrans" cxnId="{955F86C6-B562-44EF-B6BC-025D320E1CFF}">
      <dgm:prSet/>
      <dgm:spPr/>
      <dgm:t>
        <a:bodyPr/>
        <a:lstStyle/>
        <a:p>
          <a:endParaRPr lang="en-PK"/>
        </a:p>
      </dgm:t>
    </dgm:pt>
    <dgm:pt modelId="{74743398-9853-4F3F-A5C1-9BC889226D2F}">
      <dgm:prSet phldrT="[Text]"/>
      <dgm:spPr/>
      <dgm:t>
        <a:bodyPr/>
        <a:lstStyle/>
        <a:p>
          <a:r>
            <a:rPr lang="en-US" dirty="0"/>
            <a:t>USB 3.0/3.1/3.2</a:t>
          </a:r>
        </a:p>
      </dgm:t>
    </dgm:pt>
    <dgm:pt modelId="{D977843C-84FB-42B1-870D-94C0E2018509}" type="parTrans" cxnId="{867277B0-C1BB-4A95-8341-6D0E364F63D6}">
      <dgm:prSet/>
      <dgm:spPr/>
      <dgm:t>
        <a:bodyPr/>
        <a:lstStyle/>
        <a:p>
          <a:endParaRPr lang="en-PK"/>
        </a:p>
      </dgm:t>
    </dgm:pt>
    <dgm:pt modelId="{F9085A7F-B92D-491A-9011-312CFED74613}" type="sibTrans" cxnId="{867277B0-C1BB-4A95-8341-6D0E364F63D6}">
      <dgm:prSet/>
      <dgm:spPr/>
      <dgm:t>
        <a:bodyPr/>
        <a:lstStyle/>
        <a:p>
          <a:endParaRPr lang="en-PK"/>
        </a:p>
      </dgm:t>
    </dgm:pt>
    <dgm:pt modelId="{6CE89442-C4DA-45DA-8E7D-C444D4236F0B}" type="pres">
      <dgm:prSet presAssocID="{220470B7-8512-4E92-9A11-EA9593F122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B3DA57E-4028-4DC2-9A8F-CC6E48DFF3CF}" type="pres">
      <dgm:prSet presAssocID="{92C74C9E-8A9B-4696-9F3B-6C698A867CC0}" presName="hierRoot1" presStyleCnt="0">
        <dgm:presLayoutVars>
          <dgm:hierBranch val="init"/>
        </dgm:presLayoutVars>
      </dgm:prSet>
      <dgm:spPr/>
    </dgm:pt>
    <dgm:pt modelId="{7ACD9B4E-D57A-4556-9D46-7669B87A7104}" type="pres">
      <dgm:prSet presAssocID="{92C74C9E-8A9B-4696-9F3B-6C698A867CC0}" presName="rootComposite1" presStyleCnt="0"/>
      <dgm:spPr/>
    </dgm:pt>
    <dgm:pt modelId="{4D6BED26-7629-4E0B-9F5E-348924265F37}" type="pres">
      <dgm:prSet presAssocID="{92C74C9E-8A9B-4696-9F3B-6C698A867CC0}" presName="rootText1" presStyleLbl="node0" presStyleIdx="0" presStyleCnt="1">
        <dgm:presLayoutVars>
          <dgm:chPref val="3"/>
        </dgm:presLayoutVars>
      </dgm:prSet>
      <dgm:spPr/>
    </dgm:pt>
    <dgm:pt modelId="{31E184C9-A8FD-48A6-8EB4-6A5FCCC294E5}" type="pres">
      <dgm:prSet presAssocID="{92C74C9E-8A9B-4696-9F3B-6C698A867CC0}" presName="rootConnector1" presStyleLbl="node1" presStyleIdx="0" presStyleCnt="0"/>
      <dgm:spPr/>
    </dgm:pt>
    <dgm:pt modelId="{6FC6DD03-6AD9-47E8-A0F5-DEABA454F22A}" type="pres">
      <dgm:prSet presAssocID="{92C74C9E-8A9B-4696-9F3B-6C698A867CC0}" presName="hierChild2" presStyleCnt="0"/>
      <dgm:spPr/>
    </dgm:pt>
    <dgm:pt modelId="{BB74F0EC-01DF-40B0-9814-69CC92C497CE}" type="pres">
      <dgm:prSet presAssocID="{B0E2633F-420C-475D-BB7A-00D87A999F68}" presName="Name37" presStyleLbl="parChTrans1D2" presStyleIdx="0" presStyleCnt="2"/>
      <dgm:spPr/>
    </dgm:pt>
    <dgm:pt modelId="{33818623-0833-43DE-8786-FA74B79937F2}" type="pres">
      <dgm:prSet presAssocID="{A90AA966-5FEC-4C0A-81F2-8BF5E3A75E0B}" presName="hierRoot2" presStyleCnt="0">
        <dgm:presLayoutVars>
          <dgm:hierBranch val="init"/>
        </dgm:presLayoutVars>
      </dgm:prSet>
      <dgm:spPr/>
    </dgm:pt>
    <dgm:pt modelId="{3F4EB837-5719-4888-B6DF-720F3F5C8F62}" type="pres">
      <dgm:prSet presAssocID="{A90AA966-5FEC-4C0A-81F2-8BF5E3A75E0B}" presName="rootComposite" presStyleCnt="0"/>
      <dgm:spPr/>
    </dgm:pt>
    <dgm:pt modelId="{8542EA94-3052-4BC8-A1EC-84086FBC9B99}" type="pres">
      <dgm:prSet presAssocID="{A90AA966-5FEC-4C0A-81F2-8BF5E3A75E0B}" presName="rootText" presStyleLbl="node2" presStyleIdx="0" presStyleCnt="2">
        <dgm:presLayoutVars>
          <dgm:chPref val="3"/>
        </dgm:presLayoutVars>
      </dgm:prSet>
      <dgm:spPr/>
    </dgm:pt>
    <dgm:pt modelId="{6C01CCB4-4A8D-4450-A4FC-309BA90422B4}" type="pres">
      <dgm:prSet presAssocID="{A90AA966-5FEC-4C0A-81F2-8BF5E3A75E0B}" presName="rootConnector" presStyleLbl="node2" presStyleIdx="0" presStyleCnt="2"/>
      <dgm:spPr/>
    </dgm:pt>
    <dgm:pt modelId="{C4ADEB7D-3E2E-4E87-BB06-199865EB6145}" type="pres">
      <dgm:prSet presAssocID="{A90AA966-5FEC-4C0A-81F2-8BF5E3A75E0B}" presName="hierChild4" presStyleCnt="0"/>
      <dgm:spPr/>
    </dgm:pt>
    <dgm:pt modelId="{65800440-7B5E-41C1-ADD5-EF692DB5C17C}" type="pres">
      <dgm:prSet presAssocID="{476D67BA-A01D-4931-B523-7C49F485A16C}" presName="Name37" presStyleLbl="parChTrans1D3" presStyleIdx="0" presStyleCnt="6"/>
      <dgm:spPr/>
    </dgm:pt>
    <dgm:pt modelId="{078BB0B2-5BA3-4EC7-92E6-1938748721E2}" type="pres">
      <dgm:prSet presAssocID="{F992303C-9357-49D4-AE74-4A13A01D911E}" presName="hierRoot2" presStyleCnt="0">
        <dgm:presLayoutVars>
          <dgm:hierBranch val="init"/>
        </dgm:presLayoutVars>
      </dgm:prSet>
      <dgm:spPr/>
    </dgm:pt>
    <dgm:pt modelId="{079BE401-3A54-48B4-A03D-4B6F196BC259}" type="pres">
      <dgm:prSet presAssocID="{F992303C-9357-49D4-AE74-4A13A01D911E}" presName="rootComposite" presStyleCnt="0"/>
      <dgm:spPr/>
    </dgm:pt>
    <dgm:pt modelId="{619FAE4C-CBB3-408B-A9EB-15EDC93334B7}" type="pres">
      <dgm:prSet presAssocID="{F992303C-9357-49D4-AE74-4A13A01D911E}" presName="rootText" presStyleLbl="node3" presStyleIdx="0" presStyleCnt="6">
        <dgm:presLayoutVars>
          <dgm:chPref val="3"/>
        </dgm:presLayoutVars>
      </dgm:prSet>
      <dgm:spPr/>
    </dgm:pt>
    <dgm:pt modelId="{01227FB9-B90F-4BEF-8FA6-74EABE5DD132}" type="pres">
      <dgm:prSet presAssocID="{F992303C-9357-49D4-AE74-4A13A01D911E}" presName="rootConnector" presStyleLbl="node3" presStyleIdx="0" presStyleCnt="6"/>
      <dgm:spPr/>
    </dgm:pt>
    <dgm:pt modelId="{D1083E65-1C20-434A-B66F-3CB22CD9A563}" type="pres">
      <dgm:prSet presAssocID="{F992303C-9357-49D4-AE74-4A13A01D911E}" presName="hierChild4" presStyleCnt="0"/>
      <dgm:spPr/>
    </dgm:pt>
    <dgm:pt modelId="{172E1525-4CE6-4E9C-B07A-7C3C30B28041}" type="pres">
      <dgm:prSet presAssocID="{F992303C-9357-49D4-AE74-4A13A01D911E}" presName="hierChild5" presStyleCnt="0"/>
      <dgm:spPr/>
    </dgm:pt>
    <dgm:pt modelId="{F1C9FE0D-B609-4D55-B247-54BBAF3C1C94}" type="pres">
      <dgm:prSet presAssocID="{C2D1B334-5473-4162-8872-1575A151DA41}" presName="Name37" presStyleLbl="parChTrans1D3" presStyleIdx="1" presStyleCnt="6"/>
      <dgm:spPr/>
    </dgm:pt>
    <dgm:pt modelId="{462E6922-04B5-4FBD-98AB-9F0F8DBA2A7F}" type="pres">
      <dgm:prSet presAssocID="{8A41BF8A-2DC4-40A9-B400-9A9BE3918D18}" presName="hierRoot2" presStyleCnt="0">
        <dgm:presLayoutVars>
          <dgm:hierBranch val="init"/>
        </dgm:presLayoutVars>
      </dgm:prSet>
      <dgm:spPr/>
    </dgm:pt>
    <dgm:pt modelId="{F1630CC0-4175-48AD-A11E-6495C7C7E164}" type="pres">
      <dgm:prSet presAssocID="{8A41BF8A-2DC4-40A9-B400-9A9BE3918D18}" presName="rootComposite" presStyleCnt="0"/>
      <dgm:spPr/>
    </dgm:pt>
    <dgm:pt modelId="{362FEAC0-3426-4D89-A24A-18C4E10FB6EF}" type="pres">
      <dgm:prSet presAssocID="{8A41BF8A-2DC4-40A9-B400-9A9BE3918D18}" presName="rootText" presStyleLbl="node3" presStyleIdx="1" presStyleCnt="6">
        <dgm:presLayoutVars>
          <dgm:chPref val="3"/>
        </dgm:presLayoutVars>
      </dgm:prSet>
      <dgm:spPr/>
    </dgm:pt>
    <dgm:pt modelId="{40F7C291-11AB-4A17-9782-70C16824F683}" type="pres">
      <dgm:prSet presAssocID="{8A41BF8A-2DC4-40A9-B400-9A9BE3918D18}" presName="rootConnector" presStyleLbl="node3" presStyleIdx="1" presStyleCnt="6"/>
      <dgm:spPr/>
    </dgm:pt>
    <dgm:pt modelId="{12740DCE-7EFF-4DC0-B51A-16AEEA4DD1B3}" type="pres">
      <dgm:prSet presAssocID="{8A41BF8A-2DC4-40A9-B400-9A9BE3918D18}" presName="hierChild4" presStyleCnt="0"/>
      <dgm:spPr/>
    </dgm:pt>
    <dgm:pt modelId="{5EAAFB72-5E40-48AD-935F-F9B0E61D8895}" type="pres">
      <dgm:prSet presAssocID="{83680D1C-FDB6-4D46-B3D2-10345EC210E2}" presName="Name37" presStyleLbl="parChTrans1D4" presStyleIdx="0" presStyleCnt="17"/>
      <dgm:spPr/>
    </dgm:pt>
    <dgm:pt modelId="{593A9151-31CB-468E-9F30-717F2C3B06C3}" type="pres">
      <dgm:prSet presAssocID="{76B8A214-1ACE-4618-A4C7-DA39276A7101}" presName="hierRoot2" presStyleCnt="0">
        <dgm:presLayoutVars>
          <dgm:hierBranch val="init"/>
        </dgm:presLayoutVars>
      </dgm:prSet>
      <dgm:spPr/>
    </dgm:pt>
    <dgm:pt modelId="{70A4C7FE-2956-42E5-94FC-A09BE63ED327}" type="pres">
      <dgm:prSet presAssocID="{76B8A214-1ACE-4618-A4C7-DA39276A7101}" presName="rootComposite" presStyleCnt="0"/>
      <dgm:spPr/>
    </dgm:pt>
    <dgm:pt modelId="{2445C87D-4F02-4C98-95A8-DA4531706E13}" type="pres">
      <dgm:prSet presAssocID="{76B8A214-1ACE-4618-A4C7-DA39276A7101}" presName="rootText" presStyleLbl="node4" presStyleIdx="0" presStyleCnt="17">
        <dgm:presLayoutVars>
          <dgm:chPref val="3"/>
        </dgm:presLayoutVars>
      </dgm:prSet>
      <dgm:spPr/>
    </dgm:pt>
    <dgm:pt modelId="{46298D6C-AE48-4545-91EA-B08E49E40147}" type="pres">
      <dgm:prSet presAssocID="{76B8A214-1ACE-4618-A4C7-DA39276A7101}" presName="rootConnector" presStyleLbl="node4" presStyleIdx="0" presStyleCnt="17"/>
      <dgm:spPr/>
    </dgm:pt>
    <dgm:pt modelId="{0A3AFA4A-FC5E-42D3-A607-B5C378505869}" type="pres">
      <dgm:prSet presAssocID="{76B8A214-1ACE-4618-A4C7-DA39276A7101}" presName="hierChild4" presStyleCnt="0"/>
      <dgm:spPr/>
    </dgm:pt>
    <dgm:pt modelId="{748FA50C-4ABF-46BE-83AE-27322E7B58CB}" type="pres">
      <dgm:prSet presAssocID="{76B8A214-1ACE-4618-A4C7-DA39276A7101}" presName="hierChild5" presStyleCnt="0"/>
      <dgm:spPr/>
    </dgm:pt>
    <dgm:pt modelId="{EA2D1D69-30AF-400B-98B4-5B5F35D7F93E}" type="pres">
      <dgm:prSet presAssocID="{5AD17D60-FFEA-491E-B81D-62DD4DDBD438}" presName="Name37" presStyleLbl="parChTrans1D4" presStyleIdx="1" presStyleCnt="17"/>
      <dgm:spPr/>
    </dgm:pt>
    <dgm:pt modelId="{E0BC8077-FD3E-4C92-BAAD-BE885EF0581E}" type="pres">
      <dgm:prSet presAssocID="{E72235B4-F985-49B7-B18F-FD5057ABC967}" presName="hierRoot2" presStyleCnt="0">
        <dgm:presLayoutVars>
          <dgm:hierBranch val="init"/>
        </dgm:presLayoutVars>
      </dgm:prSet>
      <dgm:spPr/>
    </dgm:pt>
    <dgm:pt modelId="{083E7533-65FA-496E-9BD5-0E6094F0C986}" type="pres">
      <dgm:prSet presAssocID="{E72235B4-F985-49B7-B18F-FD5057ABC967}" presName="rootComposite" presStyleCnt="0"/>
      <dgm:spPr/>
    </dgm:pt>
    <dgm:pt modelId="{F7D6282F-0D4E-4142-99E5-F70463E98F69}" type="pres">
      <dgm:prSet presAssocID="{E72235B4-F985-49B7-B18F-FD5057ABC967}" presName="rootText" presStyleLbl="node4" presStyleIdx="1" presStyleCnt="17">
        <dgm:presLayoutVars>
          <dgm:chPref val="3"/>
        </dgm:presLayoutVars>
      </dgm:prSet>
      <dgm:spPr/>
    </dgm:pt>
    <dgm:pt modelId="{4850521B-8DBC-4BAF-A5F6-C70AC780AD6D}" type="pres">
      <dgm:prSet presAssocID="{E72235B4-F985-49B7-B18F-FD5057ABC967}" presName="rootConnector" presStyleLbl="node4" presStyleIdx="1" presStyleCnt="17"/>
      <dgm:spPr/>
    </dgm:pt>
    <dgm:pt modelId="{4BC7320B-871D-4684-93A7-CBFCC712EE33}" type="pres">
      <dgm:prSet presAssocID="{E72235B4-F985-49B7-B18F-FD5057ABC967}" presName="hierChild4" presStyleCnt="0"/>
      <dgm:spPr/>
    </dgm:pt>
    <dgm:pt modelId="{3E4CDACE-5A7B-4A11-AF9E-2C5BC5E0706F}" type="pres">
      <dgm:prSet presAssocID="{4BC2714E-383B-4BA0-B71F-E266292A0A8C}" presName="Name37" presStyleLbl="parChTrans1D4" presStyleIdx="2" presStyleCnt="17"/>
      <dgm:spPr/>
    </dgm:pt>
    <dgm:pt modelId="{D84BEC33-3500-4FB8-AE57-BA052524C240}" type="pres">
      <dgm:prSet presAssocID="{3AB08F67-23F4-4EEB-882D-7A2F8526F1E3}" presName="hierRoot2" presStyleCnt="0">
        <dgm:presLayoutVars>
          <dgm:hierBranch val="init"/>
        </dgm:presLayoutVars>
      </dgm:prSet>
      <dgm:spPr/>
    </dgm:pt>
    <dgm:pt modelId="{684F5BCE-3D98-411E-9223-4D139F97DEF4}" type="pres">
      <dgm:prSet presAssocID="{3AB08F67-23F4-4EEB-882D-7A2F8526F1E3}" presName="rootComposite" presStyleCnt="0"/>
      <dgm:spPr/>
    </dgm:pt>
    <dgm:pt modelId="{B00655F6-FD07-4414-868C-4AD597D0E9B1}" type="pres">
      <dgm:prSet presAssocID="{3AB08F67-23F4-4EEB-882D-7A2F8526F1E3}" presName="rootText" presStyleLbl="node4" presStyleIdx="2" presStyleCnt="17">
        <dgm:presLayoutVars>
          <dgm:chPref val="3"/>
        </dgm:presLayoutVars>
      </dgm:prSet>
      <dgm:spPr/>
    </dgm:pt>
    <dgm:pt modelId="{8E11FB93-CE28-480F-84C6-6B9B8E15C522}" type="pres">
      <dgm:prSet presAssocID="{3AB08F67-23F4-4EEB-882D-7A2F8526F1E3}" presName="rootConnector" presStyleLbl="node4" presStyleIdx="2" presStyleCnt="17"/>
      <dgm:spPr/>
    </dgm:pt>
    <dgm:pt modelId="{FEC89BA3-E318-435D-810C-695100E5F7B5}" type="pres">
      <dgm:prSet presAssocID="{3AB08F67-23F4-4EEB-882D-7A2F8526F1E3}" presName="hierChild4" presStyleCnt="0"/>
      <dgm:spPr/>
    </dgm:pt>
    <dgm:pt modelId="{186BB4BC-F0AE-41B4-BE01-CBC88F618696}" type="pres">
      <dgm:prSet presAssocID="{3AB08F67-23F4-4EEB-882D-7A2F8526F1E3}" presName="hierChild5" presStyleCnt="0"/>
      <dgm:spPr/>
    </dgm:pt>
    <dgm:pt modelId="{BEBECAA5-529F-4EC9-8E77-8F63B833E641}" type="pres">
      <dgm:prSet presAssocID="{23DFD6C8-3DE1-4002-9473-E640B4E89995}" presName="Name37" presStyleLbl="parChTrans1D4" presStyleIdx="3" presStyleCnt="17"/>
      <dgm:spPr/>
    </dgm:pt>
    <dgm:pt modelId="{212F32C9-64FF-473B-B32F-9482D2D3548E}" type="pres">
      <dgm:prSet presAssocID="{4BDB7ABB-8848-425F-A5E6-AA09BBEED809}" presName="hierRoot2" presStyleCnt="0">
        <dgm:presLayoutVars>
          <dgm:hierBranch val="init"/>
        </dgm:presLayoutVars>
      </dgm:prSet>
      <dgm:spPr/>
    </dgm:pt>
    <dgm:pt modelId="{2E668B0F-1EEB-4369-A441-58BBA1FC55D6}" type="pres">
      <dgm:prSet presAssocID="{4BDB7ABB-8848-425F-A5E6-AA09BBEED809}" presName="rootComposite" presStyleCnt="0"/>
      <dgm:spPr/>
    </dgm:pt>
    <dgm:pt modelId="{89C28CBA-6375-4179-8280-45BE4E7749C4}" type="pres">
      <dgm:prSet presAssocID="{4BDB7ABB-8848-425F-A5E6-AA09BBEED809}" presName="rootText" presStyleLbl="node4" presStyleIdx="3" presStyleCnt="17">
        <dgm:presLayoutVars>
          <dgm:chPref val="3"/>
        </dgm:presLayoutVars>
      </dgm:prSet>
      <dgm:spPr/>
    </dgm:pt>
    <dgm:pt modelId="{509D1DB0-BE83-4167-839C-7E08C12426E1}" type="pres">
      <dgm:prSet presAssocID="{4BDB7ABB-8848-425F-A5E6-AA09BBEED809}" presName="rootConnector" presStyleLbl="node4" presStyleIdx="3" presStyleCnt="17"/>
      <dgm:spPr/>
    </dgm:pt>
    <dgm:pt modelId="{E09F3B11-D9B8-45FB-B8EA-6A4563CF4946}" type="pres">
      <dgm:prSet presAssocID="{4BDB7ABB-8848-425F-A5E6-AA09BBEED809}" presName="hierChild4" presStyleCnt="0"/>
      <dgm:spPr/>
    </dgm:pt>
    <dgm:pt modelId="{C53D5FD7-A91B-46EF-AC1E-4625B7EEED80}" type="pres">
      <dgm:prSet presAssocID="{4BDB7ABB-8848-425F-A5E6-AA09BBEED809}" presName="hierChild5" presStyleCnt="0"/>
      <dgm:spPr/>
    </dgm:pt>
    <dgm:pt modelId="{D453FDE6-7E29-4957-B838-B56AC3DA638C}" type="pres">
      <dgm:prSet presAssocID="{825EA5C0-B8AB-4547-B8FE-B1123F0B2F91}" presName="Name37" presStyleLbl="parChTrans1D4" presStyleIdx="4" presStyleCnt="17"/>
      <dgm:spPr/>
    </dgm:pt>
    <dgm:pt modelId="{B3C431FE-B7AC-46BB-BF47-6DDB4163DAA9}" type="pres">
      <dgm:prSet presAssocID="{C1755D9C-BF8B-43BA-BEF4-27680D61916F}" presName="hierRoot2" presStyleCnt="0">
        <dgm:presLayoutVars>
          <dgm:hierBranch/>
        </dgm:presLayoutVars>
      </dgm:prSet>
      <dgm:spPr/>
    </dgm:pt>
    <dgm:pt modelId="{25028CCE-BD64-4F06-B961-2A939A61CBD9}" type="pres">
      <dgm:prSet presAssocID="{C1755D9C-BF8B-43BA-BEF4-27680D61916F}" presName="rootComposite" presStyleCnt="0"/>
      <dgm:spPr/>
    </dgm:pt>
    <dgm:pt modelId="{8BE3F69A-84EE-4FF1-AFD8-9C68DD35049B}" type="pres">
      <dgm:prSet presAssocID="{C1755D9C-BF8B-43BA-BEF4-27680D61916F}" presName="rootText" presStyleLbl="node4" presStyleIdx="4" presStyleCnt="17">
        <dgm:presLayoutVars>
          <dgm:chPref val="3"/>
        </dgm:presLayoutVars>
      </dgm:prSet>
      <dgm:spPr/>
    </dgm:pt>
    <dgm:pt modelId="{1D13512F-4473-442C-8ABB-AEC55E1C8EBD}" type="pres">
      <dgm:prSet presAssocID="{C1755D9C-BF8B-43BA-BEF4-27680D61916F}" presName="rootConnector" presStyleLbl="node4" presStyleIdx="4" presStyleCnt="17"/>
      <dgm:spPr/>
    </dgm:pt>
    <dgm:pt modelId="{5BA1E966-1364-4615-9BB8-B900DE6B0081}" type="pres">
      <dgm:prSet presAssocID="{C1755D9C-BF8B-43BA-BEF4-27680D61916F}" presName="hierChild4" presStyleCnt="0"/>
      <dgm:spPr/>
    </dgm:pt>
    <dgm:pt modelId="{AFC873F3-1378-48E5-94E1-6575CE4AEB08}" type="pres">
      <dgm:prSet presAssocID="{F0E3887D-6FD8-498B-B07E-6F2AC10E79DD}" presName="Name35" presStyleLbl="parChTrans1D4" presStyleIdx="5" presStyleCnt="17"/>
      <dgm:spPr/>
    </dgm:pt>
    <dgm:pt modelId="{DAB3C7FD-6CA8-49F3-A92F-B0B4C3EF5C48}" type="pres">
      <dgm:prSet presAssocID="{8AFEBBD8-EE4C-45FF-96CA-36366F986F1E}" presName="hierRoot2" presStyleCnt="0">
        <dgm:presLayoutVars>
          <dgm:hierBranch val="init"/>
        </dgm:presLayoutVars>
      </dgm:prSet>
      <dgm:spPr/>
    </dgm:pt>
    <dgm:pt modelId="{DC5878A3-7840-4468-ABD1-D9ABDBE8BD91}" type="pres">
      <dgm:prSet presAssocID="{8AFEBBD8-EE4C-45FF-96CA-36366F986F1E}" presName="rootComposite" presStyleCnt="0"/>
      <dgm:spPr/>
    </dgm:pt>
    <dgm:pt modelId="{21EAA6A2-E374-4648-8D50-59243C9CCE3C}" type="pres">
      <dgm:prSet presAssocID="{8AFEBBD8-EE4C-45FF-96CA-36366F986F1E}" presName="rootText" presStyleLbl="node4" presStyleIdx="5" presStyleCnt="17" custLinFactNeighborX="-2000">
        <dgm:presLayoutVars>
          <dgm:chPref val="3"/>
        </dgm:presLayoutVars>
      </dgm:prSet>
      <dgm:spPr/>
    </dgm:pt>
    <dgm:pt modelId="{B84E01EF-4088-4801-B881-47BFE7217EE7}" type="pres">
      <dgm:prSet presAssocID="{8AFEBBD8-EE4C-45FF-96CA-36366F986F1E}" presName="rootConnector" presStyleLbl="node4" presStyleIdx="5" presStyleCnt="17"/>
      <dgm:spPr/>
    </dgm:pt>
    <dgm:pt modelId="{91FF7B4B-6A0B-4D42-AC3C-7B1EBC2C27A8}" type="pres">
      <dgm:prSet presAssocID="{8AFEBBD8-EE4C-45FF-96CA-36366F986F1E}" presName="hierChild4" presStyleCnt="0"/>
      <dgm:spPr/>
    </dgm:pt>
    <dgm:pt modelId="{E4B5737F-937B-41F3-8629-A448EA915720}" type="pres">
      <dgm:prSet presAssocID="{8AFEBBD8-EE4C-45FF-96CA-36366F986F1E}" presName="hierChild5" presStyleCnt="0"/>
      <dgm:spPr/>
    </dgm:pt>
    <dgm:pt modelId="{169D4E64-7E5D-436B-97D8-33871D1039AE}" type="pres">
      <dgm:prSet presAssocID="{E028E72C-E341-48CD-AACB-73313758690D}" presName="Name35" presStyleLbl="parChTrans1D4" presStyleIdx="6" presStyleCnt="17"/>
      <dgm:spPr/>
    </dgm:pt>
    <dgm:pt modelId="{C44C29E3-8539-4372-946C-E277917F7934}" type="pres">
      <dgm:prSet presAssocID="{42B47130-207F-46B7-B31F-6AFC2096596E}" presName="hierRoot2" presStyleCnt="0">
        <dgm:presLayoutVars>
          <dgm:hierBranch val="init"/>
        </dgm:presLayoutVars>
      </dgm:prSet>
      <dgm:spPr/>
    </dgm:pt>
    <dgm:pt modelId="{E5205792-3817-4374-A14B-F3B4762C0041}" type="pres">
      <dgm:prSet presAssocID="{42B47130-207F-46B7-B31F-6AFC2096596E}" presName="rootComposite" presStyleCnt="0"/>
      <dgm:spPr/>
    </dgm:pt>
    <dgm:pt modelId="{C7CDC372-A0F1-4B0B-B697-0457B0D3AB36}" type="pres">
      <dgm:prSet presAssocID="{42B47130-207F-46B7-B31F-6AFC2096596E}" presName="rootText" presStyleLbl="node4" presStyleIdx="6" presStyleCnt="17" custLinFactNeighborX="-2000">
        <dgm:presLayoutVars>
          <dgm:chPref val="3"/>
        </dgm:presLayoutVars>
      </dgm:prSet>
      <dgm:spPr/>
    </dgm:pt>
    <dgm:pt modelId="{76BDA96E-A756-412F-AAB9-1FB7BC1B4620}" type="pres">
      <dgm:prSet presAssocID="{42B47130-207F-46B7-B31F-6AFC2096596E}" presName="rootConnector" presStyleLbl="node4" presStyleIdx="6" presStyleCnt="17"/>
      <dgm:spPr/>
    </dgm:pt>
    <dgm:pt modelId="{07E9C69C-A243-4D4C-892F-4E7AA74F4F1C}" type="pres">
      <dgm:prSet presAssocID="{42B47130-207F-46B7-B31F-6AFC2096596E}" presName="hierChild4" presStyleCnt="0"/>
      <dgm:spPr/>
    </dgm:pt>
    <dgm:pt modelId="{D7B94D45-D579-4D03-B477-0BDBE2765ED5}" type="pres">
      <dgm:prSet presAssocID="{42B47130-207F-46B7-B31F-6AFC2096596E}" presName="hierChild5" presStyleCnt="0"/>
      <dgm:spPr/>
    </dgm:pt>
    <dgm:pt modelId="{837DC1FB-FB52-432F-AE46-F1A49A7EBBC6}" type="pres">
      <dgm:prSet presAssocID="{EB306517-F971-470E-B0EB-E9502EF78FC9}" presName="Name35" presStyleLbl="parChTrans1D4" presStyleIdx="7" presStyleCnt="17"/>
      <dgm:spPr/>
    </dgm:pt>
    <dgm:pt modelId="{163D6299-CBC2-4932-9DF1-E59CB6AE0160}" type="pres">
      <dgm:prSet presAssocID="{9AC8DA63-D602-4683-8BDF-6DB641D33FAE}" presName="hierRoot2" presStyleCnt="0">
        <dgm:presLayoutVars>
          <dgm:hierBranch val="init"/>
        </dgm:presLayoutVars>
      </dgm:prSet>
      <dgm:spPr/>
    </dgm:pt>
    <dgm:pt modelId="{A4B92E8E-B0AF-422F-89F1-33D62B6EC16F}" type="pres">
      <dgm:prSet presAssocID="{9AC8DA63-D602-4683-8BDF-6DB641D33FAE}" presName="rootComposite" presStyleCnt="0"/>
      <dgm:spPr/>
    </dgm:pt>
    <dgm:pt modelId="{B0CF42F1-6FD3-4EB8-B6BA-074855FAEABF}" type="pres">
      <dgm:prSet presAssocID="{9AC8DA63-D602-4683-8BDF-6DB641D33FAE}" presName="rootText" presStyleLbl="node4" presStyleIdx="7" presStyleCnt="17" custLinFactNeighborX="-2000">
        <dgm:presLayoutVars>
          <dgm:chPref val="3"/>
        </dgm:presLayoutVars>
      </dgm:prSet>
      <dgm:spPr/>
    </dgm:pt>
    <dgm:pt modelId="{61A10F1D-F42C-4E01-B19C-0301B05586AE}" type="pres">
      <dgm:prSet presAssocID="{9AC8DA63-D602-4683-8BDF-6DB641D33FAE}" presName="rootConnector" presStyleLbl="node4" presStyleIdx="7" presStyleCnt="17"/>
      <dgm:spPr/>
    </dgm:pt>
    <dgm:pt modelId="{A18943F1-67C4-4D10-8B5E-242CCE64DE67}" type="pres">
      <dgm:prSet presAssocID="{9AC8DA63-D602-4683-8BDF-6DB641D33FAE}" presName="hierChild4" presStyleCnt="0"/>
      <dgm:spPr/>
    </dgm:pt>
    <dgm:pt modelId="{5B8899CC-DBF6-4EE5-8144-1D4ED19EDD2B}" type="pres">
      <dgm:prSet presAssocID="{9AC8DA63-D602-4683-8BDF-6DB641D33FAE}" presName="hierChild5" presStyleCnt="0"/>
      <dgm:spPr/>
    </dgm:pt>
    <dgm:pt modelId="{40C8F7F5-F264-4AE7-807D-51AA67394F49}" type="pres">
      <dgm:prSet presAssocID="{5CA43BD3-989B-45B7-81D6-0AEEE4C46207}" presName="Name35" presStyleLbl="parChTrans1D4" presStyleIdx="8" presStyleCnt="17"/>
      <dgm:spPr/>
    </dgm:pt>
    <dgm:pt modelId="{82D156E5-3B17-4673-89E1-517EBF5CF9B6}" type="pres">
      <dgm:prSet presAssocID="{CA111D28-40D5-4D51-AAD1-C5F120CC7DBF}" presName="hierRoot2" presStyleCnt="0">
        <dgm:presLayoutVars>
          <dgm:hierBranch val="init"/>
        </dgm:presLayoutVars>
      </dgm:prSet>
      <dgm:spPr/>
    </dgm:pt>
    <dgm:pt modelId="{3CCF7C1B-546B-46F9-927B-790F64F41356}" type="pres">
      <dgm:prSet presAssocID="{CA111D28-40D5-4D51-AAD1-C5F120CC7DBF}" presName="rootComposite" presStyleCnt="0"/>
      <dgm:spPr/>
    </dgm:pt>
    <dgm:pt modelId="{C0B108B6-9322-458B-ADD5-9C931D41C7DE}" type="pres">
      <dgm:prSet presAssocID="{CA111D28-40D5-4D51-AAD1-C5F120CC7DBF}" presName="rootText" presStyleLbl="node4" presStyleIdx="8" presStyleCnt="17">
        <dgm:presLayoutVars>
          <dgm:chPref val="3"/>
        </dgm:presLayoutVars>
      </dgm:prSet>
      <dgm:spPr/>
    </dgm:pt>
    <dgm:pt modelId="{E0248347-B8BE-42B8-8885-9BC382737071}" type="pres">
      <dgm:prSet presAssocID="{CA111D28-40D5-4D51-AAD1-C5F120CC7DBF}" presName="rootConnector" presStyleLbl="node4" presStyleIdx="8" presStyleCnt="17"/>
      <dgm:spPr/>
    </dgm:pt>
    <dgm:pt modelId="{0DC3C76B-9D28-46BD-9564-E89AACFA7273}" type="pres">
      <dgm:prSet presAssocID="{CA111D28-40D5-4D51-AAD1-C5F120CC7DBF}" presName="hierChild4" presStyleCnt="0"/>
      <dgm:spPr/>
    </dgm:pt>
    <dgm:pt modelId="{A028D53D-3F72-46A6-9FC5-8B0738E42516}" type="pres">
      <dgm:prSet presAssocID="{CA111D28-40D5-4D51-AAD1-C5F120CC7DBF}" presName="hierChild5" presStyleCnt="0"/>
      <dgm:spPr/>
    </dgm:pt>
    <dgm:pt modelId="{BC1EF777-E5B5-4DEB-B2AE-96541B05650A}" type="pres">
      <dgm:prSet presAssocID="{C1755D9C-BF8B-43BA-BEF4-27680D61916F}" presName="hierChild5" presStyleCnt="0"/>
      <dgm:spPr/>
    </dgm:pt>
    <dgm:pt modelId="{BDB97887-625C-4946-AEDA-DC00D4B41EAE}" type="pres">
      <dgm:prSet presAssocID="{E72235B4-F985-49B7-B18F-FD5057ABC967}" presName="hierChild5" presStyleCnt="0"/>
      <dgm:spPr/>
    </dgm:pt>
    <dgm:pt modelId="{D0BF6237-9CAC-4B62-9682-C3E408B8339B}" type="pres">
      <dgm:prSet presAssocID="{8A41BF8A-2DC4-40A9-B400-9A9BE3918D18}" presName="hierChild5" presStyleCnt="0"/>
      <dgm:spPr/>
    </dgm:pt>
    <dgm:pt modelId="{14C39E23-B086-427A-8F28-FE8CBE274A63}" type="pres">
      <dgm:prSet presAssocID="{A90AA966-5FEC-4C0A-81F2-8BF5E3A75E0B}" presName="hierChild5" presStyleCnt="0"/>
      <dgm:spPr/>
    </dgm:pt>
    <dgm:pt modelId="{94FEF9DC-7DF6-4FDC-9E75-8EF5EBB4CDBD}" type="pres">
      <dgm:prSet presAssocID="{B9F8B62E-F8B5-477C-83AF-F55642EE7E22}" presName="Name37" presStyleLbl="parChTrans1D2" presStyleIdx="1" presStyleCnt="2"/>
      <dgm:spPr/>
    </dgm:pt>
    <dgm:pt modelId="{04574838-AA2F-4B80-81EA-A4175385D450}" type="pres">
      <dgm:prSet presAssocID="{8B18B6D6-4BD2-46D4-8ACA-C8EEFB446004}" presName="hierRoot2" presStyleCnt="0">
        <dgm:presLayoutVars>
          <dgm:hierBranch val="init"/>
        </dgm:presLayoutVars>
      </dgm:prSet>
      <dgm:spPr/>
    </dgm:pt>
    <dgm:pt modelId="{07E2555C-C6A0-4A62-B0CC-057965E2A8BB}" type="pres">
      <dgm:prSet presAssocID="{8B18B6D6-4BD2-46D4-8ACA-C8EEFB446004}" presName="rootComposite" presStyleCnt="0"/>
      <dgm:spPr/>
    </dgm:pt>
    <dgm:pt modelId="{DBB3F895-A720-41B3-BB02-1FEA51E9DEB5}" type="pres">
      <dgm:prSet presAssocID="{8B18B6D6-4BD2-46D4-8ACA-C8EEFB446004}" presName="rootText" presStyleLbl="node2" presStyleIdx="1" presStyleCnt="2">
        <dgm:presLayoutVars>
          <dgm:chPref val="3"/>
        </dgm:presLayoutVars>
      </dgm:prSet>
      <dgm:spPr/>
    </dgm:pt>
    <dgm:pt modelId="{3EA6630F-3D52-4E87-980D-A83BED8B5899}" type="pres">
      <dgm:prSet presAssocID="{8B18B6D6-4BD2-46D4-8ACA-C8EEFB446004}" presName="rootConnector" presStyleLbl="node2" presStyleIdx="1" presStyleCnt="2"/>
      <dgm:spPr/>
    </dgm:pt>
    <dgm:pt modelId="{1F73CFEC-4D07-4863-84B6-0BA4888CB24D}" type="pres">
      <dgm:prSet presAssocID="{8B18B6D6-4BD2-46D4-8ACA-C8EEFB446004}" presName="hierChild4" presStyleCnt="0"/>
      <dgm:spPr/>
    </dgm:pt>
    <dgm:pt modelId="{07E7E5DD-8754-45C6-A707-5A89417729CC}" type="pres">
      <dgm:prSet presAssocID="{C6E4B09F-E8DD-452F-8BE9-1C80D6947606}" presName="Name37" presStyleLbl="parChTrans1D3" presStyleIdx="2" presStyleCnt="6"/>
      <dgm:spPr/>
    </dgm:pt>
    <dgm:pt modelId="{11547411-424A-4DEE-A4FF-3C93874E734E}" type="pres">
      <dgm:prSet presAssocID="{2EBA8225-9706-4569-8D5E-55822BC91A2C}" presName="hierRoot2" presStyleCnt="0">
        <dgm:presLayoutVars>
          <dgm:hierBranch/>
        </dgm:presLayoutVars>
      </dgm:prSet>
      <dgm:spPr/>
    </dgm:pt>
    <dgm:pt modelId="{D63919BD-0C7B-4628-AC1B-BD5497EFCF36}" type="pres">
      <dgm:prSet presAssocID="{2EBA8225-9706-4569-8D5E-55822BC91A2C}" presName="rootComposite" presStyleCnt="0"/>
      <dgm:spPr/>
    </dgm:pt>
    <dgm:pt modelId="{8638F8D5-86E5-4B38-ABDA-5372D31EE7C5}" type="pres">
      <dgm:prSet presAssocID="{2EBA8225-9706-4569-8D5E-55822BC91A2C}" presName="rootText" presStyleLbl="node3" presStyleIdx="2" presStyleCnt="6">
        <dgm:presLayoutVars>
          <dgm:chPref val="3"/>
        </dgm:presLayoutVars>
      </dgm:prSet>
      <dgm:spPr/>
    </dgm:pt>
    <dgm:pt modelId="{69E533B5-9C69-4E05-8716-B943A8948521}" type="pres">
      <dgm:prSet presAssocID="{2EBA8225-9706-4569-8D5E-55822BC91A2C}" presName="rootConnector" presStyleLbl="node3" presStyleIdx="2" presStyleCnt="6"/>
      <dgm:spPr/>
    </dgm:pt>
    <dgm:pt modelId="{E0A2B576-E0A9-499E-87D8-47DB8864B4E1}" type="pres">
      <dgm:prSet presAssocID="{2EBA8225-9706-4569-8D5E-55822BC91A2C}" presName="hierChild4" presStyleCnt="0"/>
      <dgm:spPr/>
    </dgm:pt>
    <dgm:pt modelId="{955CC2CB-43B7-4D5D-BD0B-005BFDE7127D}" type="pres">
      <dgm:prSet presAssocID="{CE01730D-D654-4EA5-93AF-C1D5563C4715}" presName="Name35" presStyleLbl="parChTrans1D4" presStyleIdx="9" presStyleCnt="17"/>
      <dgm:spPr/>
    </dgm:pt>
    <dgm:pt modelId="{3CE5A1F8-0479-4B82-92E1-A0B7158C558F}" type="pres">
      <dgm:prSet presAssocID="{17A0707F-039C-4976-B81E-95FEB7A587BC}" presName="hierRoot2" presStyleCnt="0">
        <dgm:presLayoutVars>
          <dgm:hierBranch val="init"/>
        </dgm:presLayoutVars>
      </dgm:prSet>
      <dgm:spPr/>
    </dgm:pt>
    <dgm:pt modelId="{926A8771-3DD9-41AB-B306-11FA3D79C27E}" type="pres">
      <dgm:prSet presAssocID="{17A0707F-039C-4976-B81E-95FEB7A587BC}" presName="rootComposite" presStyleCnt="0"/>
      <dgm:spPr/>
    </dgm:pt>
    <dgm:pt modelId="{87A72820-F68D-4763-9A87-6E99A5DF3B7F}" type="pres">
      <dgm:prSet presAssocID="{17A0707F-039C-4976-B81E-95FEB7A587BC}" presName="rootText" presStyleLbl="node4" presStyleIdx="9" presStyleCnt="17">
        <dgm:presLayoutVars>
          <dgm:chPref val="3"/>
        </dgm:presLayoutVars>
      </dgm:prSet>
      <dgm:spPr/>
    </dgm:pt>
    <dgm:pt modelId="{C6E2F4A7-D8F6-4A6F-8E0F-E2E2F5F0EB9D}" type="pres">
      <dgm:prSet presAssocID="{17A0707F-039C-4976-B81E-95FEB7A587BC}" presName="rootConnector" presStyleLbl="node4" presStyleIdx="9" presStyleCnt="17"/>
      <dgm:spPr/>
    </dgm:pt>
    <dgm:pt modelId="{F107A063-826A-42B7-A246-58AFEEC382AA}" type="pres">
      <dgm:prSet presAssocID="{17A0707F-039C-4976-B81E-95FEB7A587BC}" presName="hierChild4" presStyleCnt="0"/>
      <dgm:spPr/>
    </dgm:pt>
    <dgm:pt modelId="{F836DE9C-F74B-4740-BE0A-C7369B61F5F1}" type="pres">
      <dgm:prSet presAssocID="{17A0707F-039C-4976-B81E-95FEB7A587BC}" presName="hierChild5" presStyleCnt="0"/>
      <dgm:spPr/>
    </dgm:pt>
    <dgm:pt modelId="{E70157D8-290C-4FB2-B595-257CDF5F397F}" type="pres">
      <dgm:prSet presAssocID="{2FA85DDB-A1F7-4B87-B8D0-422C6B7E3DE7}" presName="Name35" presStyleLbl="parChTrans1D4" presStyleIdx="10" presStyleCnt="17"/>
      <dgm:spPr/>
    </dgm:pt>
    <dgm:pt modelId="{A3BCE4BB-CD87-4009-A0D9-91CBC37C2B99}" type="pres">
      <dgm:prSet presAssocID="{AFFF3595-1909-4716-8861-498779635803}" presName="hierRoot2" presStyleCnt="0">
        <dgm:presLayoutVars>
          <dgm:hierBranch val="init"/>
        </dgm:presLayoutVars>
      </dgm:prSet>
      <dgm:spPr/>
    </dgm:pt>
    <dgm:pt modelId="{A7F2B2F6-812F-4685-95D9-07724EE241AD}" type="pres">
      <dgm:prSet presAssocID="{AFFF3595-1909-4716-8861-498779635803}" presName="rootComposite" presStyleCnt="0"/>
      <dgm:spPr/>
    </dgm:pt>
    <dgm:pt modelId="{BCDEA33E-F011-4B7D-96A3-00C4350367B7}" type="pres">
      <dgm:prSet presAssocID="{AFFF3595-1909-4716-8861-498779635803}" presName="rootText" presStyleLbl="node4" presStyleIdx="10" presStyleCnt="17">
        <dgm:presLayoutVars>
          <dgm:chPref val="3"/>
        </dgm:presLayoutVars>
      </dgm:prSet>
      <dgm:spPr/>
    </dgm:pt>
    <dgm:pt modelId="{53F7EFA6-F1AD-4E15-966F-E89EF2A6ADC9}" type="pres">
      <dgm:prSet presAssocID="{AFFF3595-1909-4716-8861-498779635803}" presName="rootConnector" presStyleLbl="node4" presStyleIdx="10" presStyleCnt="17"/>
      <dgm:spPr/>
    </dgm:pt>
    <dgm:pt modelId="{6CAC1817-21F8-41B8-8501-7A84B4F7368E}" type="pres">
      <dgm:prSet presAssocID="{AFFF3595-1909-4716-8861-498779635803}" presName="hierChild4" presStyleCnt="0"/>
      <dgm:spPr/>
    </dgm:pt>
    <dgm:pt modelId="{C25B1B76-E0BC-4819-9D5C-3EDA72A1ED50}" type="pres">
      <dgm:prSet presAssocID="{AFFF3595-1909-4716-8861-498779635803}" presName="hierChild5" presStyleCnt="0"/>
      <dgm:spPr/>
    </dgm:pt>
    <dgm:pt modelId="{BB4D1918-9E69-4883-A5F3-694A74CD84C9}" type="pres">
      <dgm:prSet presAssocID="{2EBA8225-9706-4569-8D5E-55822BC91A2C}" presName="hierChild5" presStyleCnt="0"/>
      <dgm:spPr/>
    </dgm:pt>
    <dgm:pt modelId="{5544236C-4424-428A-89B5-00DDBD1F21AB}" type="pres">
      <dgm:prSet presAssocID="{6FB66CDB-F92F-4A85-85CA-7969151BA328}" presName="Name37" presStyleLbl="parChTrans1D3" presStyleIdx="3" presStyleCnt="6"/>
      <dgm:spPr/>
    </dgm:pt>
    <dgm:pt modelId="{E0B73BFE-7135-4F58-ABD1-D3A3DE37F45E}" type="pres">
      <dgm:prSet presAssocID="{8AEDA2BF-AA17-4B06-B19B-F128033A0DDC}" presName="hierRoot2" presStyleCnt="0">
        <dgm:presLayoutVars>
          <dgm:hierBranch val="init"/>
        </dgm:presLayoutVars>
      </dgm:prSet>
      <dgm:spPr/>
    </dgm:pt>
    <dgm:pt modelId="{57EE4F90-985E-4A18-BB26-B82B57ABA1E0}" type="pres">
      <dgm:prSet presAssocID="{8AEDA2BF-AA17-4B06-B19B-F128033A0DDC}" presName="rootComposite" presStyleCnt="0"/>
      <dgm:spPr/>
    </dgm:pt>
    <dgm:pt modelId="{7DFC046E-A6C7-489E-8667-D23ADC589999}" type="pres">
      <dgm:prSet presAssocID="{8AEDA2BF-AA17-4B06-B19B-F128033A0DDC}" presName="rootText" presStyleLbl="node3" presStyleIdx="3" presStyleCnt="6">
        <dgm:presLayoutVars>
          <dgm:chPref val="3"/>
        </dgm:presLayoutVars>
      </dgm:prSet>
      <dgm:spPr/>
    </dgm:pt>
    <dgm:pt modelId="{5D84D4BB-A1BD-4E77-93DF-3A078B8D32B6}" type="pres">
      <dgm:prSet presAssocID="{8AEDA2BF-AA17-4B06-B19B-F128033A0DDC}" presName="rootConnector" presStyleLbl="node3" presStyleIdx="3" presStyleCnt="6"/>
      <dgm:spPr/>
    </dgm:pt>
    <dgm:pt modelId="{EEECF0A1-9A43-4315-BE20-1F51882BF20F}" type="pres">
      <dgm:prSet presAssocID="{8AEDA2BF-AA17-4B06-B19B-F128033A0DDC}" presName="hierChild4" presStyleCnt="0"/>
      <dgm:spPr/>
    </dgm:pt>
    <dgm:pt modelId="{5BD6C5D8-8976-4FB0-8810-4082CE5CC023}" type="pres">
      <dgm:prSet presAssocID="{C4D05ACA-52DD-4652-9B73-ACB2476BAFE1}" presName="Name37" presStyleLbl="parChTrans1D4" presStyleIdx="11" presStyleCnt="17"/>
      <dgm:spPr/>
    </dgm:pt>
    <dgm:pt modelId="{9BC6A628-FECD-4DC5-89A9-987F5B2FAB67}" type="pres">
      <dgm:prSet presAssocID="{98741300-086F-4DBC-87B9-876DE0473DF0}" presName="hierRoot2" presStyleCnt="0">
        <dgm:presLayoutVars>
          <dgm:hierBranch val="init"/>
        </dgm:presLayoutVars>
      </dgm:prSet>
      <dgm:spPr/>
    </dgm:pt>
    <dgm:pt modelId="{C9BD2754-91ED-4923-99CC-0C1AC5859D2F}" type="pres">
      <dgm:prSet presAssocID="{98741300-086F-4DBC-87B9-876DE0473DF0}" presName="rootComposite" presStyleCnt="0"/>
      <dgm:spPr/>
    </dgm:pt>
    <dgm:pt modelId="{932654BE-5313-4510-80F9-A2BC7B38C40D}" type="pres">
      <dgm:prSet presAssocID="{98741300-086F-4DBC-87B9-876DE0473DF0}" presName="rootText" presStyleLbl="node4" presStyleIdx="11" presStyleCnt="17">
        <dgm:presLayoutVars>
          <dgm:chPref val="3"/>
        </dgm:presLayoutVars>
      </dgm:prSet>
      <dgm:spPr/>
    </dgm:pt>
    <dgm:pt modelId="{B9D1E452-1F4E-4775-8C05-AA44B4C84D3F}" type="pres">
      <dgm:prSet presAssocID="{98741300-086F-4DBC-87B9-876DE0473DF0}" presName="rootConnector" presStyleLbl="node4" presStyleIdx="11" presStyleCnt="17"/>
      <dgm:spPr/>
    </dgm:pt>
    <dgm:pt modelId="{6F8E18F1-3726-493C-9FE3-66FE1C680B0A}" type="pres">
      <dgm:prSet presAssocID="{98741300-086F-4DBC-87B9-876DE0473DF0}" presName="hierChild4" presStyleCnt="0"/>
      <dgm:spPr/>
    </dgm:pt>
    <dgm:pt modelId="{4129DB99-1265-4A82-8DEC-5FBEFC2F0137}" type="pres">
      <dgm:prSet presAssocID="{98741300-086F-4DBC-87B9-876DE0473DF0}" presName="hierChild5" presStyleCnt="0"/>
      <dgm:spPr/>
    </dgm:pt>
    <dgm:pt modelId="{69D28C17-9290-46B1-A1AF-4AC56210279B}" type="pres">
      <dgm:prSet presAssocID="{89DA1D9F-7239-4707-8345-0F22629BA6AF}" presName="Name37" presStyleLbl="parChTrans1D4" presStyleIdx="12" presStyleCnt="17"/>
      <dgm:spPr/>
    </dgm:pt>
    <dgm:pt modelId="{0C259331-71A1-49D3-A50D-D1A7B93D2258}" type="pres">
      <dgm:prSet presAssocID="{75D46366-131A-4CB7-A660-7543CEEFD5BF}" presName="hierRoot2" presStyleCnt="0">
        <dgm:presLayoutVars>
          <dgm:hierBranch val="init"/>
        </dgm:presLayoutVars>
      </dgm:prSet>
      <dgm:spPr/>
    </dgm:pt>
    <dgm:pt modelId="{CD8C7836-D9D4-464A-9D45-0B824D47D953}" type="pres">
      <dgm:prSet presAssocID="{75D46366-131A-4CB7-A660-7543CEEFD5BF}" presName="rootComposite" presStyleCnt="0"/>
      <dgm:spPr/>
    </dgm:pt>
    <dgm:pt modelId="{DEBC48BA-90FC-4130-9724-6D6585418803}" type="pres">
      <dgm:prSet presAssocID="{75D46366-131A-4CB7-A660-7543CEEFD5BF}" presName="rootText" presStyleLbl="node4" presStyleIdx="12" presStyleCnt="17">
        <dgm:presLayoutVars>
          <dgm:chPref val="3"/>
        </dgm:presLayoutVars>
      </dgm:prSet>
      <dgm:spPr/>
    </dgm:pt>
    <dgm:pt modelId="{3076053D-646A-43E6-B0F4-E416785B95E1}" type="pres">
      <dgm:prSet presAssocID="{75D46366-131A-4CB7-A660-7543CEEFD5BF}" presName="rootConnector" presStyleLbl="node4" presStyleIdx="12" presStyleCnt="17"/>
      <dgm:spPr/>
    </dgm:pt>
    <dgm:pt modelId="{FE050859-ECB4-4D34-B7E6-5C4443DD4CD5}" type="pres">
      <dgm:prSet presAssocID="{75D46366-131A-4CB7-A660-7543CEEFD5BF}" presName="hierChild4" presStyleCnt="0"/>
      <dgm:spPr/>
    </dgm:pt>
    <dgm:pt modelId="{B1F46465-8CC6-4191-A2C2-550807334144}" type="pres">
      <dgm:prSet presAssocID="{75D46366-131A-4CB7-A660-7543CEEFD5BF}" presName="hierChild5" presStyleCnt="0"/>
      <dgm:spPr/>
    </dgm:pt>
    <dgm:pt modelId="{4D641E58-C35D-4352-BC2C-D7C128CB89A5}" type="pres">
      <dgm:prSet presAssocID="{60DE9E40-AAAC-489E-A34B-F59AB260804B}" presName="Name37" presStyleLbl="parChTrans1D4" presStyleIdx="13" presStyleCnt="17"/>
      <dgm:spPr/>
    </dgm:pt>
    <dgm:pt modelId="{9DFB734D-F9C6-424F-87D1-22643292897E}" type="pres">
      <dgm:prSet presAssocID="{60DE5870-B832-4C56-80C5-0C882FD1BDDE}" presName="hierRoot2" presStyleCnt="0">
        <dgm:presLayoutVars>
          <dgm:hierBranch val="init"/>
        </dgm:presLayoutVars>
      </dgm:prSet>
      <dgm:spPr/>
    </dgm:pt>
    <dgm:pt modelId="{6483A5D3-E3A4-487F-B9CE-9EECCAE973AD}" type="pres">
      <dgm:prSet presAssocID="{60DE5870-B832-4C56-80C5-0C882FD1BDDE}" presName="rootComposite" presStyleCnt="0"/>
      <dgm:spPr/>
    </dgm:pt>
    <dgm:pt modelId="{A95DD0FD-CDA4-43A5-AB19-2E840C19FCD6}" type="pres">
      <dgm:prSet presAssocID="{60DE5870-B832-4C56-80C5-0C882FD1BDDE}" presName="rootText" presStyleLbl="node4" presStyleIdx="13" presStyleCnt="17">
        <dgm:presLayoutVars>
          <dgm:chPref val="3"/>
        </dgm:presLayoutVars>
      </dgm:prSet>
      <dgm:spPr/>
    </dgm:pt>
    <dgm:pt modelId="{AE9BDE95-8D0F-41C6-84D1-0ECFB38D572A}" type="pres">
      <dgm:prSet presAssocID="{60DE5870-B832-4C56-80C5-0C882FD1BDDE}" presName="rootConnector" presStyleLbl="node4" presStyleIdx="13" presStyleCnt="17"/>
      <dgm:spPr/>
    </dgm:pt>
    <dgm:pt modelId="{6B74172F-5CBA-441D-9F95-8AA37B053819}" type="pres">
      <dgm:prSet presAssocID="{60DE5870-B832-4C56-80C5-0C882FD1BDDE}" presName="hierChild4" presStyleCnt="0"/>
      <dgm:spPr/>
    </dgm:pt>
    <dgm:pt modelId="{7D7F4BB2-2CB0-4379-AF97-F1B5C7495533}" type="pres">
      <dgm:prSet presAssocID="{60DE5870-B832-4C56-80C5-0C882FD1BDDE}" presName="hierChild5" presStyleCnt="0"/>
      <dgm:spPr/>
    </dgm:pt>
    <dgm:pt modelId="{2BA7C0DC-4A41-4295-B3B0-4A878F7DB2BF}" type="pres">
      <dgm:prSet presAssocID="{8AEDA2BF-AA17-4B06-B19B-F128033A0DDC}" presName="hierChild5" presStyleCnt="0"/>
      <dgm:spPr/>
    </dgm:pt>
    <dgm:pt modelId="{B53B1E23-A3F9-48F9-90C1-2BD9A50DF933}" type="pres">
      <dgm:prSet presAssocID="{3764D64F-33A9-42A0-BAE3-18755A674AB4}" presName="Name37" presStyleLbl="parChTrans1D3" presStyleIdx="4" presStyleCnt="6"/>
      <dgm:spPr/>
    </dgm:pt>
    <dgm:pt modelId="{9394D9AB-3C9B-4F82-9CB7-FDF9C36FFE8D}" type="pres">
      <dgm:prSet presAssocID="{FA30749D-0D4D-4EE7-9FBA-31542EA51A1E}" presName="hierRoot2" presStyleCnt="0">
        <dgm:presLayoutVars>
          <dgm:hierBranch val="init"/>
        </dgm:presLayoutVars>
      </dgm:prSet>
      <dgm:spPr/>
    </dgm:pt>
    <dgm:pt modelId="{4300CC9F-6D0B-4E31-A71B-9C291D11AA77}" type="pres">
      <dgm:prSet presAssocID="{FA30749D-0D4D-4EE7-9FBA-31542EA51A1E}" presName="rootComposite" presStyleCnt="0"/>
      <dgm:spPr/>
    </dgm:pt>
    <dgm:pt modelId="{F1DAE47C-48FE-48C1-AB0F-0FF5D805214C}" type="pres">
      <dgm:prSet presAssocID="{FA30749D-0D4D-4EE7-9FBA-31542EA51A1E}" presName="rootText" presStyleLbl="node3" presStyleIdx="4" presStyleCnt="6">
        <dgm:presLayoutVars>
          <dgm:chPref val="3"/>
        </dgm:presLayoutVars>
      </dgm:prSet>
      <dgm:spPr/>
    </dgm:pt>
    <dgm:pt modelId="{4AF6CAF3-F3E0-4045-BAAE-FD0AD5158CD9}" type="pres">
      <dgm:prSet presAssocID="{FA30749D-0D4D-4EE7-9FBA-31542EA51A1E}" presName="rootConnector" presStyleLbl="node3" presStyleIdx="4" presStyleCnt="6"/>
      <dgm:spPr/>
    </dgm:pt>
    <dgm:pt modelId="{8A93830E-0764-4001-BFAB-12E8B7834BB9}" type="pres">
      <dgm:prSet presAssocID="{FA30749D-0D4D-4EE7-9FBA-31542EA51A1E}" presName="hierChild4" presStyleCnt="0"/>
      <dgm:spPr/>
    </dgm:pt>
    <dgm:pt modelId="{74109694-8316-42E3-9975-0EE413EB8B29}" type="pres">
      <dgm:prSet presAssocID="{FA30749D-0D4D-4EE7-9FBA-31542EA51A1E}" presName="hierChild5" presStyleCnt="0"/>
      <dgm:spPr/>
    </dgm:pt>
    <dgm:pt modelId="{94E8AB23-18D5-4F0E-9A72-93207E12F138}" type="pres">
      <dgm:prSet presAssocID="{BC24FE7F-D63B-4BF4-9351-21D1602FA592}" presName="Name37" presStyleLbl="parChTrans1D3" presStyleIdx="5" presStyleCnt="6"/>
      <dgm:spPr/>
    </dgm:pt>
    <dgm:pt modelId="{17DCF728-8264-4C4A-8607-D170843856D2}" type="pres">
      <dgm:prSet presAssocID="{3FECC8F6-5EC9-4BFE-9499-360E61A4628E}" presName="hierRoot2" presStyleCnt="0">
        <dgm:presLayoutVars>
          <dgm:hierBranch val="l"/>
        </dgm:presLayoutVars>
      </dgm:prSet>
      <dgm:spPr/>
    </dgm:pt>
    <dgm:pt modelId="{4F3D28FC-07AB-41E5-BB88-EECEF492E2FA}" type="pres">
      <dgm:prSet presAssocID="{3FECC8F6-5EC9-4BFE-9499-360E61A4628E}" presName="rootComposite" presStyleCnt="0"/>
      <dgm:spPr/>
    </dgm:pt>
    <dgm:pt modelId="{951BD996-F653-4F67-A419-BBB23695C05E}" type="pres">
      <dgm:prSet presAssocID="{3FECC8F6-5EC9-4BFE-9499-360E61A4628E}" presName="rootText" presStyleLbl="node3" presStyleIdx="5" presStyleCnt="6">
        <dgm:presLayoutVars>
          <dgm:chPref val="3"/>
        </dgm:presLayoutVars>
      </dgm:prSet>
      <dgm:spPr/>
    </dgm:pt>
    <dgm:pt modelId="{FA9CAD44-34E1-4B9C-8E18-A2B751A49D50}" type="pres">
      <dgm:prSet presAssocID="{3FECC8F6-5EC9-4BFE-9499-360E61A4628E}" presName="rootConnector" presStyleLbl="node3" presStyleIdx="5" presStyleCnt="6"/>
      <dgm:spPr/>
    </dgm:pt>
    <dgm:pt modelId="{9F380BE8-3E23-4D58-ACA3-F032E4475BB3}" type="pres">
      <dgm:prSet presAssocID="{3FECC8F6-5EC9-4BFE-9499-360E61A4628E}" presName="hierChild4" presStyleCnt="0"/>
      <dgm:spPr/>
    </dgm:pt>
    <dgm:pt modelId="{889A7D37-C557-4E7B-BC52-487F100A02D2}" type="pres">
      <dgm:prSet presAssocID="{372F4450-BEE6-4841-A18B-2426B910F656}" presName="Name50" presStyleLbl="parChTrans1D4" presStyleIdx="14" presStyleCnt="17"/>
      <dgm:spPr/>
    </dgm:pt>
    <dgm:pt modelId="{8561D337-6312-4F3D-A432-DA26BC879546}" type="pres">
      <dgm:prSet presAssocID="{5361F56B-A32C-43E1-B403-49F3FBC67CC2}" presName="hierRoot2" presStyleCnt="0">
        <dgm:presLayoutVars>
          <dgm:hierBranch val="init"/>
        </dgm:presLayoutVars>
      </dgm:prSet>
      <dgm:spPr/>
    </dgm:pt>
    <dgm:pt modelId="{6795CA7F-0497-43B8-965D-AE0B87855A82}" type="pres">
      <dgm:prSet presAssocID="{5361F56B-A32C-43E1-B403-49F3FBC67CC2}" presName="rootComposite" presStyleCnt="0"/>
      <dgm:spPr/>
    </dgm:pt>
    <dgm:pt modelId="{6F902894-5269-4F08-8ACE-67FCA6AB6CE4}" type="pres">
      <dgm:prSet presAssocID="{5361F56B-A32C-43E1-B403-49F3FBC67CC2}" presName="rootText" presStyleLbl="node4" presStyleIdx="14" presStyleCnt="17">
        <dgm:presLayoutVars>
          <dgm:chPref val="3"/>
        </dgm:presLayoutVars>
      </dgm:prSet>
      <dgm:spPr/>
    </dgm:pt>
    <dgm:pt modelId="{FE9534A7-C279-47A0-9872-467A724D5485}" type="pres">
      <dgm:prSet presAssocID="{5361F56B-A32C-43E1-B403-49F3FBC67CC2}" presName="rootConnector" presStyleLbl="node4" presStyleIdx="14" presStyleCnt="17"/>
      <dgm:spPr/>
    </dgm:pt>
    <dgm:pt modelId="{68D87624-74C8-47AA-89C1-3FEDE6501076}" type="pres">
      <dgm:prSet presAssocID="{5361F56B-A32C-43E1-B403-49F3FBC67CC2}" presName="hierChild4" presStyleCnt="0"/>
      <dgm:spPr/>
    </dgm:pt>
    <dgm:pt modelId="{2E9963A4-0223-490C-B28F-E5419BA2BF2F}" type="pres">
      <dgm:prSet presAssocID="{5361F56B-A32C-43E1-B403-49F3FBC67CC2}" presName="hierChild5" presStyleCnt="0"/>
      <dgm:spPr/>
    </dgm:pt>
    <dgm:pt modelId="{1EAAB908-EA6E-4B54-A4FC-17B0C9E87B78}" type="pres">
      <dgm:prSet presAssocID="{082CF27A-E7E9-4BC4-9736-B8FE5C987CE3}" presName="Name50" presStyleLbl="parChTrans1D4" presStyleIdx="15" presStyleCnt="17"/>
      <dgm:spPr/>
    </dgm:pt>
    <dgm:pt modelId="{DAA43CAA-1B23-4386-A2CA-139EB5460B12}" type="pres">
      <dgm:prSet presAssocID="{2992D117-88C8-4354-B46F-4E05994541F3}" presName="hierRoot2" presStyleCnt="0">
        <dgm:presLayoutVars>
          <dgm:hierBranch val="init"/>
        </dgm:presLayoutVars>
      </dgm:prSet>
      <dgm:spPr/>
    </dgm:pt>
    <dgm:pt modelId="{A38BCCE6-213D-4C70-BE88-9CDA791B76DA}" type="pres">
      <dgm:prSet presAssocID="{2992D117-88C8-4354-B46F-4E05994541F3}" presName="rootComposite" presStyleCnt="0"/>
      <dgm:spPr/>
    </dgm:pt>
    <dgm:pt modelId="{7B1D8694-8843-4863-8C95-F510B58F5F7F}" type="pres">
      <dgm:prSet presAssocID="{2992D117-88C8-4354-B46F-4E05994541F3}" presName="rootText" presStyleLbl="node4" presStyleIdx="15" presStyleCnt="17">
        <dgm:presLayoutVars>
          <dgm:chPref val="3"/>
        </dgm:presLayoutVars>
      </dgm:prSet>
      <dgm:spPr/>
    </dgm:pt>
    <dgm:pt modelId="{AC2E23AD-44AC-4608-A0EC-8B90D219BF3A}" type="pres">
      <dgm:prSet presAssocID="{2992D117-88C8-4354-B46F-4E05994541F3}" presName="rootConnector" presStyleLbl="node4" presStyleIdx="15" presStyleCnt="17"/>
      <dgm:spPr/>
    </dgm:pt>
    <dgm:pt modelId="{A080E69E-A958-4D12-8DF4-FC3518908D51}" type="pres">
      <dgm:prSet presAssocID="{2992D117-88C8-4354-B46F-4E05994541F3}" presName="hierChild4" presStyleCnt="0"/>
      <dgm:spPr/>
    </dgm:pt>
    <dgm:pt modelId="{ED71DC16-C42B-4F4E-8908-EDE86A1EE6A4}" type="pres">
      <dgm:prSet presAssocID="{2992D117-88C8-4354-B46F-4E05994541F3}" presName="hierChild5" presStyleCnt="0"/>
      <dgm:spPr/>
    </dgm:pt>
    <dgm:pt modelId="{CBBAFF91-04C0-4548-A3C2-EF913C7CA95F}" type="pres">
      <dgm:prSet presAssocID="{D977843C-84FB-42B1-870D-94C0E2018509}" presName="Name50" presStyleLbl="parChTrans1D4" presStyleIdx="16" presStyleCnt="17"/>
      <dgm:spPr/>
    </dgm:pt>
    <dgm:pt modelId="{9598B810-8679-4ADE-A8F1-E604F846CCDC}" type="pres">
      <dgm:prSet presAssocID="{74743398-9853-4F3F-A5C1-9BC889226D2F}" presName="hierRoot2" presStyleCnt="0">
        <dgm:presLayoutVars>
          <dgm:hierBranch val="init"/>
        </dgm:presLayoutVars>
      </dgm:prSet>
      <dgm:spPr/>
    </dgm:pt>
    <dgm:pt modelId="{2507C838-01C6-474C-BAEA-A9AB3943BB5B}" type="pres">
      <dgm:prSet presAssocID="{74743398-9853-4F3F-A5C1-9BC889226D2F}" presName="rootComposite" presStyleCnt="0"/>
      <dgm:spPr/>
    </dgm:pt>
    <dgm:pt modelId="{371F0228-E9F6-4703-8F4C-EB025842BCFC}" type="pres">
      <dgm:prSet presAssocID="{74743398-9853-4F3F-A5C1-9BC889226D2F}" presName="rootText" presStyleLbl="node4" presStyleIdx="16" presStyleCnt="17">
        <dgm:presLayoutVars>
          <dgm:chPref val="3"/>
        </dgm:presLayoutVars>
      </dgm:prSet>
      <dgm:spPr/>
    </dgm:pt>
    <dgm:pt modelId="{8AA42B6B-94D1-4F8D-BAD5-1C143C7EF05A}" type="pres">
      <dgm:prSet presAssocID="{74743398-9853-4F3F-A5C1-9BC889226D2F}" presName="rootConnector" presStyleLbl="node4" presStyleIdx="16" presStyleCnt="17"/>
      <dgm:spPr/>
    </dgm:pt>
    <dgm:pt modelId="{B84436A4-E053-4C2A-879C-0F40F443BDDC}" type="pres">
      <dgm:prSet presAssocID="{74743398-9853-4F3F-A5C1-9BC889226D2F}" presName="hierChild4" presStyleCnt="0"/>
      <dgm:spPr/>
    </dgm:pt>
    <dgm:pt modelId="{036578A4-6D8F-401D-B9CB-B04CAF2ED1DA}" type="pres">
      <dgm:prSet presAssocID="{74743398-9853-4F3F-A5C1-9BC889226D2F}" presName="hierChild5" presStyleCnt="0"/>
      <dgm:spPr/>
    </dgm:pt>
    <dgm:pt modelId="{31C50D7F-1E03-486D-A231-2B2F1700FE59}" type="pres">
      <dgm:prSet presAssocID="{3FECC8F6-5EC9-4BFE-9499-360E61A4628E}" presName="hierChild5" presStyleCnt="0"/>
      <dgm:spPr/>
    </dgm:pt>
    <dgm:pt modelId="{21453D06-4969-462B-8235-D5EB1D915382}" type="pres">
      <dgm:prSet presAssocID="{8B18B6D6-4BD2-46D4-8ACA-C8EEFB446004}" presName="hierChild5" presStyleCnt="0"/>
      <dgm:spPr/>
    </dgm:pt>
    <dgm:pt modelId="{D8BBA47E-11F2-4458-B274-E518CF771509}" type="pres">
      <dgm:prSet presAssocID="{92C74C9E-8A9B-4696-9F3B-6C698A867CC0}" presName="hierChild3" presStyleCnt="0"/>
      <dgm:spPr/>
    </dgm:pt>
  </dgm:ptLst>
  <dgm:cxnLst>
    <dgm:cxn modelId="{9625EE01-84FA-464F-B124-E1DC31603089}" type="presOf" srcId="{60DE5870-B832-4C56-80C5-0C882FD1BDDE}" destId="{A95DD0FD-CDA4-43A5-AB19-2E840C19FCD6}" srcOrd="0" destOrd="0" presId="urn:microsoft.com/office/officeart/2005/8/layout/orgChart1"/>
    <dgm:cxn modelId="{F8DAE802-65BE-47A0-87C0-99F71679BA3E}" type="presOf" srcId="{5361F56B-A32C-43E1-B403-49F3FBC67CC2}" destId="{FE9534A7-C279-47A0-9872-467A724D5485}" srcOrd="1" destOrd="0" presId="urn:microsoft.com/office/officeart/2005/8/layout/orgChart1"/>
    <dgm:cxn modelId="{8E354C03-0E18-486B-BA8A-EABB9DF52340}" type="presOf" srcId="{B0E2633F-420C-475D-BB7A-00D87A999F68}" destId="{BB74F0EC-01DF-40B0-9814-69CC92C497CE}" srcOrd="0" destOrd="0" presId="urn:microsoft.com/office/officeart/2005/8/layout/orgChart1"/>
    <dgm:cxn modelId="{496E1A08-8CDD-4064-B4BA-9495AF0C7CD1}" type="presOf" srcId="{CA111D28-40D5-4D51-AAD1-C5F120CC7DBF}" destId="{E0248347-B8BE-42B8-8885-9BC382737071}" srcOrd="1" destOrd="0" presId="urn:microsoft.com/office/officeart/2005/8/layout/orgChart1"/>
    <dgm:cxn modelId="{E268D90B-E5E6-4F9D-804E-F3A514AF7245}" type="presOf" srcId="{C6E4B09F-E8DD-452F-8BE9-1C80D6947606}" destId="{07E7E5DD-8754-45C6-A707-5A89417729CC}" srcOrd="0" destOrd="0" presId="urn:microsoft.com/office/officeart/2005/8/layout/orgChart1"/>
    <dgm:cxn modelId="{55678C0C-0077-44C3-9291-9311A30F24CC}" type="presOf" srcId="{2FA85DDB-A1F7-4B87-B8D0-422C6B7E3DE7}" destId="{E70157D8-290C-4FB2-B595-257CDF5F397F}" srcOrd="0" destOrd="0" presId="urn:microsoft.com/office/officeart/2005/8/layout/orgChart1"/>
    <dgm:cxn modelId="{79FE5211-BA59-4660-A2B8-835F7A8EC480}" type="presOf" srcId="{17A0707F-039C-4976-B81E-95FEB7A587BC}" destId="{C6E2F4A7-D8F6-4A6F-8E0F-E2E2F5F0EB9D}" srcOrd="1" destOrd="0" presId="urn:microsoft.com/office/officeart/2005/8/layout/orgChart1"/>
    <dgm:cxn modelId="{A51F1915-029D-4B89-B946-287FCBC8E8DE}" type="presOf" srcId="{8B18B6D6-4BD2-46D4-8ACA-C8EEFB446004}" destId="{DBB3F895-A720-41B3-BB02-1FEA51E9DEB5}" srcOrd="0" destOrd="0" presId="urn:microsoft.com/office/officeart/2005/8/layout/orgChart1"/>
    <dgm:cxn modelId="{794DFC15-86E9-4D90-AE88-B56765AC0CD8}" type="presOf" srcId="{9AC8DA63-D602-4683-8BDF-6DB641D33FAE}" destId="{61A10F1D-F42C-4E01-B19C-0301B05586AE}" srcOrd="1" destOrd="0" presId="urn:microsoft.com/office/officeart/2005/8/layout/orgChart1"/>
    <dgm:cxn modelId="{AB2D8D16-E1A5-450B-956A-E444FB817663}" type="presOf" srcId="{8B18B6D6-4BD2-46D4-8ACA-C8EEFB446004}" destId="{3EA6630F-3D52-4E87-980D-A83BED8B5899}" srcOrd="1" destOrd="0" presId="urn:microsoft.com/office/officeart/2005/8/layout/orgChart1"/>
    <dgm:cxn modelId="{1315CB16-BF20-43D3-AAA2-04B15880AD1D}" type="presOf" srcId="{6FB66CDB-F92F-4A85-85CA-7969151BA328}" destId="{5544236C-4424-428A-89B5-00DDBD1F21AB}" srcOrd="0" destOrd="0" presId="urn:microsoft.com/office/officeart/2005/8/layout/orgChart1"/>
    <dgm:cxn modelId="{C8AD0A19-9419-4C9C-9B82-6459BA3DD304}" srcId="{3FECC8F6-5EC9-4BFE-9499-360E61A4628E}" destId="{5361F56B-A32C-43E1-B403-49F3FBC67CC2}" srcOrd="0" destOrd="0" parTransId="{372F4450-BEE6-4841-A18B-2426B910F656}" sibTransId="{E72E2A20-6127-48CB-ACAF-DD53A25DAEED}"/>
    <dgm:cxn modelId="{B506C119-5C34-451A-A041-6630C16566E6}" type="presOf" srcId="{4BDB7ABB-8848-425F-A5E6-AA09BBEED809}" destId="{509D1DB0-BE83-4167-839C-7E08C12426E1}" srcOrd="1" destOrd="0" presId="urn:microsoft.com/office/officeart/2005/8/layout/orgChart1"/>
    <dgm:cxn modelId="{12DBEB1A-F53C-495E-A237-39132517CBAA}" type="presOf" srcId="{AFFF3595-1909-4716-8861-498779635803}" destId="{BCDEA33E-F011-4B7D-96A3-00C4350367B7}" srcOrd="0" destOrd="0" presId="urn:microsoft.com/office/officeart/2005/8/layout/orgChart1"/>
    <dgm:cxn modelId="{B1A7571C-E667-4643-A571-67C46E09BCC4}" type="presOf" srcId="{F992303C-9357-49D4-AE74-4A13A01D911E}" destId="{01227FB9-B90F-4BEF-8FA6-74EABE5DD132}" srcOrd="1" destOrd="0" presId="urn:microsoft.com/office/officeart/2005/8/layout/orgChart1"/>
    <dgm:cxn modelId="{87465122-4E94-4C76-B6BA-4D4ADAE2BEAC}" type="presOf" srcId="{C4D05ACA-52DD-4652-9B73-ACB2476BAFE1}" destId="{5BD6C5D8-8976-4FB0-8810-4082CE5CC023}" srcOrd="0" destOrd="0" presId="urn:microsoft.com/office/officeart/2005/8/layout/orgChart1"/>
    <dgm:cxn modelId="{F853FD23-3C17-42D4-8DF5-EAFBCEC4F278}" srcId="{92C74C9E-8A9B-4696-9F3B-6C698A867CC0}" destId="{8B18B6D6-4BD2-46D4-8ACA-C8EEFB446004}" srcOrd="1" destOrd="0" parTransId="{B9F8B62E-F8B5-477C-83AF-F55642EE7E22}" sibTransId="{A055668B-F31C-43FB-B729-0189EB95BA94}"/>
    <dgm:cxn modelId="{A8222226-9CB5-4138-BE30-42B41E09938F}" type="presOf" srcId="{CE01730D-D654-4EA5-93AF-C1D5563C4715}" destId="{955CC2CB-43B7-4D5D-BD0B-005BFDE7127D}" srcOrd="0" destOrd="0" presId="urn:microsoft.com/office/officeart/2005/8/layout/orgChart1"/>
    <dgm:cxn modelId="{16D96929-C1B9-4080-B7BC-48649032406E}" type="presOf" srcId="{3FECC8F6-5EC9-4BFE-9499-360E61A4628E}" destId="{FA9CAD44-34E1-4B9C-8E18-A2B751A49D50}" srcOrd="1" destOrd="0" presId="urn:microsoft.com/office/officeart/2005/8/layout/orgChart1"/>
    <dgm:cxn modelId="{F7EB9729-405D-4028-90BF-A870EAD52A23}" type="presOf" srcId="{8AEDA2BF-AA17-4B06-B19B-F128033A0DDC}" destId="{5D84D4BB-A1BD-4E77-93DF-3A078B8D32B6}" srcOrd="1" destOrd="0" presId="urn:microsoft.com/office/officeart/2005/8/layout/orgChart1"/>
    <dgm:cxn modelId="{CF102D2A-7C27-46A8-9D18-68EE128DB73D}" type="presOf" srcId="{75D46366-131A-4CB7-A660-7543CEEFD5BF}" destId="{DEBC48BA-90FC-4130-9724-6D6585418803}" srcOrd="0" destOrd="0" presId="urn:microsoft.com/office/officeart/2005/8/layout/orgChart1"/>
    <dgm:cxn modelId="{A06F292C-2FB5-4261-9200-37F0453D44FC}" type="presOf" srcId="{082CF27A-E7E9-4BC4-9736-B8FE5C987CE3}" destId="{1EAAB908-EA6E-4B54-A4FC-17B0C9E87B78}" srcOrd="0" destOrd="0" presId="urn:microsoft.com/office/officeart/2005/8/layout/orgChart1"/>
    <dgm:cxn modelId="{C790922F-F7CF-4E23-8F50-828685751768}" type="presOf" srcId="{FA30749D-0D4D-4EE7-9FBA-31542EA51A1E}" destId="{F1DAE47C-48FE-48C1-AB0F-0FF5D805214C}" srcOrd="0" destOrd="0" presId="urn:microsoft.com/office/officeart/2005/8/layout/orgChart1"/>
    <dgm:cxn modelId="{6E2FD02F-8E24-4D4C-BEC9-C52B79B57456}" type="presOf" srcId="{8A41BF8A-2DC4-40A9-B400-9A9BE3918D18}" destId="{40F7C291-11AB-4A17-9782-70C16824F683}" srcOrd="1" destOrd="0" presId="urn:microsoft.com/office/officeart/2005/8/layout/orgChart1"/>
    <dgm:cxn modelId="{48E54D31-D663-421C-AE36-A5BDE8935007}" type="presOf" srcId="{83680D1C-FDB6-4D46-B3D2-10345EC210E2}" destId="{5EAAFB72-5E40-48AD-935F-F9B0E61D8895}" srcOrd="0" destOrd="0" presId="urn:microsoft.com/office/officeart/2005/8/layout/orgChart1"/>
    <dgm:cxn modelId="{581C8E3C-7F8E-4CE1-9C2A-1CD8CD33E85B}" srcId="{C1755D9C-BF8B-43BA-BEF4-27680D61916F}" destId="{CA111D28-40D5-4D51-AAD1-C5F120CC7DBF}" srcOrd="3" destOrd="0" parTransId="{5CA43BD3-989B-45B7-81D6-0AEEE4C46207}" sibTransId="{FC6DBCF2-136A-4FA2-9121-03936377BBCB}"/>
    <dgm:cxn modelId="{6402725C-6953-4116-B92E-DD0492974A43}" type="presOf" srcId="{F992303C-9357-49D4-AE74-4A13A01D911E}" destId="{619FAE4C-CBB3-408B-A9EB-15EDC93334B7}" srcOrd="0" destOrd="0" presId="urn:microsoft.com/office/officeart/2005/8/layout/orgChart1"/>
    <dgm:cxn modelId="{CE93D65F-EC01-40C2-95FA-117F432907AC}" srcId="{8A41BF8A-2DC4-40A9-B400-9A9BE3918D18}" destId="{76B8A214-1ACE-4618-A4C7-DA39276A7101}" srcOrd="0" destOrd="0" parTransId="{83680D1C-FDB6-4D46-B3D2-10345EC210E2}" sibTransId="{2F255514-C656-4F84-AE02-D5C2404DF4F0}"/>
    <dgm:cxn modelId="{461ABC60-F3CF-43F0-A8F0-328C927F39BA}" type="presOf" srcId="{5361F56B-A32C-43E1-B403-49F3FBC67CC2}" destId="{6F902894-5269-4F08-8ACE-67FCA6AB6CE4}" srcOrd="0" destOrd="0" presId="urn:microsoft.com/office/officeart/2005/8/layout/orgChart1"/>
    <dgm:cxn modelId="{0478A261-F51A-4102-962B-FD9F70C1B74C}" type="presOf" srcId="{CA111D28-40D5-4D51-AAD1-C5F120CC7DBF}" destId="{C0B108B6-9322-458B-ADD5-9C931D41C7DE}" srcOrd="0" destOrd="0" presId="urn:microsoft.com/office/officeart/2005/8/layout/orgChart1"/>
    <dgm:cxn modelId="{FFC81D62-F013-465A-A640-222602814E92}" srcId="{8AEDA2BF-AA17-4B06-B19B-F128033A0DDC}" destId="{98741300-086F-4DBC-87B9-876DE0473DF0}" srcOrd="0" destOrd="0" parTransId="{C4D05ACA-52DD-4652-9B73-ACB2476BAFE1}" sibTransId="{18634A9E-7282-4A4D-A795-17F4678F49A0}"/>
    <dgm:cxn modelId="{81D1AA42-DB28-4135-B266-94497398DFD2}" type="presOf" srcId="{8A41BF8A-2DC4-40A9-B400-9A9BE3918D18}" destId="{362FEAC0-3426-4D89-A24A-18C4E10FB6EF}" srcOrd="0" destOrd="0" presId="urn:microsoft.com/office/officeart/2005/8/layout/orgChart1"/>
    <dgm:cxn modelId="{66A8C242-53F2-43DC-B7E0-F8D1336E6F09}" srcId="{220470B7-8512-4E92-9A11-EA9593F122E6}" destId="{92C74C9E-8A9B-4696-9F3B-6C698A867CC0}" srcOrd="0" destOrd="0" parTransId="{F9004400-F6D0-42B7-966F-B4DD92C89ADF}" sibTransId="{E46B1A87-8494-4CF6-BE26-559E99459991}"/>
    <dgm:cxn modelId="{2B49ED43-08FE-462D-A8BD-D76838FDB26E}" srcId="{C1755D9C-BF8B-43BA-BEF4-27680D61916F}" destId="{42B47130-207F-46B7-B31F-6AFC2096596E}" srcOrd="1" destOrd="0" parTransId="{E028E72C-E341-48CD-AACB-73313758690D}" sibTransId="{A57EE708-4F0D-4C26-9DFD-ED954244F549}"/>
    <dgm:cxn modelId="{D379D366-9BCB-4D80-9B94-F06E87832892}" type="presOf" srcId="{42B47130-207F-46B7-B31F-6AFC2096596E}" destId="{C7CDC372-A0F1-4B0B-B697-0457B0D3AB36}" srcOrd="0" destOrd="0" presId="urn:microsoft.com/office/officeart/2005/8/layout/orgChart1"/>
    <dgm:cxn modelId="{801FEB46-E9B0-4797-A965-01EA07C55E57}" type="presOf" srcId="{3764D64F-33A9-42A0-BAE3-18755A674AB4}" destId="{B53B1E23-A3F9-48F9-90C1-2BD9A50DF933}" srcOrd="0" destOrd="0" presId="urn:microsoft.com/office/officeart/2005/8/layout/orgChart1"/>
    <dgm:cxn modelId="{506CFA66-A1FE-426C-B334-02CF79354BD6}" type="presOf" srcId="{4BDB7ABB-8848-425F-A5E6-AA09BBEED809}" destId="{89C28CBA-6375-4179-8280-45BE4E7749C4}" srcOrd="0" destOrd="0" presId="urn:microsoft.com/office/officeart/2005/8/layout/orgChart1"/>
    <dgm:cxn modelId="{7B214848-0A0E-4B6C-9E02-6B612D2A54CB}" type="presOf" srcId="{8AFEBBD8-EE4C-45FF-96CA-36366F986F1E}" destId="{21EAA6A2-E374-4648-8D50-59243C9CCE3C}" srcOrd="0" destOrd="0" presId="urn:microsoft.com/office/officeart/2005/8/layout/orgChart1"/>
    <dgm:cxn modelId="{495DE568-5769-4ADD-BCCD-7086F89F6178}" type="presOf" srcId="{8AFEBBD8-EE4C-45FF-96CA-36366F986F1E}" destId="{B84E01EF-4088-4801-B881-47BFE7217EE7}" srcOrd="1" destOrd="0" presId="urn:microsoft.com/office/officeart/2005/8/layout/orgChart1"/>
    <dgm:cxn modelId="{696C894C-A69A-4CAC-A50A-66551BFD3168}" srcId="{E72235B4-F985-49B7-B18F-FD5057ABC967}" destId="{4BDB7ABB-8848-425F-A5E6-AA09BBEED809}" srcOrd="1" destOrd="0" parTransId="{23DFD6C8-3DE1-4002-9473-E640B4E89995}" sibTransId="{2261B890-5AC0-4413-9A71-232B871D168A}"/>
    <dgm:cxn modelId="{D361B44C-D275-4E1C-9BDB-2FF258F2A094}" type="presOf" srcId="{BC24FE7F-D63B-4BF4-9351-21D1602FA592}" destId="{94E8AB23-18D5-4F0E-9A72-93207E12F138}" srcOrd="0" destOrd="0" presId="urn:microsoft.com/office/officeart/2005/8/layout/orgChart1"/>
    <dgm:cxn modelId="{BE4A546F-4D14-402E-8BF2-D3C96E067A11}" type="presOf" srcId="{98741300-086F-4DBC-87B9-876DE0473DF0}" destId="{B9D1E452-1F4E-4775-8C05-AA44B4C84D3F}" srcOrd="1" destOrd="0" presId="urn:microsoft.com/office/officeart/2005/8/layout/orgChart1"/>
    <dgm:cxn modelId="{5F355570-7DBF-4068-8E32-A0E508D4C8A3}" type="presOf" srcId="{60DE5870-B832-4C56-80C5-0C882FD1BDDE}" destId="{AE9BDE95-8D0F-41C6-84D1-0ECFB38D572A}" srcOrd="1" destOrd="0" presId="urn:microsoft.com/office/officeart/2005/8/layout/orgChart1"/>
    <dgm:cxn modelId="{7704E451-3341-4053-BF79-5D88029862A5}" type="presOf" srcId="{E72235B4-F985-49B7-B18F-FD5057ABC967}" destId="{4850521B-8DBC-4BAF-A5F6-C70AC780AD6D}" srcOrd="1" destOrd="0" presId="urn:microsoft.com/office/officeart/2005/8/layout/orgChart1"/>
    <dgm:cxn modelId="{B73BF952-D359-4FD1-AE5D-3DA42666B176}" type="presOf" srcId="{220470B7-8512-4E92-9A11-EA9593F122E6}" destId="{6CE89442-C4DA-45DA-8E7D-C444D4236F0B}" srcOrd="0" destOrd="0" presId="urn:microsoft.com/office/officeart/2005/8/layout/orgChart1"/>
    <dgm:cxn modelId="{9834B873-731E-4D0D-A730-A386A3981B9A}" type="presOf" srcId="{4BC2714E-383B-4BA0-B71F-E266292A0A8C}" destId="{3E4CDACE-5A7B-4A11-AF9E-2C5BC5E0706F}" srcOrd="0" destOrd="0" presId="urn:microsoft.com/office/officeart/2005/8/layout/orgChart1"/>
    <dgm:cxn modelId="{BD4ED253-8400-4C25-B20A-BA3E4A24CF79}" type="presOf" srcId="{C1755D9C-BF8B-43BA-BEF4-27680D61916F}" destId="{8BE3F69A-84EE-4FF1-AFD8-9C68DD35049B}" srcOrd="0" destOrd="0" presId="urn:microsoft.com/office/officeart/2005/8/layout/orgChart1"/>
    <dgm:cxn modelId="{26D18054-1C2B-407C-9EA4-614A40EAC1CA}" type="presOf" srcId="{2992D117-88C8-4354-B46F-4E05994541F3}" destId="{7B1D8694-8843-4863-8C95-F510B58F5F7F}" srcOrd="0" destOrd="0" presId="urn:microsoft.com/office/officeart/2005/8/layout/orgChart1"/>
    <dgm:cxn modelId="{C3753E58-3C67-406C-87E1-50387B4C0518}" type="presOf" srcId="{B9F8B62E-F8B5-477C-83AF-F55642EE7E22}" destId="{94FEF9DC-7DF6-4FDC-9E75-8EF5EBB4CDBD}" srcOrd="0" destOrd="0" presId="urn:microsoft.com/office/officeart/2005/8/layout/orgChart1"/>
    <dgm:cxn modelId="{340DA759-0C47-4D11-BE95-8E24EB1C4096}" srcId="{8AEDA2BF-AA17-4B06-B19B-F128033A0DDC}" destId="{60DE5870-B832-4C56-80C5-0C882FD1BDDE}" srcOrd="2" destOrd="0" parTransId="{60DE9E40-AAAC-489E-A34B-F59AB260804B}" sibTransId="{138B48A9-67C7-4662-9A22-BBE195340371}"/>
    <dgm:cxn modelId="{9FA4175A-A598-43FF-B870-FEB5838E6F1B}" srcId="{92C74C9E-8A9B-4696-9F3B-6C698A867CC0}" destId="{A90AA966-5FEC-4C0A-81F2-8BF5E3A75E0B}" srcOrd="0" destOrd="0" parTransId="{B0E2633F-420C-475D-BB7A-00D87A999F68}" sibTransId="{8535AB9B-4C6A-457E-BB37-B06719313C06}"/>
    <dgm:cxn modelId="{F330955A-F3D4-4AA5-BD7A-C39B8F504FEA}" srcId="{E72235B4-F985-49B7-B18F-FD5057ABC967}" destId="{C1755D9C-BF8B-43BA-BEF4-27680D61916F}" srcOrd="2" destOrd="0" parTransId="{825EA5C0-B8AB-4547-B8FE-B1123F0B2F91}" sibTransId="{5A2E8BD2-553D-4B70-9D28-F2B4E8C736FC}"/>
    <dgm:cxn modelId="{AB40857D-CBF0-41B4-8E4E-90C884CADAB0}" srcId="{A90AA966-5FEC-4C0A-81F2-8BF5E3A75E0B}" destId="{F992303C-9357-49D4-AE74-4A13A01D911E}" srcOrd="0" destOrd="0" parTransId="{476D67BA-A01D-4931-B523-7C49F485A16C}" sibTransId="{6D142BE8-FCBE-420D-8832-559303445997}"/>
    <dgm:cxn modelId="{D40DB483-7F70-42EC-987A-C1C9E7F9CE92}" type="presOf" srcId="{92C74C9E-8A9B-4696-9F3B-6C698A867CC0}" destId="{31E184C9-A8FD-48A6-8EB4-6A5FCCC294E5}" srcOrd="1" destOrd="0" presId="urn:microsoft.com/office/officeart/2005/8/layout/orgChart1"/>
    <dgm:cxn modelId="{DA5E5585-1FC3-4530-91A0-92B58F9E6CA2}" type="presOf" srcId="{C2D1B334-5473-4162-8872-1575A151DA41}" destId="{F1C9FE0D-B609-4D55-B247-54BBAF3C1C94}" srcOrd="0" destOrd="0" presId="urn:microsoft.com/office/officeart/2005/8/layout/orgChart1"/>
    <dgm:cxn modelId="{022D9788-57CE-4FF8-9BE4-5D4B5548F328}" type="presOf" srcId="{C1755D9C-BF8B-43BA-BEF4-27680D61916F}" destId="{1D13512F-4473-442C-8ABB-AEC55E1C8EBD}" srcOrd="1" destOrd="0" presId="urn:microsoft.com/office/officeart/2005/8/layout/orgChart1"/>
    <dgm:cxn modelId="{F4C4818A-C750-4DD7-9C99-A74D5A0C8A0E}" type="presOf" srcId="{23DFD6C8-3DE1-4002-9473-E640B4E89995}" destId="{BEBECAA5-529F-4EC9-8E77-8F63B833E641}" srcOrd="0" destOrd="0" presId="urn:microsoft.com/office/officeart/2005/8/layout/orgChart1"/>
    <dgm:cxn modelId="{C5907E8D-FCB1-4F30-901D-FADE5116E451}" type="presOf" srcId="{D977843C-84FB-42B1-870D-94C0E2018509}" destId="{CBBAFF91-04C0-4548-A3C2-EF913C7CA95F}" srcOrd="0" destOrd="0" presId="urn:microsoft.com/office/officeart/2005/8/layout/orgChart1"/>
    <dgm:cxn modelId="{B4C4B78E-A9C6-454E-A5B6-7BA4F122D010}" type="presOf" srcId="{A90AA966-5FEC-4C0A-81F2-8BF5E3A75E0B}" destId="{6C01CCB4-4A8D-4450-A4FC-309BA90422B4}" srcOrd="1" destOrd="0" presId="urn:microsoft.com/office/officeart/2005/8/layout/orgChart1"/>
    <dgm:cxn modelId="{ECE7FC90-9E9A-41D8-A972-A87FFFEA7181}" type="presOf" srcId="{98741300-086F-4DBC-87B9-876DE0473DF0}" destId="{932654BE-5313-4510-80F9-A2BC7B38C40D}" srcOrd="0" destOrd="0" presId="urn:microsoft.com/office/officeart/2005/8/layout/orgChart1"/>
    <dgm:cxn modelId="{C02BD092-AD8B-4AB3-87C7-108EB36502AF}" type="presOf" srcId="{AFFF3595-1909-4716-8861-498779635803}" destId="{53F7EFA6-F1AD-4E15-966F-E89EF2A6ADC9}" srcOrd="1" destOrd="0" presId="urn:microsoft.com/office/officeart/2005/8/layout/orgChart1"/>
    <dgm:cxn modelId="{67320393-FCE0-4B4A-AE2B-09080520A119}" type="presOf" srcId="{3AB08F67-23F4-4EEB-882D-7A2F8526F1E3}" destId="{B00655F6-FD07-4414-868C-4AD597D0E9B1}" srcOrd="0" destOrd="0" presId="urn:microsoft.com/office/officeart/2005/8/layout/orgChart1"/>
    <dgm:cxn modelId="{93DFDF94-3987-4A5C-8C96-296F2D06C229}" srcId="{2EBA8225-9706-4569-8D5E-55822BC91A2C}" destId="{17A0707F-039C-4976-B81E-95FEB7A587BC}" srcOrd="0" destOrd="0" parTransId="{CE01730D-D654-4EA5-93AF-C1D5563C4715}" sibTransId="{071485E9-F722-41C6-B6AF-6BF1A5376342}"/>
    <dgm:cxn modelId="{56482F95-B6AA-45F2-9119-F902A59ECF46}" type="presOf" srcId="{372F4450-BEE6-4841-A18B-2426B910F656}" destId="{889A7D37-C557-4E7B-BC52-487F100A02D2}" srcOrd="0" destOrd="0" presId="urn:microsoft.com/office/officeart/2005/8/layout/orgChart1"/>
    <dgm:cxn modelId="{4B0E1498-44FD-4171-ACBD-3244407298C6}" srcId="{8B18B6D6-4BD2-46D4-8ACA-C8EEFB446004}" destId="{2EBA8225-9706-4569-8D5E-55822BC91A2C}" srcOrd="0" destOrd="0" parTransId="{C6E4B09F-E8DD-452F-8BE9-1C80D6947606}" sibTransId="{2DD831A2-E04C-4341-91EA-4DB88E0789ED}"/>
    <dgm:cxn modelId="{2F4E5398-EA35-4195-8EFC-F5892DC68AF7}" type="presOf" srcId="{2992D117-88C8-4354-B46F-4E05994541F3}" destId="{AC2E23AD-44AC-4608-A0EC-8B90D219BF3A}" srcOrd="1" destOrd="0" presId="urn:microsoft.com/office/officeart/2005/8/layout/orgChart1"/>
    <dgm:cxn modelId="{DC5D2899-FB07-43BE-AEC2-39D20BA9BC0A}" type="presOf" srcId="{74743398-9853-4F3F-A5C1-9BC889226D2F}" destId="{8AA42B6B-94D1-4F8D-BAD5-1C143C7EF05A}" srcOrd="1" destOrd="0" presId="urn:microsoft.com/office/officeart/2005/8/layout/orgChart1"/>
    <dgm:cxn modelId="{2AEC6699-F538-41AA-86B8-B1C40FEB855F}" srcId="{2EBA8225-9706-4569-8D5E-55822BC91A2C}" destId="{AFFF3595-1909-4716-8861-498779635803}" srcOrd="1" destOrd="0" parTransId="{2FA85DDB-A1F7-4B87-B8D0-422C6B7E3DE7}" sibTransId="{25FEB4B5-B748-47B7-88A5-098C28606A6B}"/>
    <dgm:cxn modelId="{9AF2029E-E575-4A07-8CA8-E956812EA8A6}" type="presOf" srcId="{75D46366-131A-4CB7-A660-7543CEEFD5BF}" destId="{3076053D-646A-43E6-B0F4-E416785B95E1}" srcOrd="1" destOrd="0" presId="urn:microsoft.com/office/officeart/2005/8/layout/orgChart1"/>
    <dgm:cxn modelId="{7B60079E-57A3-41AE-9D22-2FF323E9FE49}" srcId="{C1755D9C-BF8B-43BA-BEF4-27680D61916F}" destId="{9AC8DA63-D602-4683-8BDF-6DB641D33FAE}" srcOrd="2" destOrd="0" parTransId="{EB306517-F971-470E-B0EB-E9502EF78FC9}" sibTransId="{EB5D043D-34E9-4769-9D57-3386FAA6B505}"/>
    <dgm:cxn modelId="{5C7CC5A4-BF72-45EA-B464-C1DB60E8E9D7}" srcId="{A90AA966-5FEC-4C0A-81F2-8BF5E3A75E0B}" destId="{8A41BF8A-2DC4-40A9-B400-9A9BE3918D18}" srcOrd="1" destOrd="0" parTransId="{C2D1B334-5473-4162-8872-1575A151DA41}" sibTransId="{4C08F404-1071-4714-87AA-7FF48A1FF8D4}"/>
    <dgm:cxn modelId="{068718A7-F204-4830-AC42-0B880471D6AB}" type="presOf" srcId="{92C74C9E-8A9B-4696-9F3B-6C698A867CC0}" destId="{4D6BED26-7629-4E0B-9F5E-348924265F37}" srcOrd="0" destOrd="0" presId="urn:microsoft.com/office/officeart/2005/8/layout/orgChart1"/>
    <dgm:cxn modelId="{91E7FAAA-C2B7-4740-AF67-440BC9E8234A}" srcId="{8A41BF8A-2DC4-40A9-B400-9A9BE3918D18}" destId="{E72235B4-F985-49B7-B18F-FD5057ABC967}" srcOrd="1" destOrd="0" parTransId="{5AD17D60-FFEA-491E-B81D-62DD4DDBD438}" sibTransId="{4238332A-72D5-416E-B07D-702148AF30FC}"/>
    <dgm:cxn modelId="{03BA9AAC-FC54-4013-85CC-48DD3322D7B7}" type="presOf" srcId="{89DA1D9F-7239-4707-8345-0F22629BA6AF}" destId="{69D28C17-9290-46B1-A1AF-4AC56210279B}" srcOrd="0" destOrd="0" presId="urn:microsoft.com/office/officeart/2005/8/layout/orgChart1"/>
    <dgm:cxn modelId="{479DA6AD-4AB8-4BEB-8DA7-B6EA3FEF2780}" type="presOf" srcId="{74743398-9853-4F3F-A5C1-9BC889226D2F}" destId="{371F0228-E9F6-4703-8F4C-EB025842BCFC}" srcOrd="0" destOrd="0" presId="urn:microsoft.com/office/officeart/2005/8/layout/orgChart1"/>
    <dgm:cxn modelId="{867277B0-C1BB-4A95-8341-6D0E364F63D6}" srcId="{3FECC8F6-5EC9-4BFE-9499-360E61A4628E}" destId="{74743398-9853-4F3F-A5C1-9BC889226D2F}" srcOrd="2" destOrd="0" parTransId="{D977843C-84FB-42B1-870D-94C0E2018509}" sibTransId="{F9085A7F-B92D-491A-9011-312CFED74613}"/>
    <dgm:cxn modelId="{699C87B4-E5D9-424F-8C5D-9C69912F649B}" srcId="{8B18B6D6-4BD2-46D4-8ACA-C8EEFB446004}" destId="{8AEDA2BF-AA17-4B06-B19B-F128033A0DDC}" srcOrd="1" destOrd="0" parTransId="{6FB66CDB-F92F-4A85-85CA-7969151BA328}" sibTransId="{F0508563-9FF8-4F84-B2AC-2487F80CC0D9}"/>
    <dgm:cxn modelId="{C00D9EBB-9A43-49C5-9F88-5B7C6558D877}" type="presOf" srcId="{E028E72C-E341-48CD-AACB-73313758690D}" destId="{169D4E64-7E5D-436B-97D8-33871D1039AE}" srcOrd="0" destOrd="0" presId="urn:microsoft.com/office/officeart/2005/8/layout/orgChart1"/>
    <dgm:cxn modelId="{A7AA63BE-9A44-4201-BB80-3417725D1E7A}" type="presOf" srcId="{FA30749D-0D4D-4EE7-9FBA-31542EA51A1E}" destId="{4AF6CAF3-F3E0-4045-BAAE-FD0AD5158CD9}" srcOrd="1" destOrd="0" presId="urn:microsoft.com/office/officeart/2005/8/layout/orgChart1"/>
    <dgm:cxn modelId="{37DC68C2-F79A-48BB-8CAB-D58F3182B852}" type="presOf" srcId="{5AD17D60-FFEA-491E-B81D-62DD4DDBD438}" destId="{EA2D1D69-30AF-400B-98B4-5B5F35D7F93E}" srcOrd="0" destOrd="0" presId="urn:microsoft.com/office/officeart/2005/8/layout/orgChart1"/>
    <dgm:cxn modelId="{2F3570C3-2707-42EA-8119-645BA2BACEFC}" type="presOf" srcId="{F0E3887D-6FD8-498B-B07E-6F2AC10E79DD}" destId="{AFC873F3-1378-48E5-94E1-6575CE4AEB08}" srcOrd="0" destOrd="0" presId="urn:microsoft.com/office/officeart/2005/8/layout/orgChart1"/>
    <dgm:cxn modelId="{0B3EC9C3-38B9-456C-94D7-D849C8F0D687}" type="presOf" srcId="{E72235B4-F985-49B7-B18F-FD5057ABC967}" destId="{F7D6282F-0D4E-4142-99E5-F70463E98F69}" srcOrd="0" destOrd="0" presId="urn:microsoft.com/office/officeart/2005/8/layout/orgChart1"/>
    <dgm:cxn modelId="{9117B7C4-FC8F-4EB8-9E07-BBD883642D42}" type="presOf" srcId="{5CA43BD3-989B-45B7-81D6-0AEEE4C46207}" destId="{40C8F7F5-F264-4AE7-807D-51AA67394F49}" srcOrd="0" destOrd="0" presId="urn:microsoft.com/office/officeart/2005/8/layout/orgChart1"/>
    <dgm:cxn modelId="{955F86C6-B562-44EF-B6BC-025D320E1CFF}" srcId="{3FECC8F6-5EC9-4BFE-9499-360E61A4628E}" destId="{2992D117-88C8-4354-B46F-4E05994541F3}" srcOrd="1" destOrd="0" parTransId="{082CF27A-E7E9-4BC4-9736-B8FE5C987CE3}" sibTransId="{D2FE3871-5AC5-43E5-99A5-67D59F614100}"/>
    <dgm:cxn modelId="{07FF5EC7-1D8A-4882-B581-5BFC429E270D}" type="presOf" srcId="{A90AA966-5FEC-4C0A-81F2-8BF5E3A75E0B}" destId="{8542EA94-3052-4BC8-A1EC-84086FBC9B99}" srcOrd="0" destOrd="0" presId="urn:microsoft.com/office/officeart/2005/8/layout/orgChart1"/>
    <dgm:cxn modelId="{1B3FF7CD-66A0-4BA2-89AF-1BF509E4C6BB}" type="presOf" srcId="{42B47130-207F-46B7-B31F-6AFC2096596E}" destId="{76BDA96E-A756-412F-AAB9-1FB7BC1B4620}" srcOrd="1" destOrd="0" presId="urn:microsoft.com/office/officeart/2005/8/layout/orgChart1"/>
    <dgm:cxn modelId="{004F00D1-05B4-4224-98AC-F65234908AFD}" type="presOf" srcId="{2EBA8225-9706-4569-8D5E-55822BC91A2C}" destId="{69E533B5-9C69-4E05-8716-B943A8948521}" srcOrd="1" destOrd="0" presId="urn:microsoft.com/office/officeart/2005/8/layout/orgChart1"/>
    <dgm:cxn modelId="{CB7E5FD4-9C01-4ED0-BC22-C8C4552959FA}" type="presOf" srcId="{3FECC8F6-5EC9-4BFE-9499-360E61A4628E}" destId="{951BD996-F653-4F67-A419-BBB23695C05E}" srcOrd="0" destOrd="0" presId="urn:microsoft.com/office/officeart/2005/8/layout/orgChart1"/>
    <dgm:cxn modelId="{8FBA9AD7-9BF1-4544-81A1-B9CC83163CE1}" type="presOf" srcId="{EB306517-F971-470E-B0EB-E9502EF78FC9}" destId="{837DC1FB-FB52-432F-AE46-F1A49A7EBBC6}" srcOrd="0" destOrd="0" presId="urn:microsoft.com/office/officeart/2005/8/layout/orgChart1"/>
    <dgm:cxn modelId="{AEA916D9-EA46-43CA-ABE0-3CA9ABF50A77}" srcId="{8B18B6D6-4BD2-46D4-8ACA-C8EEFB446004}" destId="{FA30749D-0D4D-4EE7-9FBA-31542EA51A1E}" srcOrd="2" destOrd="0" parTransId="{3764D64F-33A9-42A0-BAE3-18755A674AB4}" sibTransId="{346C3CD6-2E85-43C0-AF9D-CCC9FFDCE87F}"/>
    <dgm:cxn modelId="{40CD6FDA-F842-4F73-B39D-565BDB14E6F5}" srcId="{8B18B6D6-4BD2-46D4-8ACA-C8EEFB446004}" destId="{3FECC8F6-5EC9-4BFE-9499-360E61A4628E}" srcOrd="3" destOrd="0" parTransId="{BC24FE7F-D63B-4BF4-9351-21D1602FA592}" sibTransId="{1B77714C-0440-4D52-ADB4-2CF110297B20}"/>
    <dgm:cxn modelId="{989D94E1-9A65-4A4C-A8BB-305FB4C1E969}" type="presOf" srcId="{825EA5C0-B8AB-4547-B8FE-B1123F0B2F91}" destId="{D453FDE6-7E29-4957-B838-B56AC3DA638C}" srcOrd="0" destOrd="0" presId="urn:microsoft.com/office/officeart/2005/8/layout/orgChart1"/>
    <dgm:cxn modelId="{C6CAEDE2-CBFC-48E0-A45C-79197812BFD0}" srcId="{C1755D9C-BF8B-43BA-BEF4-27680D61916F}" destId="{8AFEBBD8-EE4C-45FF-96CA-36366F986F1E}" srcOrd="0" destOrd="0" parTransId="{F0E3887D-6FD8-498B-B07E-6F2AC10E79DD}" sibTransId="{5D1171FE-5952-4EC8-8199-F5BD2A96515C}"/>
    <dgm:cxn modelId="{7C5D55E3-CA05-4119-923A-D9D91FEF77BC}" type="presOf" srcId="{8AEDA2BF-AA17-4B06-B19B-F128033A0DDC}" destId="{7DFC046E-A6C7-489E-8667-D23ADC589999}" srcOrd="0" destOrd="0" presId="urn:microsoft.com/office/officeart/2005/8/layout/orgChart1"/>
    <dgm:cxn modelId="{724A02E9-99C6-45D2-9C21-82CCA6D95B31}" type="presOf" srcId="{3AB08F67-23F4-4EEB-882D-7A2F8526F1E3}" destId="{8E11FB93-CE28-480F-84C6-6B9B8E15C522}" srcOrd="1" destOrd="0" presId="urn:microsoft.com/office/officeart/2005/8/layout/orgChart1"/>
    <dgm:cxn modelId="{409939EB-E152-4913-AFE9-901B597442AC}" type="presOf" srcId="{2EBA8225-9706-4569-8D5E-55822BC91A2C}" destId="{8638F8D5-86E5-4B38-ABDA-5372D31EE7C5}" srcOrd="0" destOrd="0" presId="urn:microsoft.com/office/officeart/2005/8/layout/orgChart1"/>
    <dgm:cxn modelId="{13CF35EC-10AA-4761-A8F5-552725A463D4}" type="presOf" srcId="{17A0707F-039C-4976-B81E-95FEB7A587BC}" destId="{87A72820-F68D-4763-9A87-6E99A5DF3B7F}" srcOrd="0" destOrd="0" presId="urn:microsoft.com/office/officeart/2005/8/layout/orgChart1"/>
    <dgm:cxn modelId="{D139F7EC-1F1A-4216-8B59-2C197F013F2F}" type="presOf" srcId="{76B8A214-1ACE-4618-A4C7-DA39276A7101}" destId="{2445C87D-4F02-4C98-95A8-DA4531706E13}" srcOrd="0" destOrd="0" presId="urn:microsoft.com/office/officeart/2005/8/layout/orgChart1"/>
    <dgm:cxn modelId="{32CD6EF0-FA40-432F-A9E9-9D1F7748BC09}" type="presOf" srcId="{76B8A214-1ACE-4618-A4C7-DA39276A7101}" destId="{46298D6C-AE48-4545-91EA-B08E49E40147}" srcOrd="1" destOrd="0" presId="urn:microsoft.com/office/officeart/2005/8/layout/orgChart1"/>
    <dgm:cxn modelId="{679DA1F2-C5B5-4C56-BD55-238A31193B74}" type="presOf" srcId="{60DE9E40-AAAC-489E-A34B-F59AB260804B}" destId="{4D641E58-C35D-4352-BC2C-D7C128CB89A5}" srcOrd="0" destOrd="0" presId="urn:microsoft.com/office/officeart/2005/8/layout/orgChart1"/>
    <dgm:cxn modelId="{9D90D6F4-5E86-4D2D-ADBB-4AD724707480}" type="presOf" srcId="{476D67BA-A01D-4931-B523-7C49F485A16C}" destId="{65800440-7B5E-41C1-ADD5-EF692DB5C17C}" srcOrd="0" destOrd="0" presId="urn:microsoft.com/office/officeart/2005/8/layout/orgChart1"/>
    <dgm:cxn modelId="{F83443F5-98D8-4FC2-9D2F-DD6010B4A6B0}" srcId="{E72235B4-F985-49B7-B18F-FD5057ABC967}" destId="{3AB08F67-23F4-4EEB-882D-7A2F8526F1E3}" srcOrd="0" destOrd="0" parTransId="{4BC2714E-383B-4BA0-B71F-E266292A0A8C}" sibTransId="{D0C31F32-F6BA-4BA5-8EF8-CA790E162FB5}"/>
    <dgm:cxn modelId="{81B72BF6-B3F9-4037-BE0D-7B4088B0B5CA}" srcId="{8AEDA2BF-AA17-4B06-B19B-F128033A0DDC}" destId="{75D46366-131A-4CB7-A660-7543CEEFD5BF}" srcOrd="1" destOrd="0" parTransId="{89DA1D9F-7239-4707-8345-0F22629BA6AF}" sibTransId="{C8CB59D4-BDF0-4A93-A46A-10E2BE2C7E07}"/>
    <dgm:cxn modelId="{544BCAFF-764D-4CD8-96F1-FB940EAD9173}" type="presOf" srcId="{9AC8DA63-D602-4683-8BDF-6DB641D33FAE}" destId="{B0CF42F1-6FD3-4EB8-B6BA-074855FAEABF}" srcOrd="0" destOrd="0" presId="urn:microsoft.com/office/officeart/2005/8/layout/orgChart1"/>
    <dgm:cxn modelId="{15951CCC-8626-462B-AA0A-048F304C1F45}" type="presParOf" srcId="{6CE89442-C4DA-45DA-8E7D-C444D4236F0B}" destId="{3B3DA57E-4028-4DC2-9A8F-CC6E48DFF3CF}" srcOrd="0" destOrd="0" presId="urn:microsoft.com/office/officeart/2005/8/layout/orgChart1"/>
    <dgm:cxn modelId="{7DD20E50-BB4C-4979-B4B7-C207D690E2CD}" type="presParOf" srcId="{3B3DA57E-4028-4DC2-9A8F-CC6E48DFF3CF}" destId="{7ACD9B4E-D57A-4556-9D46-7669B87A7104}" srcOrd="0" destOrd="0" presId="urn:microsoft.com/office/officeart/2005/8/layout/orgChart1"/>
    <dgm:cxn modelId="{D1B42AE0-8A6B-4A7A-A03D-5521C5BA1BAA}" type="presParOf" srcId="{7ACD9B4E-D57A-4556-9D46-7669B87A7104}" destId="{4D6BED26-7629-4E0B-9F5E-348924265F37}" srcOrd="0" destOrd="0" presId="urn:microsoft.com/office/officeart/2005/8/layout/orgChart1"/>
    <dgm:cxn modelId="{16A21161-0B3D-4E97-A411-2AF740789968}" type="presParOf" srcId="{7ACD9B4E-D57A-4556-9D46-7669B87A7104}" destId="{31E184C9-A8FD-48A6-8EB4-6A5FCCC294E5}" srcOrd="1" destOrd="0" presId="urn:microsoft.com/office/officeart/2005/8/layout/orgChart1"/>
    <dgm:cxn modelId="{B764E7F4-EA4E-4DAC-A95A-062D6D3AC200}" type="presParOf" srcId="{3B3DA57E-4028-4DC2-9A8F-CC6E48DFF3CF}" destId="{6FC6DD03-6AD9-47E8-A0F5-DEABA454F22A}" srcOrd="1" destOrd="0" presId="urn:microsoft.com/office/officeart/2005/8/layout/orgChart1"/>
    <dgm:cxn modelId="{650EE4CB-3970-4D7C-BC1E-CDA46E95AD56}" type="presParOf" srcId="{6FC6DD03-6AD9-47E8-A0F5-DEABA454F22A}" destId="{BB74F0EC-01DF-40B0-9814-69CC92C497CE}" srcOrd="0" destOrd="0" presId="urn:microsoft.com/office/officeart/2005/8/layout/orgChart1"/>
    <dgm:cxn modelId="{2EF76E71-D3A4-43BA-975A-EBEC77512B21}" type="presParOf" srcId="{6FC6DD03-6AD9-47E8-A0F5-DEABA454F22A}" destId="{33818623-0833-43DE-8786-FA74B79937F2}" srcOrd="1" destOrd="0" presId="urn:microsoft.com/office/officeart/2005/8/layout/orgChart1"/>
    <dgm:cxn modelId="{3CD2A68D-E28C-4058-BD48-A9836BAB2466}" type="presParOf" srcId="{33818623-0833-43DE-8786-FA74B79937F2}" destId="{3F4EB837-5719-4888-B6DF-720F3F5C8F62}" srcOrd="0" destOrd="0" presId="urn:microsoft.com/office/officeart/2005/8/layout/orgChart1"/>
    <dgm:cxn modelId="{EC61D5D2-F659-45DA-8CD3-0C2B2F0F8D11}" type="presParOf" srcId="{3F4EB837-5719-4888-B6DF-720F3F5C8F62}" destId="{8542EA94-3052-4BC8-A1EC-84086FBC9B99}" srcOrd="0" destOrd="0" presId="urn:microsoft.com/office/officeart/2005/8/layout/orgChart1"/>
    <dgm:cxn modelId="{982D0C7F-FEDF-4A33-B883-ADE94F8032A1}" type="presParOf" srcId="{3F4EB837-5719-4888-B6DF-720F3F5C8F62}" destId="{6C01CCB4-4A8D-4450-A4FC-309BA90422B4}" srcOrd="1" destOrd="0" presId="urn:microsoft.com/office/officeart/2005/8/layout/orgChart1"/>
    <dgm:cxn modelId="{90BB40BC-0363-4CAB-A4A7-A8163AF41D19}" type="presParOf" srcId="{33818623-0833-43DE-8786-FA74B79937F2}" destId="{C4ADEB7D-3E2E-4E87-BB06-199865EB6145}" srcOrd="1" destOrd="0" presId="urn:microsoft.com/office/officeart/2005/8/layout/orgChart1"/>
    <dgm:cxn modelId="{22725C52-AFF4-49F9-AC31-D247A5E7FD40}" type="presParOf" srcId="{C4ADEB7D-3E2E-4E87-BB06-199865EB6145}" destId="{65800440-7B5E-41C1-ADD5-EF692DB5C17C}" srcOrd="0" destOrd="0" presId="urn:microsoft.com/office/officeart/2005/8/layout/orgChart1"/>
    <dgm:cxn modelId="{435A685B-EDD5-4112-BC4A-B58F991575A0}" type="presParOf" srcId="{C4ADEB7D-3E2E-4E87-BB06-199865EB6145}" destId="{078BB0B2-5BA3-4EC7-92E6-1938748721E2}" srcOrd="1" destOrd="0" presId="urn:microsoft.com/office/officeart/2005/8/layout/orgChart1"/>
    <dgm:cxn modelId="{4EA4F710-7C1B-4360-96CB-79BB97585DB9}" type="presParOf" srcId="{078BB0B2-5BA3-4EC7-92E6-1938748721E2}" destId="{079BE401-3A54-48B4-A03D-4B6F196BC259}" srcOrd="0" destOrd="0" presId="urn:microsoft.com/office/officeart/2005/8/layout/orgChart1"/>
    <dgm:cxn modelId="{BE9F0313-5FDA-4509-A598-03E57810BBBF}" type="presParOf" srcId="{079BE401-3A54-48B4-A03D-4B6F196BC259}" destId="{619FAE4C-CBB3-408B-A9EB-15EDC93334B7}" srcOrd="0" destOrd="0" presId="urn:microsoft.com/office/officeart/2005/8/layout/orgChart1"/>
    <dgm:cxn modelId="{6405FFE8-E788-4EEE-BDAA-B0FD1AC88C78}" type="presParOf" srcId="{079BE401-3A54-48B4-A03D-4B6F196BC259}" destId="{01227FB9-B90F-4BEF-8FA6-74EABE5DD132}" srcOrd="1" destOrd="0" presId="urn:microsoft.com/office/officeart/2005/8/layout/orgChart1"/>
    <dgm:cxn modelId="{CCA133D4-85CE-461C-94D0-04C45816A73C}" type="presParOf" srcId="{078BB0B2-5BA3-4EC7-92E6-1938748721E2}" destId="{D1083E65-1C20-434A-B66F-3CB22CD9A563}" srcOrd="1" destOrd="0" presId="urn:microsoft.com/office/officeart/2005/8/layout/orgChart1"/>
    <dgm:cxn modelId="{B60C3874-E90A-43DE-90D8-238FB666B3DB}" type="presParOf" srcId="{078BB0B2-5BA3-4EC7-92E6-1938748721E2}" destId="{172E1525-4CE6-4E9C-B07A-7C3C30B28041}" srcOrd="2" destOrd="0" presId="urn:microsoft.com/office/officeart/2005/8/layout/orgChart1"/>
    <dgm:cxn modelId="{792ED220-EB02-447E-82F4-471BD01DF535}" type="presParOf" srcId="{C4ADEB7D-3E2E-4E87-BB06-199865EB6145}" destId="{F1C9FE0D-B609-4D55-B247-54BBAF3C1C94}" srcOrd="2" destOrd="0" presId="urn:microsoft.com/office/officeart/2005/8/layout/orgChart1"/>
    <dgm:cxn modelId="{A2997A5C-4A6E-4B20-A6F4-4BFB16F5B87B}" type="presParOf" srcId="{C4ADEB7D-3E2E-4E87-BB06-199865EB6145}" destId="{462E6922-04B5-4FBD-98AB-9F0F8DBA2A7F}" srcOrd="3" destOrd="0" presId="urn:microsoft.com/office/officeart/2005/8/layout/orgChart1"/>
    <dgm:cxn modelId="{F6A38057-DD38-4C94-9EB8-19E5505E0D62}" type="presParOf" srcId="{462E6922-04B5-4FBD-98AB-9F0F8DBA2A7F}" destId="{F1630CC0-4175-48AD-A11E-6495C7C7E164}" srcOrd="0" destOrd="0" presId="urn:microsoft.com/office/officeart/2005/8/layout/orgChart1"/>
    <dgm:cxn modelId="{5C0EF519-06B8-42A2-8163-155C18F0788E}" type="presParOf" srcId="{F1630CC0-4175-48AD-A11E-6495C7C7E164}" destId="{362FEAC0-3426-4D89-A24A-18C4E10FB6EF}" srcOrd="0" destOrd="0" presId="urn:microsoft.com/office/officeart/2005/8/layout/orgChart1"/>
    <dgm:cxn modelId="{06DC7A4D-452C-47D9-9F9C-35857DDF6C3A}" type="presParOf" srcId="{F1630CC0-4175-48AD-A11E-6495C7C7E164}" destId="{40F7C291-11AB-4A17-9782-70C16824F683}" srcOrd="1" destOrd="0" presId="urn:microsoft.com/office/officeart/2005/8/layout/orgChart1"/>
    <dgm:cxn modelId="{6C98A8B7-659B-407C-BA1D-E81D2B32BE87}" type="presParOf" srcId="{462E6922-04B5-4FBD-98AB-9F0F8DBA2A7F}" destId="{12740DCE-7EFF-4DC0-B51A-16AEEA4DD1B3}" srcOrd="1" destOrd="0" presId="urn:microsoft.com/office/officeart/2005/8/layout/orgChart1"/>
    <dgm:cxn modelId="{AC622392-6160-470A-AA75-79B0C19FC937}" type="presParOf" srcId="{12740DCE-7EFF-4DC0-B51A-16AEEA4DD1B3}" destId="{5EAAFB72-5E40-48AD-935F-F9B0E61D8895}" srcOrd="0" destOrd="0" presId="urn:microsoft.com/office/officeart/2005/8/layout/orgChart1"/>
    <dgm:cxn modelId="{AA4DEA16-B3F2-4FD8-AC1D-8AABE4448334}" type="presParOf" srcId="{12740DCE-7EFF-4DC0-B51A-16AEEA4DD1B3}" destId="{593A9151-31CB-468E-9F30-717F2C3B06C3}" srcOrd="1" destOrd="0" presId="urn:microsoft.com/office/officeart/2005/8/layout/orgChart1"/>
    <dgm:cxn modelId="{F2CBF30D-C773-491C-A104-D503FC075AB5}" type="presParOf" srcId="{593A9151-31CB-468E-9F30-717F2C3B06C3}" destId="{70A4C7FE-2956-42E5-94FC-A09BE63ED327}" srcOrd="0" destOrd="0" presId="urn:microsoft.com/office/officeart/2005/8/layout/orgChart1"/>
    <dgm:cxn modelId="{BD80DAD6-271C-4E37-B0F4-BBF0966569F9}" type="presParOf" srcId="{70A4C7FE-2956-42E5-94FC-A09BE63ED327}" destId="{2445C87D-4F02-4C98-95A8-DA4531706E13}" srcOrd="0" destOrd="0" presId="urn:microsoft.com/office/officeart/2005/8/layout/orgChart1"/>
    <dgm:cxn modelId="{76C3C812-D31C-4086-B0C6-82369977B7BB}" type="presParOf" srcId="{70A4C7FE-2956-42E5-94FC-A09BE63ED327}" destId="{46298D6C-AE48-4545-91EA-B08E49E40147}" srcOrd="1" destOrd="0" presId="urn:microsoft.com/office/officeart/2005/8/layout/orgChart1"/>
    <dgm:cxn modelId="{8997F836-5257-4582-A22D-F6D9047E5E16}" type="presParOf" srcId="{593A9151-31CB-468E-9F30-717F2C3B06C3}" destId="{0A3AFA4A-FC5E-42D3-A607-B5C378505869}" srcOrd="1" destOrd="0" presId="urn:microsoft.com/office/officeart/2005/8/layout/orgChart1"/>
    <dgm:cxn modelId="{86328DDE-0F0A-4F85-87B8-9B2CAB8210BF}" type="presParOf" srcId="{593A9151-31CB-468E-9F30-717F2C3B06C3}" destId="{748FA50C-4ABF-46BE-83AE-27322E7B58CB}" srcOrd="2" destOrd="0" presId="urn:microsoft.com/office/officeart/2005/8/layout/orgChart1"/>
    <dgm:cxn modelId="{67D8FD1A-6E1D-4F4A-8C5E-9EC69CA5D9E6}" type="presParOf" srcId="{12740DCE-7EFF-4DC0-B51A-16AEEA4DD1B3}" destId="{EA2D1D69-30AF-400B-98B4-5B5F35D7F93E}" srcOrd="2" destOrd="0" presId="urn:microsoft.com/office/officeart/2005/8/layout/orgChart1"/>
    <dgm:cxn modelId="{4F2A903B-8BE8-4102-B4F3-969F7D903FDD}" type="presParOf" srcId="{12740DCE-7EFF-4DC0-B51A-16AEEA4DD1B3}" destId="{E0BC8077-FD3E-4C92-BAAD-BE885EF0581E}" srcOrd="3" destOrd="0" presId="urn:microsoft.com/office/officeart/2005/8/layout/orgChart1"/>
    <dgm:cxn modelId="{0F4E0082-5F00-458C-B851-F4B6298E77A0}" type="presParOf" srcId="{E0BC8077-FD3E-4C92-BAAD-BE885EF0581E}" destId="{083E7533-65FA-496E-9BD5-0E6094F0C986}" srcOrd="0" destOrd="0" presId="urn:microsoft.com/office/officeart/2005/8/layout/orgChart1"/>
    <dgm:cxn modelId="{E0ACD0B7-EA24-4F4F-A97D-6779F9C5508D}" type="presParOf" srcId="{083E7533-65FA-496E-9BD5-0E6094F0C986}" destId="{F7D6282F-0D4E-4142-99E5-F70463E98F69}" srcOrd="0" destOrd="0" presId="urn:microsoft.com/office/officeart/2005/8/layout/orgChart1"/>
    <dgm:cxn modelId="{F4CDBE88-6EAC-4277-BB88-AAE74BD7D8B0}" type="presParOf" srcId="{083E7533-65FA-496E-9BD5-0E6094F0C986}" destId="{4850521B-8DBC-4BAF-A5F6-C70AC780AD6D}" srcOrd="1" destOrd="0" presId="urn:microsoft.com/office/officeart/2005/8/layout/orgChart1"/>
    <dgm:cxn modelId="{DBE7A3C7-7B34-472B-AFAD-C428A6061FED}" type="presParOf" srcId="{E0BC8077-FD3E-4C92-BAAD-BE885EF0581E}" destId="{4BC7320B-871D-4684-93A7-CBFCC712EE33}" srcOrd="1" destOrd="0" presId="urn:microsoft.com/office/officeart/2005/8/layout/orgChart1"/>
    <dgm:cxn modelId="{E0B4DFD7-3F5A-44A0-AFB9-8F445DBFE03A}" type="presParOf" srcId="{4BC7320B-871D-4684-93A7-CBFCC712EE33}" destId="{3E4CDACE-5A7B-4A11-AF9E-2C5BC5E0706F}" srcOrd="0" destOrd="0" presId="urn:microsoft.com/office/officeart/2005/8/layout/orgChart1"/>
    <dgm:cxn modelId="{67B3B7DA-148F-410D-8342-CE552DB3EF6E}" type="presParOf" srcId="{4BC7320B-871D-4684-93A7-CBFCC712EE33}" destId="{D84BEC33-3500-4FB8-AE57-BA052524C240}" srcOrd="1" destOrd="0" presId="urn:microsoft.com/office/officeart/2005/8/layout/orgChart1"/>
    <dgm:cxn modelId="{D28DD9C1-8E9B-4FD4-A2D5-C429B30ECA20}" type="presParOf" srcId="{D84BEC33-3500-4FB8-AE57-BA052524C240}" destId="{684F5BCE-3D98-411E-9223-4D139F97DEF4}" srcOrd="0" destOrd="0" presId="urn:microsoft.com/office/officeart/2005/8/layout/orgChart1"/>
    <dgm:cxn modelId="{69CFE855-E53F-4C00-AD68-F710411E5524}" type="presParOf" srcId="{684F5BCE-3D98-411E-9223-4D139F97DEF4}" destId="{B00655F6-FD07-4414-868C-4AD597D0E9B1}" srcOrd="0" destOrd="0" presId="urn:microsoft.com/office/officeart/2005/8/layout/orgChart1"/>
    <dgm:cxn modelId="{5D7F3BE7-5189-405F-8D93-90B7C841B0CE}" type="presParOf" srcId="{684F5BCE-3D98-411E-9223-4D139F97DEF4}" destId="{8E11FB93-CE28-480F-84C6-6B9B8E15C522}" srcOrd="1" destOrd="0" presId="urn:microsoft.com/office/officeart/2005/8/layout/orgChart1"/>
    <dgm:cxn modelId="{72ECCA23-C8A5-4CA1-98AD-B5B061BE9EEB}" type="presParOf" srcId="{D84BEC33-3500-4FB8-AE57-BA052524C240}" destId="{FEC89BA3-E318-435D-810C-695100E5F7B5}" srcOrd="1" destOrd="0" presId="urn:microsoft.com/office/officeart/2005/8/layout/orgChart1"/>
    <dgm:cxn modelId="{A12F120F-8DCD-4DDA-9028-6BF07795B0B0}" type="presParOf" srcId="{D84BEC33-3500-4FB8-AE57-BA052524C240}" destId="{186BB4BC-F0AE-41B4-BE01-CBC88F618696}" srcOrd="2" destOrd="0" presId="urn:microsoft.com/office/officeart/2005/8/layout/orgChart1"/>
    <dgm:cxn modelId="{C345ECAD-78FC-4332-8B99-EE573F824B8E}" type="presParOf" srcId="{4BC7320B-871D-4684-93A7-CBFCC712EE33}" destId="{BEBECAA5-529F-4EC9-8E77-8F63B833E641}" srcOrd="2" destOrd="0" presId="urn:microsoft.com/office/officeart/2005/8/layout/orgChart1"/>
    <dgm:cxn modelId="{1FD2FA9B-EEAC-4E0D-9F2C-B0FB2F8F3748}" type="presParOf" srcId="{4BC7320B-871D-4684-93A7-CBFCC712EE33}" destId="{212F32C9-64FF-473B-B32F-9482D2D3548E}" srcOrd="3" destOrd="0" presId="urn:microsoft.com/office/officeart/2005/8/layout/orgChart1"/>
    <dgm:cxn modelId="{C9C25CED-E94E-46C1-BC76-6D0103065E99}" type="presParOf" srcId="{212F32C9-64FF-473B-B32F-9482D2D3548E}" destId="{2E668B0F-1EEB-4369-A441-58BBA1FC55D6}" srcOrd="0" destOrd="0" presId="urn:microsoft.com/office/officeart/2005/8/layout/orgChart1"/>
    <dgm:cxn modelId="{B4C6DAF5-5FB0-43A3-B7FE-5EBBC5ECFEE3}" type="presParOf" srcId="{2E668B0F-1EEB-4369-A441-58BBA1FC55D6}" destId="{89C28CBA-6375-4179-8280-45BE4E7749C4}" srcOrd="0" destOrd="0" presId="urn:microsoft.com/office/officeart/2005/8/layout/orgChart1"/>
    <dgm:cxn modelId="{A049B31E-A89F-4229-BB6E-141F7956A109}" type="presParOf" srcId="{2E668B0F-1EEB-4369-A441-58BBA1FC55D6}" destId="{509D1DB0-BE83-4167-839C-7E08C12426E1}" srcOrd="1" destOrd="0" presId="urn:microsoft.com/office/officeart/2005/8/layout/orgChart1"/>
    <dgm:cxn modelId="{46E6807D-D3D5-41F9-B20A-3BD234269155}" type="presParOf" srcId="{212F32C9-64FF-473B-B32F-9482D2D3548E}" destId="{E09F3B11-D9B8-45FB-B8EA-6A4563CF4946}" srcOrd="1" destOrd="0" presId="urn:microsoft.com/office/officeart/2005/8/layout/orgChart1"/>
    <dgm:cxn modelId="{779661FE-B49E-4842-BCC5-1782AF89D6C2}" type="presParOf" srcId="{212F32C9-64FF-473B-B32F-9482D2D3548E}" destId="{C53D5FD7-A91B-46EF-AC1E-4625B7EEED80}" srcOrd="2" destOrd="0" presId="urn:microsoft.com/office/officeart/2005/8/layout/orgChart1"/>
    <dgm:cxn modelId="{47B1FF53-C466-409B-973A-D38EAF124C53}" type="presParOf" srcId="{4BC7320B-871D-4684-93A7-CBFCC712EE33}" destId="{D453FDE6-7E29-4957-B838-B56AC3DA638C}" srcOrd="4" destOrd="0" presId="urn:microsoft.com/office/officeart/2005/8/layout/orgChart1"/>
    <dgm:cxn modelId="{40EA1538-5915-4CB6-8F73-FC0AF1295E5F}" type="presParOf" srcId="{4BC7320B-871D-4684-93A7-CBFCC712EE33}" destId="{B3C431FE-B7AC-46BB-BF47-6DDB4163DAA9}" srcOrd="5" destOrd="0" presId="urn:microsoft.com/office/officeart/2005/8/layout/orgChart1"/>
    <dgm:cxn modelId="{B9AEE7BA-516E-458C-9CAE-AC96C3B04FC3}" type="presParOf" srcId="{B3C431FE-B7AC-46BB-BF47-6DDB4163DAA9}" destId="{25028CCE-BD64-4F06-B961-2A939A61CBD9}" srcOrd="0" destOrd="0" presId="urn:microsoft.com/office/officeart/2005/8/layout/orgChart1"/>
    <dgm:cxn modelId="{2CDA4E9D-1125-4903-9484-6FBEA2DE91ED}" type="presParOf" srcId="{25028CCE-BD64-4F06-B961-2A939A61CBD9}" destId="{8BE3F69A-84EE-4FF1-AFD8-9C68DD35049B}" srcOrd="0" destOrd="0" presId="urn:microsoft.com/office/officeart/2005/8/layout/orgChart1"/>
    <dgm:cxn modelId="{1032EA46-E897-4E8C-B524-58CF82C304F3}" type="presParOf" srcId="{25028CCE-BD64-4F06-B961-2A939A61CBD9}" destId="{1D13512F-4473-442C-8ABB-AEC55E1C8EBD}" srcOrd="1" destOrd="0" presId="urn:microsoft.com/office/officeart/2005/8/layout/orgChart1"/>
    <dgm:cxn modelId="{85FBAD2A-A980-4FA6-9A08-2A876D6FF5D0}" type="presParOf" srcId="{B3C431FE-B7AC-46BB-BF47-6DDB4163DAA9}" destId="{5BA1E966-1364-4615-9BB8-B900DE6B0081}" srcOrd="1" destOrd="0" presId="urn:microsoft.com/office/officeart/2005/8/layout/orgChart1"/>
    <dgm:cxn modelId="{5DF09558-3FE1-4A6A-A6CA-17B12BB97C80}" type="presParOf" srcId="{5BA1E966-1364-4615-9BB8-B900DE6B0081}" destId="{AFC873F3-1378-48E5-94E1-6575CE4AEB08}" srcOrd="0" destOrd="0" presId="urn:microsoft.com/office/officeart/2005/8/layout/orgChart1"/>
    <dgm:cxn modelId="{1131FA1D-4BB7-4C10-94E7-F28FCEEFF804}" type="presParOf" srcId="{5BA1E966-1364-4615-9BB8-B900DE6B0081}" destId="{DAB3C7FD-6CA8-49F3-A92F-B0B4C3EF5C48}" srcOrd="1" destOrd="0" presId="urn:microsoft.com/office/officeart/2005/8/layout/orgChart1"/>
    <dgm:cxn modelId="{2EA4D36C-A16F-41CF-B932-E4E3AE4C74B9}" type="presParOf" srcId="{DAB3C7FD-6CA8-49F3-A92F-B0B4C3EF5C48}" destId="{DC5878A3-7840-4468-ABD1-D9ABDBE8BD91}" srcOrd="0" destOrd="0" presId="urn:microsoft.com/office/officeart/2005/8/layout/orgChart1"/>
    <dgm:cxn modelId="{86765F40-F92C-4DEB-A897-CD026AB6BCBD}" type="presParOf" srcId="{DC5878A3-7840-4468-ABD1-D9ABDBE8BD91}" destId="{21EAA6A2-E374-4648-8D50-59243C9CCE3C}" srcOrd="0" destOrd="0" presId="urn:microsoft.com/office/officeart/2005/8/layout/orgChart1"/>
    <dgm:cxn modelId="{127A31C0-1909-4175-BB9D-C9DC5EECFBE2}" type="presParOf" srcId="{DC5878A3-7840-4468-ABD1-D9ABDBE8BD91}" destId="{B84E01EF-4088-4801-B881-47BFE7217EE7}" srcOrd="1" destOrd="0" presId="urn:microsoft.com/office/officeart/2005/8/layout/orgChart1"/>
    <dgm:cxn modelId="{1ADD4D3E-446D-4386-A975-70C597C1CC16}" type="presParOf" srcId="{DAB3C7FD-6CA8-49F3-A92F-B0B4C3EF5C48}" destId="{91FF7B4B-6A0B-4D42-AC3C-7B1EBC2C27A8}" srcOrd="1" destOrd="0" presId="urn:microsoft.com/office/officeart/2005/8/layout/orgChart1"/>
    <dgm:cxn modelId="{293D6153-EA52-47EC-9229-FB2AF391FC56}" type="presParOf" srcId="{DAB3C7FD-6CA8-49F3-A92F-B0B4C3EF5C48}" destId="{E4B5737F-937B-41F3-8629-A448EA915720}" srcOrd="2" destOrd="0" presId="urn:microsoft.com/office/officeart/2005/8/layout/orgChart1"/>
    <dgm:cxn modelId="{B472580E-12C0-4601-B048-300935AE1026}" type="presParOf" srcId="{5BA1E966-1364-4615-9BB8-B900DE6B0081}" destId="{169D4E64-7E5D-436B-97D8-33871D1039AE}" srcOrd="2" destOrd="0" presId="urn:microsoft.com/office/officeart/2005/8/layout/orgChart1"/>
    <dgm:cxn modelId="{0467EF18-49B5-440A-A1BB-255245D04098}" type="presParOf" srcId="{5BA1E966-1364-4615-9BB8-B900DE6B0081}" destId="{C44C29E3-8539-4372-946C-E277917F7934}" srcOrd="3" destOrd="0" presId="urn:microsoft.com/office/officeart/2005/8/layout/orgChart1"/>
    <dgm:cxn modelId="{42BF496F-61FC-428E-8332-11ED283D3F27}" type="presParOf" srcId="{C44C29E3-8539-4372-946C-E277917F7934}" destId="{E5205792-3817-4374-A14B-F3B4762C0041}" srcOrd="0" destOrd="0" presId="urn:microsoft.com/office/officeart/2005/8/layout/orgChart1"/>
    <dgm:cxn modelId="{4C82DC44-5B75-45A5-99D9-FAE79B29502B}" type="presParOf" srcId="{E5205792-3817-4374-A14B-F3B4762C0041}" destId="{C7CDC372-A0F1-4B0B-B697-0457B0D3AB36}" srcOrd="0" destOrd="0" presId="urn:microsoft.com/office/officeart/2005/8/layout/orgChart1"/>
    <dgm:cxn modelId="{F1A8CDEB-7664-4AE8-9BCF-F28F85574579}" type="presParOf" srcId="{E5205792-3817-4374-A14B-F3B4762C0041}" destId="{76BDA96E-A756-412F-AAB9-1FB7BC1B4620}" srcOrd="1" destOrd="0" presId="urn:microsoft.com/office/officeart/2005/8/layout/orgChart1"/>
    <dgm:cxn modelId="{7FE75276-29FF-4DE0-A362-984021249C58}" type="presParOf" srcId="{C44C29E3-8539-4372-946C-E277917F7934}" destId="{07E9C69C-A243-4D4C-892F-4E7AA74F4F1C}" srcOrd="1" destOrd="0" presId="urn:microsoft.com/office/officeart/2005/8/layout/orgChart1"/>
    <dgm:cxn modelId="{BA25703D-E80A-41B5-B39B-0A18CE352368}" type="presParOf" srcId="{C44C29E3-8539-4372-946C-E277917F7934}" destId="{D7B94D45-D579-4D03-B477-0BDBE2765ED5}" srcOrd="2" destOrd="0" presId="urn:microsoft.com/office/officeart/2005/8/layout/orgChart1"/>
    <dgm:cxn modelId="{55CBEC52-FE22-4DBB-8CF6-3B824B078614}" type="presParOf" srcId="{5BA1E966-1364-4615-9BB8-B900DE6B0081}" destId="{837DC1FB-FB52-432F-AE46-F1A49A7EBBC6}" srcOrd="4" destOrd="0" presId="urn:microsoft.com/office/officeart/2005/8/layout/orgChart1"/>
    <dgm:cxn modelId="{EA0FF209-5130-48F8-BEF3-99A4CE429D0F}" type="presParOf" srcId="{5BA1E966-1364-4615-9BB8-B900DE6B0081}" destId="{163D6299-CBC2-4932-9DF1-E59CB6AE0160}" srcOrd="5" destOrd="0" presId="urn:microsoft.com/office/officeart/2005/8/layout/orgChart1"/>
    <dgm:cxn modelId="{44DA17CE-BD63-4E3D-8579-B6B08896FFA8}" type="presParOf" srcId="{163D6299-CBC2-4932-9DF1-E59CB6AE0160}" destId="{A4B92E8E-B0AF-422F-89F1-33D62B6EC16F}" srcOrd="0" destOrd="0" presId="urn:microsoft.com/office/officeart/2005/8/layout/orgChart1"/>
    <dgm:cxn modelId="{63025DD5-B2DB-4481-B1CC-08637AC576D2}" type="presParOf" srcId="{A4B92E8E-B0AF-422F-89F1-33D62B6EC16F}" destId="{B0CF42F1-6FD3-4EB8-B6BA-074855FAEABF}" srcOrd="0" destOrd="0" presId="urn:microsoft.com/office/officeart/2005/8/layout/orgChart1"/>
    <dgm:cxn modelId="{0983B2A7-B421-4FDF-BA1A-F915F4C36638}" type="presParOf" srcId="{A4B92E8E-B0AF-422F-89F1-33D62B6EC16F}" destId="{61A10F1D-F42C-4E01-B19C-0301B05586AE}" srcOrd="1" destOrd="0" presId="urn:microsoft.com/office/officeart/2005/8/layout/orgChart1"/>
    <dgm:cxn modelId="{77E810E9-85DE-435C-979B-4CFE844FFF8C}" type="presParOf" srcId="{163D6299-CBC2-4932-9DF1-E59CB6AE0160}" destId="{A18943F1-67C4-4D10-8B5E-242CCE64DE67}" srcOrd="1" destOrd="0" presId="urn:microsoft.com/office/officeart/2005/8/layout/orgChart1"/>
    <dgm:cxn modelId="{AE074D99-BF79-4578-BDC8-C8AD40982506}" type="presParOf" srcId="{163D6299-CBC2-4932-9DF1-E59CB6AE0160}" destId="{5B8899CC-DBF6-4EE5-8144-1D4ED19EDD2B}" srcOrd="2" destOrd="0" presId="urn:microsoft.com/office/officeart/2005/8/layout/orgChart1"/>
    <dgm:cxn modelId="{03D645F8-A527-4342-8CD5-4ECEB689F7DA}" type="presParOf" srcId="{5BA1E966-1364-4615-9BB8-B900DE6B0081}" destId="{40C8F7F5-F264-4AE7-807D-51AA67394F49}" srcOrd="6" destOrd="0" presId="urn:microsoft.com/office/officeart/2005/8/layout/orgChart1"/>
    <dgm:cxn modelId="{CF044E36-D98A-4F7B-A1AB-424E8A77E12D}" type="presParOf" srcId="{5BA1E966-1364-4615-9BB8-B900DE6B0081}" destId="{82D156E5-3B17-4673-89E1-517EBF5CF9B6}" srcOrd="7" destOrd="0" presId="urn:microsoft.com/office/officeart/2005/8/layout/orgChart1"/>
    <dgm:cxn modelId="{3D2CF697-39A7-4D9D-A9D1-28CA479408B7}" type="presParOf" srcId="{82D156E5-3B17-4673-89E1-517EBF5CF9B6}" destId="{3CCF7C1B-546B-46F9-927B-790F64F41356}" srcOrd="0" destOrd="0" presId="urn:microsoft.com/office/officeart/2005/8/layout/orgChart1"/>
    <dgm:cxn modelId="{5477E235-3931-4508-BDE5-D09592222A0A}" type="presParOf" srcId="{3CCF7C1B-546B-46F9-927B-790F64F41356}" destId="{C0B108B6-9322-458B-ADD5-9C931D41C7DE}" srcOrd="0" destOrd="0" presId="urn:microsoft.com/office/officeart/2005/8/layout/orgChart1"/>
    <dgm:cxn modelId="{74121C6B-4071-43BF-BCFD-83CFFB52A282}" type="presParOf" srcId="{3CCF7C1B-546B-46F9-927B-790F64F41356}" destId="{E0248347-B8BE-42B8-8885-9BC382737071}" srcOrd="1" destOrd="0" presId="urn:microsoft.com/office/officeart/2005/8/layout/orgChart1"/>
    <dgm:cxn modelId="{29ADB773-716F-4CC8-8C65-F9C2635E89DD}" type="presParOf" srcId="{82D156E5-3B17-4673-89E1-517EBF5CF9B6}" destId="{0DC3C76B-9D28-46BD-9564-E89AACFA7273}" srcOrd="1" destOrd="0" presId="urn:microsoft.com/office/officeart/2005/8/layout/orgChart1"/>
    <dgm:cxn modelId="{05897C08-D79F-468E-A5D3-2D21C0546D8C}" type="presParOf" srcId="{82D156E5-3B17-4673-89E1-517EBF5CF9B6}" destId="{A028D53D-3F72-46A6-9FC5-8B0738E42516}" srcOrd="2" destOrd="0" presId="urn:microsoft.com/office/officeart/2005/8/layout/orgChart1"/>
    <dgm:cxn modelId="{233A4F7D-736F-432C-A3B9-C81DD71D8A6B}" type="presParOf" srcId="{B3C431FE-B7AC-46BB-BF47-6DDB4163DAA9}" destId="{BC1EF777-E5B5-4DEB-B2AE-96541B05650A}" srcOrd="2" destOrd="0" presId="urn:microsoft.com/office/officeart/2005/8/layout/orgChart1"/>
    <dgm:cxn modelId="{761E292B-D918-4254-BF4F-32EB8072ADE6}" type="presParOf" srcId="{E0BC8077-FD3E-4C92-BAAD-BE885EF0581E}" destId="{BDB97887-625C-4946-AEDA-DC00D4B41EAE}" srcOrd="2" destOrd="0" presId="urn:microsoft.com/office/officeart/2005/8/layout/orgChart1"/>
    <dgm:cxn modelId="{0CCB5FAE-0F5D-4534-9A56-72666494ACEA}" type="presParOf" srcId="{462E6922-04B5-4FBD-98AB-9F0F8DBA2A7F}" destId="{D0BF6237-9CAC-4B62-9682-C3E408B8339B}" srcOrd="2" destOrd="0" presId="urn:microsoft.com/office/officeart/2005/8/layout/orgChart1"/>
    <dgm:cxn modelId="{A91E3B7E-2512-44D9-9284-6BDC4885567F}" type="presParOf" srcId="{33818623-0833-43DE-8786-FA74B79937F2}" destId="{14C39E23-B086-427A-8F28-FE8CBE274A63}" srcOrd="2" destOrd="0" presId="urn:microsoft.com/office/officeart/2005/8/layout/orgChart1"/>
    <dgm:cxn modelId="{F15B3179-2413-4E7E-B1AC-1373C91BF9D6}" type="presParOf" srcId="{6FC6DD03-6AD9-47E8-A0F5-DEABA454F22A}" destId="{94FEF9DC-7DF6-4FDC-9E75-8EF5EBB4CDBD}" srcOrd="2" destOrd="0" presId="urn:microsoft.com/office/officeart/2005/8/layout/orgChart1"/>
    <dgm:cxn modelId="{5D44133A-1FDE-4BCD-AD0A-241C0B9EADDD}" type="presParOf" srcId="{6FC6DD03-6AD9-47E8-A0F5-DEABA454F22A}" destId="{04574838-AA2F-4B80-81EA-A4175385D450}" srcOrd="3" destOrd="0" presId="urn:microsoft.com/office/officeart/2005/8/layout/orgChart1"/>
    <dgm:cxn modelId="{53892322-64B5-402D-AECB-9B0BF6B5EF03}" type="presParOf" srcId="{04574838-AA2F-4B80-81EA-A4175385D450}" destId="{07E2555C-C6A0-4A62-B0CC-057965E2A8BB}" srcOrd="0" destOrd="0" presId="urn:microsoft.com/office/officeart/2005/8/layout/orgChart1"/>
    <dgm:cxn modelId="{0AEBA85C-F820-411E-97D0-6AD941BA5432}" type="presParOf" srcId="{07E2555C-C6A0-4A62-B0CC-057965E2A8BB}" destId="{DBB3F895-A720-41B3-BB02-1FEA51E9DEB5}" srcOrd="0" destOrd="0" presId="urn:microsoft.com/office/officeart/2005/8/layout/orgChart1"/>
    <dgm:cxn modelId="{6F769686-2071-4391-863A-74CEB1FE5B94}" type="presParOf" srcId="{07E2555C-C6A0-4A62-B0CC-057965E2A8BB}" destId="{3EA6630F-3D52-4E87-980D-A83BED8B5899}" srcOrd="1" destOrd="0" presId="urn:microsoft.com/office/officeart/2005/8/layout/orgChart1"/>
    <dgm:cxn modelId="{4D91635A-F0D5-4BCF-97AA-C57E81C58371}" type="presParOf" srcId="{04574838-AA2F-4B80-81EA-A4175385D450}" destId="{1F73CFEC-4D07-4863-84B6-0BA4888CB24D}" srcOrd="1" destOrd="0" presId="urn:microsoft.com/office/officeart/2005/8/layout/orgChart1"/>
    <dgm:cxn modelId="{36E00453-6276-4970-ABD1-851B75B9DDEB}" type="presParOf" srcId="{1F73CFEC-4D07-4863-84B6-0BA4888CB24D}" destId="{07E7E5DD-8754-45C6-A707-5A89417729CC}" srcOrd="0" destOrd="0" presId="urn:microsoft.com/office/officeart/2005/8/layout/orgChart1"/>
    <dgm:cxn modelId="{699D7334-0F8F-4E9D-9483-C13C151D7970}" type="presParOf" srcId="{1F73CFEC-4D07-4863-84B6-0BA4888CB24D}" destId="{11547411-424A-4DEE-A4FF-3C93874E734E}" srcOrd="1" destOrd="0" presId="urn:microsoft.com/office/officeart/2005/8/layout/orgChart1"/>
    <dgm:cxn modelId="{7C1CD128-A731-40F7-B25F-C049D5BCE211}" type="presParOf" srcId="{11547411-424A-4DEE-A4FF-3C93874E734E}" destId="{D63919BD-0C7B-4628-AC1B-BD5497EFCF36}" srcOrd="0" destOrd="0" presId="urn:microsoft.com/office/officeart/2005/8/layout/orgChart1"/>
    <dgm:cxn modelId="{BC94FCA5-0E32-4750-978A-164792486BBF}" type="presParOf" srcId="{D63919BD-0C7B-4628-AC1B-BD5497EFCF36}" destId="{8638F8D5-86E5-4B38-ABDA-5372D31EE7C5}" srcOrd="0" destOrd="0" presId="urn:microsoft.com/office/officeart/2005/8/layout/orgChart1"/>
    <dgm:cxn modelId="{646A1DBD-52DB-4642-AD0E-025125B4CFCE}" type="presParOf" srcId="{D63919BD-0C7B-4628-AC1B-BD5497EFCF36}" destId="{69E533B5-9C69-4E05-8716-B943A8948521}" srcOrd="1" destOrd="0" presId="urn:microsoft.com/office/officeart/2005/8/layout/orgChart1"/>
    <dgm:cxn modelId="{7985A8C7-3E62-49FD-AAB4-6BEB419991D0}" type="presParOf" srcId="{11547411-424A-4DEE-A4FF-3C93874E734E}" destId="{E0A2B576-E0A9-499E-87D8-47DB8864B4E1}" srcOrd="1" destOrd="0" presId="urn:microsoft.com/office/officeart/2005/8/layout/orgChart1"/>
    <dgm:cxn modelId="{BB9022C7-567D-4AAC-ABC8-6EAF0062768A}" type="presParOf" srcId="{E0A2B576-E0A9-499E-87D8-47DB8864B4E1}" destId="{955CC2CB-43B7-4D5D-BD0B-005BFDE7127D}" srcOrd="0" destOrd="0" presId="urn:microsoft.com/office/officeart/2005/8/layout/orgChart1"/>
    <dgm:cxn modelId="{E80B81D9-5F81-41D8-A40D-5CED7611F046}" type="presParOf" srcId="{E0A2B576-E0A9-499E-87D8-47DB8864B4E1}" destId="{3CE5A1F8-0479-4B82-92E1-A0B7158C558F}" srcOrd="1" destOrd="0" presId="urn:microsoft.com/office/officeart/2005/8/layout/orgChart1"/>
    <dgm:cxn modelId="{E7D4A856-DB08-49AD-A97B-1DB373A37C36}" type="presParOf" srcId="{3CE5A1F8-0479-4B82-92E1-A0B7158C558F}" destId="{926A8771-3DD9-41AB-B306-11FA3D79C27E}" srcOrd="0" destOrd="0" presId="urn:microsoft.com/office/officeart/2005/8/layout/orgChart1"/>
    <dgm:cxn modelId="{C2BE5E3B-AFB0-4C0C-9FBD-8C57B7B729F4}" type="presParOf" srcId="{926A8771-3DD9-41AB-B306-11FA3D79C27E}" destId="{87A72820-F68D-4763-9A87-6E99A5DF3B7F}" srcOrd="0" destOrd="0" presId="urn:microsoft.com/office/officeart/2005/8/layout/orgChart1"/>
    <dgm:cxn modelId="{9F68320B-1D2B-4991-9138-8FFE6ED7D789}" type="presParOf" srcId="{926A8771-3DD9-41AB-B306-11FA3D79C27E}" destId="{C6E2F4A7-D8F6-4A6F-8E0F-E2E2F5F0EB9D}" srcOrd="1" destOrd="0" presId="urn:microsoft.com/office/officeart/2005/8/layout/orgChart1"/>
    <dgm:cxn modelId="{63E5F25C-C933-446D-87E0-4D6B29052308}" type="presParOf" srcId="{3CE5A1F8-0479-4B82-92E1-A0B7158C558F}" destId="{F107A063-826A-42B7-A246-58AFEEC382AA}" srcOrd="1" destOrd="0" presId="urn:microsoft.com/office/officeart/2005/8/layout/orgChart1"/>
    <dgm:cxn modelId="{AB3CC6DB-53C7-4DC8-97B0-84963CBD9164}" type="presParOf" srcId="{3CE5A1F8-0479-4B82-92E1-A0B7158C558F}" destId="{F836DE9C-F74B-4740-BE0A-C7369B61F5F1}" srcOrd="2" destOrd="0" presId="urn:microsoft.com/office/officeart/2005/8/layout/orgChart1"/>
    <dgm:cxn modelId="{DC0C7FE6-A10A-4107-BD28-24074F5C20C1}" type="presParOf" srcId="{E0A2B576-E0A9-499E-87D8-47DB8864B4E1}" destId="{E70157D8-290C-4FB2-B595-257CDF5F397F}" srcOrd="2" destOrd="0" presId="urn:microsoft.com/office/officeart/2005/8/layout/orgChart1"/>
    <dgm:cxn modelId="{701DE0B8-08B8-4C0A-BE12-CF1ED2F7F742}" type="presParOf" srcId="{E0A2B576-E0A9-499E-87D8-47DB8864B4E1}" destId="{A3BCE4BB-CD87-4009-A0D9-91CBC37C2B99}" srcOrd="3" destOrd="0" presId="urn:microsoft.com/office/officeart/2005/8/layout/orgChart1"/>
    <dgm:cxn modelId="{750DB539-C8CA-430C-B223-BE26654569F6}" type="presParOf" srcId="{A3BCE4BB-CD87-4009-A0D9-91CBC37C2B99}" destId="{A7F2B2F6-812F-4685-95D9-07724EE241AD}" srcOrd="0" destOrd="0" presId="urn:microsoft.com/office/officeart/2005/8/layout/orgChart1"/>
    <dgm:cxn modelId="{9700590A-62CD-4EFC-B1EA-A6D7F8A64208}" type="presParOf" srcId="{A7F2B2F6-812F-4685-95D9-07724EE241AD}" destId="{BCDEA33E-F011-4B7D-96A3-00C4350367B7}" srcOrd="0" destOrd="0" presId="urn:microsoft.com/office/officeart/2005/8/layout/orgChart1"/>
    <dgm:cxn modelId="{C1E49D96-1CA4-4F1D-BF44-71646E8B1339}" type="presParOf" srcId="{A7F2B2F6-812F-4685-95D9-07724EE241AD}" destId="{53F7EFA6-F1AD-4E15-966F-E89EF2A6ADC9}" srcOrd="1" destOrd="0" presId="urn:microsoft.com/office/officeart/2005/8/layout/orgChart1"/>
    <dgm:cxn modelId="{55B1C9CE-8A06-4528-9667-9D1F5AA55312}" type="presParOf" srcId="{A3BCE4BB-CD87-4009-A0D9-91CBC37C2B99}" destId="{6CAC1817-21F8-41B8-8501-7A84B4F7368E}" srcOrd="1" destOrd="0" presId="urn:microsoft.com/office/officeart/2005/8/layout/orgChart1"/>
    <dgm:cxn modelId="{497393F7-2821-4897-98DA-DCBC8AB0DDD9}" type="presParOf" srcId="{A3BCE4BB-CD87-4009-A0D9-91CBC37C2B99}" destId="{C25B1B76-E0BC-4819-9D5C-3EDA72A1ED50}" srcOrd="2" destOrd="0" presId="urn:microsoft.com/office/officeart/2005/8/layout/orgChart1"/>
    <dgm:cxn modelId="{E1426072-2D8D-4999-9941-BF2713E7083A}" type="presParOf" srcId="{11547411-424A-4DEE-A4FF-3C93874E734E}" destId="{BB4D1918-9E69-4883-A5F3-694A74CD84C9}" srcOrd="2" destOrd="0" presId="urn:microsoft.com/office/officeart/2005/8/layout/orgChart1"/>
    <dgm:cxn modelId="{3917CEF8-4B85-40CA-8B04-A5B39B002975}" type="presParOf" srcId="{1F73CFEC-4D07-4863-84B6-0BA4888CB24D}" destId="{5544236C-4424-428A-89B5-00DDBD1F21AB}" srcOrd="2" destOrd="0" presId="urn:microsoft.com/office/officeart/2005/8/layout/orgChart1"/>
    <dgm:cxn modelId="{C2F1C315-7AAF-415D-B5D3-D96DB87713C1}" type="presParOf" srcId="{1F73CFEC-4D07-4863-84B6-0BA4888CB24D}" destId="{E0B73BFE-7135-4F58-ABD1-D3A3DE37F45E}" srcOrd="3" destOrd="0" presId="urn:microsoft.com/office/officeart/2005/8/layout/orgChart1"/>
    <dgm:cxn modelId="{A4A4E2F3-AB59-4AF1-8CCB-E73024719DA0}" type="presParOf" srcId="{E0B73BFE-7135-4F58-ABD1-D3A3DE37F45E}" destId="{57EE4F90-985E-4A18-BB26-B82B57ABA1E0}" srcOrd="0" destOrd="0" presId="urn:microsoft.com/office/officeart/2005/8/layout/orgChart1"/>
    <dgm:cxn modelId="{49E3E119-33E2-49E8-A064-78B8EFE78E5E}" type="presParOf" srcId="{57EE4F90-985E-4A18-BB26-B82B57ABA1E0}" destId="{7DFC046E-A6C7-489E-8667-D23ADC589999}" srcOrd="0" destOrd="0" presId="urn:microsoft.com/office/officeart/2005/8/layout/orgChart1"/>
    <dgm:cxn modelId="{D8F000D8-BB25-4F02-9B9B-B636079384FB}" type="presParOf" srcId="{57EE4F90-985E-4A18-BB26-B82B57ABA1E0}" destId="{5D84D4BB-A1BD-4E77-93DF-3A078B8D32B6}" srcOrd="1" destOrd="0" presId="urn:microsoft.com/office/officeart/2005/8/layout/orgChart1"/>
    <dgm:cxn modelId="{14F1037C-7489-4DED-892A-85E4EF0F079B}" type="presParOf" srcId="{E0B73BFE-7135-4F58-ABD1-D3A3DE37F45E}" destId="{EEECF0A1-9A43-4315-BE20-1F51882BF20F}" srcOrd="1" destOrd="0" presId="urn:microsoft.com/office/officeart/2005/8/layout/orgChart1"/>
    <dgm:cxn modelId="{00D44FA5-8070-47B5-906D-9C768B598A23}" type="presParOf" srcId="{EEECF0A1-9A43-4315-BE20-1F51882BF20F}" destId="{5BD6C5D8-8976-4FB0-8810-4082CE5CC023}" srcOrd="0" destOrd="0" presId="urn:microsoft.com/office/officeart/2005/8/layout/orgChart1"/>
    <dgm:cxn modelId="{7026AF8D-FC8C-4214-AE08-8BA1720FDCCE}" type="presParOf" srcId="{EEECF0A1-9A43-4315-BE20-1F51882BF20F}" destId="{9BC6A628-FECD-4DC5-89A9-987F5B2FAB67}" srcOrd="1" destOrd="0" presId="urn:microsoft.com/office/officeart/2005/8/layout/orgChart1"/>
    <dgm:cxn modelId="{E929557C-C281-436D-A815-77F6583A892B}" type="presParOf" srcId="{9BC6A628-FECD-4DC5-89A9-987F5B2FAB67}" destId="{C9BD2754-91ED-4923-99CC-0C1AC5859D2F}" srcOrd="0" destOrd="0" presId="urn:microsoft.com/office/officeart/2005/8/layout/orgChart1"/>
    <dgm:cxn modelId="{6435AA32-57B8-4A0A-821D-CB90B9E29930}" type="presParOf" srcId="{C9BD2754-91ED-4923-99CC-0C1AC5859D2F}" destId="{932654BE-5313-4510-80F9-A2BC7B38C40D}" srcOrd="0" destOrd="0" presId="urn:microsoft.com/office/officeart/2005/8/layout/orgChart1"/>
    <dgm:cxn modelId="{BE76F060-D3B7-4DAB-BCAF-FF132D94827C}" type="presParOf" srcId="{C9BD2754-91ED-4923-99CC-0C1AC5859D2F}" destId="{B9D1E452-1F4E-4775-8C05-AA44B4C84D3F}" srcOrd="1" destOrd="0" presId="urn:microsoft.com/office/officeart/2005/8/layout/orgChart1"/>
    <dgm:cxn modelId="{1DE84A67-BA85-43AE-9CCF-CE6BD461BF45}" type="presParOf" srcId="{9BC6A628-FECD-4DC5-89A9-987F5B2FAB67}" destId="{6F8E18F1-3726-493C-9FE3-66FE1C680B0A}" srcOrd="1" destOrd="0" presId="urn:microsoft.com/office/officeart/2005/8/layout/orgChart1"/>
    <dgm:cxn modelId="{BF7CA78C-BF93-4CC1-A8DC-046DF2BCD5F6}" type="presParOf" srcId="{9BC6A628-FECD-4DC5-89A9-987F5B2FAB67}" destId="{4129DB99-1265-4A82-8DEC-5FBEFC2F0137}" srcOrd="2" destOrd="0" presId="urn:microsoft.com/office/officeart/2005/8/layout/orgChart1"/>
    <dgm:cxn modelId="{98FCFCAC-47E4-435F-BBA1-7ADD5554A7A8}" type="presParOf" srcId="{EEECF0A1-9A43-4315-BE20-1F51882BF20F}" destId="{69D28C17-9290-46B1-A1AF-4AC56210279B}" srcOrd="2" destOrd="0" presId="urn:microsoft.com/office/officeart/2005/8/layout/orgChart1"/>
    <dgm:cxn modelId="{3D345403-D864-4A73-A7FF-B2B08F7C7A6D}" type="presParOf" srcId="{EEECF0A1-9A43-4315-BE20-1F51882BF20F}" destId="{0C259331-71A1-49D3-A50D-D1A7B93D2258}" srcOrd="3" destOrd="0" presId="urn:microsoft.com/office/officeart/2005/8/layout/orgChart1"/>
    <dgm:cxn modelId="{C78EDF92-0270-48DD-B83D-6CF186A58849}" type="presParOf" srcId="{0C259331-71A1-49D3-A50D-D1A7B93D2258}" destId="{CD8C7836-D9D4-464A-9D45-0B824D47D953}" srcOrd="0" destOrd="0" presId="urn:microsoft.com/office/officeart/2005/8/layout/orgChart1"/>
    <dgm:cxn modelId="{F7894772-1561-4BA4-94AE-F8D86FF4BA1E}" type="presParOf" srcId="{CD8C7836-D9D4-464A-9D45-0B824D47D953}" destId="{DEBC48BA-90FC-4130-9724-6D6585418803}" srcOrd="0" destOrd="0" presId="urn:microsoft.com/office/officeart/2005/8/layout/orgChart1"/>
    <dgm:cxn modelId="{817D73E4-A42B-4432-9725-9AC312FC6754}" type="presParOf" srcId="{CD8C7836-D9D4-464A-9D45-0B824D47D953}" destId="{3076053D-646A-43E6-B0F4-E416785B95E1}" srcOrd="1" destOrd="0" presId="urn:microsoft.com/office/officeart/2005/8/layout/orgChart1"/>
    <dgm:cxn modelId="{24F2A398-5372-4E3E-BF69-14BE9DFEA89A}" type="presParOf" srcId="{0C259331-71A1-49D3-A50D-D1A7B93D2258}" destId="{FE050859-ECB4-4D34-B7E6-5C4443DD4CD5}" srcOrd="1" destOrd="0" presId="urn:microsoft.com/office/officeart/2005/8/layout/orgChart1"/>
    <dgm:cxn modelId="{20CAA7E8-80A2-472C-805F-C6D0264F8719}" type="presParOf" srcId="{0C259331-71A1-49D3-A50D-D1A7B93D2258}" destId="{B1F46465-8CC6-4191-A2C2-550807334144}" srcOrd="2" destOrd="0" presId="urn:microsoft.com/office/officeart/2005/8/layout/orgChart1"/>
    <dgm:cxn modelId="{682DE22C-318F-4114-9D57-E30D9706A88F}" type="presParOf" srcId="{EEECF0A1-9A43-4315-BE20-1F51882BF20F}" destId="{4D641E58-C35D-4352-BC2C-D7C128CB89A5}" srcOrd="4" destOrd="0" presId="urn:microsoft.com/office/officeart/2005/8/layout/orgChart1"/>
    <dgm:cxn modelId="{6A487147-A0ED-4D96-B944-D2E441694808}" type="presParOf" srcId="{EEECF0A1-9A43-4315-BE20-1F51882BF20F}" destId="{9DFB734D-F9C6-424F-87D1-22643292897E}" srcOrd="5" destOrd="0" presId="urn:microsoft.com/office/officeart/2005/8/layout/orgChart1"/>
    <dgm:cxn modelId="{12C82F72-34AC-40C5-BC50-D93C01EE078D}" type="presParOf" srcId="{9DFB734D-F9C6-424F-87D1-22643292897E}" destId="{6483A5D3-E3A4-487F-B9CE-9EECCAE973AD}" srcOrd="0" destOrd="0" presId="urn:microsoft.com/office/officeart/2005/8/layout/orgChart1"/>
    <dgm:cxn modelId="{3495E36A-1FB5-428F-B3FB-D035F6B05D37}" type="presParOf" srcId="{6483A5D3-E3A4-487F-B9CE-9EECCAE973AD}" destId="{A95DD0FD-CDA4-43A5-AB19-2E840C19FCD6}" srcOrd="0" destOrd="0" presId="urn:microsoft.com/office/officeart/2005/8/layout/orgChart1"/>
    <dgm:cxn modelId="{8C6E46E4-0335-4B8B-A0DA-84F8B4991973}" type="presParOf" srcId="{6483A5D3-E3A4-487F-B9CE-9EECCAE973AD}" destId="{AE9BDE95-8D0F-41C6-84D1-0ECFB38D572A}" srcOrd="1" destOrd="0" presId="urn:microsoft.com/office/officeart/2005/8/layout/orgChart1"/>
    <dgm:cxn modelId="{06AB38A4-FA1B-4978-B521-F788569E50ED}" type="presParOf" srcId="{9DFB734D-F9C6-424F-87D1-22643292897E}" destId="{6B74172F-5CBA-441D-9F95-8AA37B053819}" srcOrd="1" destOrd="0" presId="urn:microsoft.com/office/officeart/2005/8/layout/orgChart1"/>
    <dgm:cxn modelId="{5930E49F-7CC9-44C4-94D3-31CD10DC8A83}" type="presParOf" srcId="{9DFB734D-F9C6-424F-87D1-22643292897E}" destId="{7D7F4BB2-2CB0-4379-AF97-F1B5C7495533}" srcOrd="2" destOrd="0" presId="urn:microsoft.com/office/officeart/2005/8/layout/orgChart1"/>
    <dgm:cxn modelId="{8E6719EC-ECAE-4F65-8677-E934AA8E0D22}" type="presParOf" srcId="{E0B73BFE-7135-4F58-ABD1-D3A3DE37F45E}" destId="{2BA7C0DC-4A41-4295-B3B0-4A878F7DB2BF}" srcOrd="2" destOrd="0" presId="urn:microsoft.com/office/officeart/2005/8/layout/orgChart1"/>
    <dgm:cxn modelId="{D831399D-BF68-4E2A-9C2F-5409AFCA6AB7}" type="presParOf" srcId="{1F73CFEC-4D07-4863-84B6-0BA4888CB24D}" destId="{B53B1E23-A3F9-48F9-90C1-2BD9A50DF933}" srcOrd="4" destOrd="0" presId="urn:microsoft.com/office/officeart/2005/8/layout/orgChart1"/>
    <dgm:cxn modelId="{BA493F2B-5512-4C81-8FAA-D4564621404C}" type="presParOf" srcId="{1F73CFEC-4D07-4863-84B6-0BA4888CB24D}" destId="{9394D9AB-3C9B-4F82-9CB7-FDF9C36FFE8D}" srcOrd="5" destOrd="0" presId="urn:microsoft.com/office/officeart/2005/8/layout/orgChart1"/>
    <dgm:cxn modelId="{33BC7EFF-26DF-4BE5-A57A-41329EF9D721}" type="presParOf" srcId="{9394D9AB-3C9B-4F82-9CB7-FDF9C36FFE8D}" destId="{4300CC9F-6D0B-4E31-A71B-9C291D11AA77}" srcOrd="0" destOrd="0" presId="urn:microsoft.com/office/officeart/2005/8/layout/orgChart1"/>
    <dgm:cxn modelId="{0AFEB60D-4ECD-48BC-9A7B-9E0DFCEB9FC0}" type="presParOf" srcId="{4300CC9F-6D0B-4E31-A71B-9C291D11AA77}" destId="{F1DAE47C-48FE-48C1-AB0F-0FF5D805214C}" srcOrd="0" destOrd="0" presId="urn:microsoft.com/office/officeart/2005/8/layout/orgChart1"/>
    <dgm:cxn modelId="{FD3D87EE-9AC6-4BBC-BBD0-D09F47D4EFF1}" type="presParOf" srcId="{4300CC9F-6D0B-4E31-A71B-9C291D11AA77}" destId="{4AF6CAF3-F3E0-4045-BAAE-FD0AD5158CD9}" srcOrd="1" destOrd="0" presId="urn:microsoft.com/office/officeart/2005/8/layout/orgChart1"/>
    <dgm:cxn modelId="{26F029DE-54E7-495B-AF59-C3E3AFFDF007}" type="presParOf" srcId="{9394D9AB-3C9B-4F82-9CB7-FDF9C36FFE8D}" destId="{8A93830E-0764-4001-BFAB-12E8B7834BB9}" srcOrd="1" destOrd="0" presId="urn:microsoft.com/office/officeart/2005/8/layout/orgChart1"/>
    <dgm:cxn modelId="{EAFA5D92-A9D0-4166-9B68-54524BEB92D1}" type="presParOf" srcId="{9394D9AB-3C9B-4F82-9CB7-FDF9C36FFE8D}" destId="{74109694-8316-42E3-9975-0EE413EB8B29}" srcOrd="2" destOrd="0" presId="urn:microsoft.com/office/officeart/2005/8/layout/orgChart1"/>
    <dgm:cxn modelId="{6D814209-A581-49F9-BA7A-866A4C20C270}" type="presParOf" srcId="{1F73CFEC-4D07-4863-84B6-0BA4888CB24D}" destId="{94E8AB23-18D5-4F0E-9A72-93207E12F138}" srcOrd="6" destOrd="0" presId="urn:microsoft.com/office/officeart/2005/8/layout/orgChart1"/>
    <dgm:cxn modelId="{D28C56F0-D7D4-4A4B-BF3B-DC4AE78E374D}" type="presParOf" srcId="{1F73CFEC-4D07-4863-84B6-0BA4888CB24D}" destId="{17DCF728-8264-4C4A-8607-D170843856D2}" srcOrd="7" destOrd="0" presId="urn:microsoft.com/office/officeart/2005/8/layout/orgChart1"/>
    <dgm:cxn modelId="{61666EDF-188C-4CB6-B312-8227FD945248}" type="presParOf" srcId="{17DCF728-8264-4C4A-8607-D170843856D2}" destId="{4F3D28FC-07AB-41E5-BB88-EECEF492E2FA}" srcOrd="0" destOrd="0" presId="urn:microsoft.com/office/officeart/2005/8/layout/orgChart1"/>
    <dgm:cxn modelId="{BCA2507E-8A42-4E39-971B-D216926FB7F6}" type="presParOf" srcId="{4F3D28FC-07AB-41E5-BB88-EECEF492E2FA}" destId="{951BD996-F653-4F67-A419-BBB23695C05E}" srcOrd="0" destOrd="0" presId="urn:microsoft.com/office/officeart/2005/8/layout/orgChart1"/>
    <dgm:cxn modelId="{753319DF-848D-4E9B-AABE-04B1CD3DA032}" type="presParOf" srcId="{4F3D28FC-07AB-41E5-BB88-EECEF492E2FA}" destId="{FA9CAD44-34E1-4B9C-8E18-A2B751A49D50}" srcOrd="1" destOrd="0" presId="urn:microsoft.com/office/officeart/2005/8/layout/orgChart1"/>
    <dgm:cxn modelId="{AD047E3D-6B8A-48EA-B294-B9A7B226B66E}" type="presParOf" srcId="{17DCF728-8264-4C4A-8607-D170843856D2}" destId="{9F380BE8-3E23-4D58-ACA3-F032E4475BB3}" srcOrd="1" destOrd="0" presId="urn:microsoft.com/office/officeart/2005/8/layout/orgChart1"/>
    <dgm:cxn modelId="{8BF62BC5-6FE6-4EBE-8DCA-B239BAF1F95F}" type="presParOf" srcId="{9F380BE8-3E23-4D58-ACA3-F032E4475BB3}" destId="{889A7D37-C557-4E7B-BC52-487F100A02D2}" srcOrd="0" destOrd="0" presId="urn:microsoft.com/office/officeart/2005/8/layout/orgChart1"/>
    <dgm:cxn modelId="{BCF52077-E837-4D91-8839-418CEEC14E69}" type="presParOf" srcId="{9F380BE8-3E23-4D58-ACA3-F032E4475BB3}" destId="{8561D337-6312-4F3D-A432-DA26BC879546}" srcOrd="1" destOrd="0" presId="urn:microsoft.com/office/officeart/2005/8/layout/orgChart1"/>
    <dgm:cxn modelId="{29DC579B-9B00-4607-9A8A-E467C8B760DD}" type="presParOf" srcId="{8561D337-6312-4F3D-A432-DA26BC879546}" destId="{6795CA7F-0497-43B8-965D-AE0B87855A82}" srcOrd="0" destOrd="0" presId="urn:microsoft.com/office/officeart/2005/8/layout/orgChart1"/>
    <dgm:cxn modelId="{B4458C8C-6B51-4230-A666-81D49A36C3C1}" type="presParOf" srcId="{6795CA7F-0497-43B8-965D-AE0B87855A82}" destId="{6F902894-5269-4F08-8ACE-67FCA6AB6CE4}" srcOrd="0" destOrd="0" presId="urn:microsoft.com/office/officeart/2005/8/layout/orgChart1"/>
    <dgm:cxn modelId="{64AB1400-23FB-4CC1-9DF8-04EB2EFA0E16}" type="presParOf" srcId="{6795CA7F-0497-43B8-965D-AE0B87855A82}" destId="{FE9534A7-C279-47A0-9872-467A724D5485}" srcOrd="1" destOrd="0" presId="urn:microsoft.com/office/officeart/2005/8/layout/orgChart1"/>
    <dgm:cxn modelId="{260C59DD-6E69-4A5F-9162-AEE4BD3FB3AC}" type="presParOf" srcId="{8561D337-6312-4F3D-A432-DA26BC879546}" destId="{68D87624-74C8-47AA-89C1-3FEDE6501076}" srcOrd="1" destOrd="0" presId="urn:microsoft.com/office/officeart/2005/8/layout/orgChart1"/>
    <dgm:cxn modelId="{DB77F581-E6E5-49CC-AF62-E382B8A45278}" type="presParOf" srcId="{8561D337-6312-4F3D-A432-DA26BC879546}" destId="{2E9963A4-0223-490C-B28F-E5419BA2BF2F}" srcOrd="2" destOrd="0" presId="urn:microsoft.com/office/officeart/2005/8/layout/orgChart1"/>
    <dgm:cxn modelId="{FE922984-01A8-4BE8-B4DF-49C74AF25DD8}" type="presParOf" srcId="{9F380BE8-3E23-4D58-ACA3-F032E4475BB3}" destId="{1EAAB908-EA6E-4B54-A4FC-17B0C9E87B78}" srcOrd="2" destOrd="0" presId="urn:microsoft.com/office/officeart/2005/8/layout/orgChart1"/>
    <dgm:cxn modelId="{3FA747AF-294A-420E-A151-53CF3C71A1E2}" type="presParOf" srcId="{9F380BE8-3E23-4D58-ACA3-F032E4475BB3}" destId="{DAA43CAA-1B23-4386-A2CA-139EB5460B12}" srcOrd="3" destOrd="0" presId="urn:microsoft.com/office/officeart/2005/8/layout/orgChart1"/>
    <dgm:cxn modelId="{2BA7340F-5C96-45FA-98FB-BD7C523EB330}" type="presParOf" srcId="{DAA43CAA-1B23-4386-A2CA-139EB5460B12}" destId="{A38BCCE6-213D-4C70-BE88-9CDA791B76DA}" srcOrd="0" destOrd="0" presId="urn:microsoft.com/office/officeart/2005/8/layout/orgChart1"/>
    <dgm:cxn modelId="{7A3C396C-59C4-40CE-96B5-BE2BA106E807}" type="presParOf" srcId="{A38BCCE6-213D-4C70-BE88-9CDA791B76DA}" destId="{7B1D8694-8843-4863-8C95-F510B58F5F7F}" srcOrd="0" destOrd="0" presId="urn:microsoft.com/office/officeart/2005/8/layout/orgChart1"/>
    <dgm:cxn modelId="{046992CF-325E-449F-8CE6-D2EE9A43C178}" type="presParOf" srcId="{A38BCCE6-213D-4C70-BE88-9CDA791B76DA}" destId="{AC2E23AD-44AC-4608-A0EC-8B90D219BF3A}" srcOrd="1" destOrd="0" presId="urn:microsoft.com/office/officeart/2005/8/layout/orgChart1"/>
    <dgm:cxn modelId="{D69091F1-F9BB-48F5-802B-08B0A84FA95F}" type="presParOf" srcId="{DAA43CAA-1B23-4386-A2CA-139EB5460B12}" destId="{A080E69E-A958-4D12-8DF4-FC3518908D51}" srcOrd="1" destOrd="0" presId="urn:microsoft.com/office/officeart/2005/8/layout/orgChart1"/>
    <dgm:cxn modelId="{647FF61B-688E-4CEE-9511-B3A99ED10BAF}" type="presParOf" srcId="{DAA43CAA-1B23-4386-A2CA-139EB5460B12}" destId="{ED71DC16-C42B-4F4E-8908-EDE86A1EE6A4}" srcOrd="2" destOrd="0" presId="urn:microsoft.com/office/officeart/2005/8/layout/orgChart1"/>
    <dgm:cxn modelId="{B54FE4FE-009A-4F22-84E1-84324638A3BA}" type="presParOf" srcId="{9F380BE8-3E23-4D58-ACA3-F032E4475BB3}" destId="{CBBAFF91-04C0-4548-A3C2-EF913C7CA95F}" srcOrd="4" destOrd="0" presId="urn:microsoft.com/office/officeart/2005/8/layout/orgChart1"/>
    <dgm:cxn modelId="{E23C3926-58D8-4455-8696-5E5348C1CB4E}" type="presParOf" srcId="{9F380BE8-3E23-4D58-ACA3-F032E4475BB3}" destId="{9598B810-8679-4ADE-A8F1-E604F846CCDC}" srcOrd="5" destOrd="0" presId="urn:microsoft.com/office/officeart/2005/8/layout/orgChart1"/>
    <dgm:cxn modelId="{49E7A0B3-32E8-4649-918A-FB2176D5F834}" type="presParOf" srcId="{9598B810-8679-4ADE-A8F1-E604F846CCDC}" destId="{2507C838-01C6-474C-BAEA-A9AB3943BB5B}" srcOrd="0" destOrd="0" presId="urn:microsoft.com/office/officeart/2005/8/layout/orgChart1"/>
    <dgm:cxn modelId="{8D3F19D9-A72A-4866-B49B-EAF897FF1963}" type="presParOf" srcId="{2507C838-01C6-474C-BAEA-A9AB3943BB5B}" destId="{371F0228-E9F6-4703-8F4C-EB025842BCFC}" srcOrd="0" destOrd="0" presId="urn:microsoft.com/office/officeart/2005/8/layout/orgChart1"/>
    <dgm:cxn modelId="{D16A6CB8-5FDD-4833-9266-C9303C614631}" type="presParOf" srcId="{2507C838-01C6-474C-BAEA-A9AB3943BB5B}" destId="{8AA42B6B-94D1-4F8D-BAD5-1C143C7EF05A}" srcOrd="1" destOrd="0" presId="urn:microsoft.com/office/officeart/2005/8/layout/orgChart1"/>
    <dgm:cxn modelId="{1501297E-5935-400B-BF3F-B646F6498655}" type="presParOf" srcId="{9598B810-8679-4ADE-A8F1-E604F846CCDC}" destId="{B84436A4-E053-4C2A-879C-0F40F443BDDC}" srcOrd="1" destOrd="0" presId="urn:microsoft.com/office/officeart/2005/8/layout/orgChart1"/>
    <dgm:cxn modelId="{C29D825E-F8DF-442C-8E06-C711AB0BB3A3}" type="presParOf" srcId="{9598B810-8679-4ADE-A8F1-E604F846CCDC}" destId="{036578A4-6D8F-401D-B9CB-B04CAF2ED1DA}" srcOrd="2" destOrd="0" presId="urn:microsoft.com/office/officeart/2005/8/layout/orgChart1"/>
    <dgm:cxn modelId="{D8F40F9C-FF95-405F-B6BF-033D43731B87}" type="presParOf" srcId="{17DCF728-8264-4C4A-8607-D170843856D2}" destId="{31C50D7F-1E03-486D-A231-2B2F1700FE59}" srcOrd="2" destOrd="0" presId="urn:microsoft.com/office/officeart/2005/8/layout/orgChart1"/>
    <dgm:cxn modelId="{F7032101-193B-4134-A79A-E7E533EDD9B2}" type="presParOf" srcId="{04574838-AA2F-4B80-81EA-A4175385D450}" destId="{21453D06-4969-462B-8235-D5EB1D915382}" srcOrd="2" destOrd="0" presId="urn:microsoft.com/office/officeart/2005/8/layout/orgChart1"/>
    <dgm:cxn modelId="{22815F78-FC7E-4B0E-B5A2-9725826A1566}" type="presParOf" srcId="{3B3DA57E-4028-4DC2-9A8F-CC6E48DFF3CF}" destId="{D8BBA47E-11F2-4458-B274-E518CF7715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0470B7-8512-4E92-9A11-EA9593F122E6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PK"/>
        </a:p>
      </dgm:t>
    </dgm:pt>
    <dgm:pt modelId="{2EBA8225-9706-4569-8D5E-55822BC91A2C}">
      <dgm:prSet phldrT="[Text]"/>
      <dgm:spPr/>
      <dgm:t>
        <a:bodyPr/>
        <a:lstStyle/>
        <a:p>
          <a:r>
            <a:rPr lang="en-US" dirty="0"/>
            <a:t>HDD</a:t>
          </a:r>
        </a:p>
      </dgm:t>
    </dgm:pt>
    <dgm:pt modelId="{C6E4B09F-E8DD-452F-8BE9-1C80D6947606}" type="parTrans" cxnId="{4B0E1498-44FD-4171-ACBD-3244407298C6}">
      <dgm:prSet/>
      <dgm:spPr/>
      <dgm:t>
        <a:bodyPr/>
        <a:lstStyle/>
        <a:p>
          <a:endParaRPr lang="en-PK"/>
        </a:p>
      </dgm:t>
    </dgm:pt>
    <dgm:pt modelId="{2DD831A2-E04C-4341-91EA-4DB88E0789ED}" type="sibTrans" cxnId="{4B0E1498-44FD-4171-ACBD-3244407298C6}">
      <dgm:prSet/>
      <dgm:spPr/>
      <dgm:t>
        <a:bodyPr/>
        <a:lstStyle/>
        <a:p>
          <a:endParaRPr lang="en-PK"/>
        </a:p>
      </dgm:t>
    </dgm:pt>
    <dgm:pt modelId="{8AEDA2BF-AA17-4B06-B19B-F128033A0DDC}">
      <dgm:prSet phldrT="[Text]"/>
      <dgm:spPr/>
      <dgm:t>
        <a:bodyPr/>
        <a:lstStyle/>
        <a:p>
          <a:r>
            <a:rPr lang="en-US" dirty="0"/>
            <a:t>SSD </a:t>
          </a:r>
        </a:p>
        <a:p>
          <a:r>
            <a:rPr lang="en-US" dirty="0"/>
            <a:t>(DRAM / </a:t>
          </a:r>
        </a:p>
        <a:p>
          <a:r>
            <a:rPr lang="en-US" dirty="0"/>
            <a:t>DRAM-less)</a:t>
          </a:r>
        </a:p>
      </dgm:t>
    </dgm:pt>
    <dgm:pt modelId="{6FB66CDB-F92F-4A85-85CA-7969151BA328}" type="parTrans" cxnId="{699C87B4-E5D9-424F-8C5D-9C69912F649B}">
      <dgm:prSet/>
      <dgm:spPr/>
      <dgm:t>
        <a:bodyPr/>
        <a:lstStyle/>
        <a:p>
          <a:endParaRPr lang="en-PK"/>
        </a:p>
      </dgm:t>
    </dgm:pt>
    <dgm:pt modelId="{F0508563-9FF8-4F84-B2AC-2487F80CC0D9}" type="sibTrans" cxnId="{699C87B4-E5D9-424F-8C5D-9C69912F649B}">
      <dgm:prSet/>
      <dgm:spPr/>
      <dgm:t>
        <a:bodyPr/>
        <a:lstStyle/>
        <a:p>
          <a:endParaRPr lang="en-PK"/>
        </a:p>
      </dgm:t>
    </dgm:pt>
    <dgm:pt modelId="{98741300-086F-4DBC-87B9-876DE0473DF0}">
      <dgm:prSet phldrT="[Text]"/>
      <dgm:spPr/>
      <dgm:t>
        <a:bodyPr/>
        <a:lstStyle/>
        <a:p>
          <a:r>
            <a:rPr lang="en-US" dirty="0"/>
            <a:t>SATA (as shown)</a:t>
          </a:r>
        </a:p>
      </dgm:t>
    </dgm:pt>
    <dgm:pt modelId="{C4D05ACA-52DD-4652-9B73-ACB2476BAFE1}" type="parTrans" cxnId="{FFC81D62-F013-465A-A640-222602814E92}">
      <dgm:prSet/>
      <dgm:spPr/>
      <dgm:t>
        <a:bodyPr/>
        <a:lstStyle/>
        <a:p>
          <a:endParaRPr lang="en-PK"/>
        </a:p>
      </dgm:t>
    </dgm:pt>
    <dgm:pt modelId="{18634A9E-7282-4A4D-A795-17F4678F49A0}" type="sibTrans" cxnId="{FFC81D62-F013-465A-A640-222602814E92}">
      <dgm:prSet/>
      <dgm:spPr/>
      <dgm:t>
        <a:bodyPr/>
        <a:lstStyle/>
        <a:p>
          <a:endParaRPr lang="en-PK"/>
        </a:p>
      </dgm:t>
    </dgm:pt>
    <dgm:pt modelId="{75D46366-131A-4CB7-A660-7543CEEFD5BF}">
      <dgm:prSet phldrT="[Text]"/>
      <dgm:spPr/>
      <dgm:t>
        <a:bodyPr/>
        <a:lstStyle/>
        <a:p>
          <a:r>
            <a:rPr lang="en-US" dirty="0"/>
            <a:t>M.2 (Similar to SATA Standard speeds)</a:t>
          </a:r>
        </a:p>
      </dgm:t>
    </dgm:pt>
    <dgm:pt modelId="{89DA1D9F-7239-4707-8345-0F22629BA6AF}" type="parTrans" cxnId="{81B72BF6-B3F9-4037-BE0D-7B4088B0B5CA}">
      <dgm:prSet/>
      <dgm:spPr/>
      <dgm:t>
        <a:bodyPr/>
        <a:lstStyle/>
        <a:p>
          <a:endParaRPr lang="en-PK"/>
        </a:p>
      </dgm:t>
    </dgm:pt>
    <dgm:pt modelId="{C8CB59D4-BDF0-4A93-A46A-10E2BE2C7E07}" type="sibTrans" cxnId="{81B72BF6-B3F9-4037-BE0D-7B4088B0B5CA}">
      <dgm:prSet/>
      <dgm:spPr/>
      <dgm:t>
        <a:bodyPr/>
        <a:lstStyle/>
        <a:p>
          <a:endParaRPr lang="en-PK"/>
        </a:p>
      </dgm:t>
    </dgm:pt>
    <dgm:pt modelId="{60DE5870-B832-4C56-80C5-0C882FD1BDDE}">
      <dgm:prSet phldrT="[Text]"/>
      <dgm:spPr/>
      <dgm:t>
        <a:bodyPr/>
        <a:lstStyle/>
        <a:p>
          <a:r>
            <a:rPr lang="en-US" dirty="0"/>
            <a:t>NVME 3000MB/s and above</a:t>
          </a:r>
        </a:p>
      </dgm:t>
    </dgm:pt>
    <dgm:pt modelId="{60DE9E40-AAAC-489E-A34B-F59AB260804B}" type="parTrans" cxnId="{340DA759-0C47-4D11-BE95-8E24EB1C4096}">
      <dgm:prSet/>
      <dgm:spPr/>
      <dgm:t>
        <a:bodyPr/>
        <a:lstStyle/>
        <a:p>
          <a:endParaRPr lang="en-PK"/>
        </a:p>
      </dgm:t>
    </dgm:pt>
    <dgm:pt modelId="{138B48A9-67C7-4662-9A22-BBE195340371}" type="sibTrans" cxnId="{340DA759-0C47-4D11-BE95-8E24EB1C4096}">
      <dgm:prSet/>
      <dgm:spPr/>
      <dgm:t>
        <a:bodyPr/>
        <a:lstStyle/>
        <a:p>
          <a:endParaRPr lang="en-PK"/>
        </a:p>
      </dgm:t>
    </dgm:pt>
    <dgm:pt modelId="{17A0707F-039C-4976-B81E-95FEB7A587BC}">
      <dgm:prSet phldrT="[Text]"/>
      <dgm:spPr/>
      <dgm:t>
        <a:bodyPr/>
        <a:lstStyle/>
        <a:p>
          <a:r>
            <a:rPr lang="en-US" dirty="0"/>
            <a:t>IDE/PATA</a:t>
          </a:r>
        </a:p>
      </dgm:t>
    </dgm:pt>
    <dgm:pt modelId="{CE01730D-D654-4EA5-93AF-C1D5563C4715}" type="parTrans" cxnId="{93DFDF94-3987-4A5C-8C96-296F2D06C229}">
      <dgm:prSet/>
      <dgm:spPr/>
      <dgm:t>
        <a:bodyPr/>
        <a:lstStyle/>
        <a:p>
          <a:endParaRPr lang="en-PK"/>
        </a:p>
      </dgm:t>
    </dgm:pt>
    <dgm:pt modelId="{071485E9-F722-41C6-B6AF-6BF1A5376342}" type="sibTrans" cxnId="{93DFDF94-3987-4A5C-8C96-296F2D06C229}">
      <dgm:prSet/>
      <dgm:spPr/>
      <dgm:t>
        <a:bodyPr/>
        <a:lstStyle/>
        <a:p>
          <a:endParaRPr lang="en-PK"/>
        </a:p>
      </dgm:t>
    </dgm:pt>
    <dgm:pt modelId="{AFFF3595-1909-4716-8861-498779635803}">
      <dgm:prSet phldrT="[Text]"/>
      <dgm:spPr/>
      <dgm:t>
        <a:bodyPr/>
        <a:lstStyle/>
        <a:p>
          <a:r>
            <a:rPr lang="en-US" dirty="0"/>
            <a:t>SATA</a:t>
          </a:r>
        </a:p>
      </dgm:t>
    </dgm:pt>
    <dgm:pt modelId="{2FA85DDB-A1F7-4B87-B8D0-422C6B7E3DE7}" type="parTrans" cxnId="{2AEC6699-F538-41AA-86B8-B1C40FEB855F}">
      <dgm:prSet/>
      <dgm:spPr/>
      <dgm:t>
        <a:bodyPr/>
        <a:lstStyle/>
        <a:p>
          <a:endParaRPr lang="en-PK"/>
        </a:p>
      </dgm:t>
    </dgm:pt>
    <dgm:pt modelId="{25FEB4B5-B748-47B7-88A5-098C28606A6B}" type="sibTrans" cxnId="{2AEC6699-F538-41AA-86B8-B1C40FEB855F}">
      <dgm:prSet/>
      <dgm:spPr/>
      <dgm:t>
        <a:bodyPr/>
        <a:lstStyle/>
        <a:p>
          <a:endParaRPr lang="en-PK"/>
        </a:p>
      </dgm:t>
    </dgm:pt>
    <dgm:pt modelId="{C0A45000-CDEE-43C2-872A-4302C92A0859}">
      <dgm:prSet phldrT="[Text]"/>
      <dgm:spPr/>
      <dgm:t>
        <a:bodyPr/>
        <a:lstStyle/>
        <a:p>
          <a:r>
            <a:rPr lang="en-US" dirty="0"/>
            <a:t>100MB/s</a:t>
          </a:r>
        </a:p>
      </dgm:t>
    </dgm:pt>
    <dgm:pt modelId="{6BA9A16F-BEA2-43B4-9DD7-F2D545461366}" type="parTrans" cxnId="{2AC0AFB2-0B09-495C-A6C5-D5855A9B8E86}">
      <dgm:prSet/>
      <dgm:spPr/>
      <dgm:t>
        <a:bodyPr/>
        <a:lstStyle/>
        <a:p>
          <a:endParaRPr lang="en-PK"/>
        </a:p>
      </dgm:t>
    </dgm:pt>
    <dgm:pt modelId="{C3749F7E-4677-4A7A-8386-37B406B13B66}" type="sibTrans" cxnId="{2AC0AFB2-0B09-495C-A6C5-D5855A9B8E86}">
      <dgm:prSet/>
      <dgm:spPr/>
      <dgm:t>
        <a:bodyPr/>
        <a:lstStyle/>
        <a:p>
          <a:endParaRPr lang="en-PK"/>
        </a:p>
      </dgm:t>
    </dgm:pt>
    <dgm:pt modelId="{05BD361C-8FCA-4603-A230-959566039AE9}">
      <dgm:prSet phldrT="[Text]"/>
      <dgm:spPr/>
      <dgm:t>
        <a:bodyPr/>
        <a:lstStyle/>
        <a:p>
          <a:r>
            <a:rPr lang="en-US" dirty="0"/>
            <a:t>SATA 150MB/s</a:t>
          </a:r>
        </a:p>
      </dgm:t>
    </dgm:pt>
    <dgm:pt modelId="{BB1D6E31-5973-4C53-9F63-8ABD2405A263}" type="parTrans" cxnId="{133261C8-78FF-4733-B97D-E52E076688D4}">
      <dgm:prSet/>
      <dgm:spPr/>
      <dgm:t>
        <a:bodyPr/>
        <a:lstStyle/>
        <a:p>
          <a:endParaRPr lang="en-PK"/>
        </a:p>
      </dgm:t>
    </dgm:pt>
    <dgm:pt modelId="{725E94C2-5D12-4459-BCF8-5D56125884B2}" type="sibTrans" cxnId="{133261C8-78FF-4733-B97D-E52E076688D4}">
      <dgm:prSet/>
      <dgm:spPr/>
      <dgm:t>
        <a:bodyPr/>
        <a:lstStyle/>
        <a:p>
          <a:endParaRPr lang="en-PK"/>
        </a:p>
      </dgm:t>
    </dgm:pt>
    <dgm:pt modelId="{82DA624F-9ACA-4B85-8C14-08147C04D675}">
      <dgm:prSet phldrT="[Text]"/>
      <dgm:spPr/>
      <dgm:t>
        <a:bodyPr/>
        <a:lstStyle/>
        <a:p>
          <a:r>
            <a:rPr lang="en-US" dirty="0"/>
            <a:t>SATA II 300MB/s</a:t>
          </a:r>
        </a:p>
      </dgm:t>
    </dgm:pt>
    <dgm:pt modelId="{38E33E78-6AD5-49DC-A786-63A3BF7C45BB}" type="parTrans" cxnId="{653D77C8-0D23-423A-93A7-A22EAE7A115F}">
      <dgm:prSet/>
      <dgm:spPr/>
      <dgm:t>
        <a:bodyPr/>
        <a:lstStyle/>
        <a:p>
          <a:endParaRPr lang="en-PK"/>
        </a:p>
      </dgm:t>
    </dgm:pt>
    <dgm:pt modelId="{D18DF87B-09E7-424F-AE42-4C4F473D86C8}" type="sibTrans" cxnId="{653D77C8-0D23-423A-93A7-A22EAE7A115F}">
      <dgm:prSet/>
      <dgm:spPr/>
      <dgm:t>
        <a:bodyPr/>
        <a:lstStyle/>
        <a:p>
          <a:endParaRPr lang="en-PK"/>
        </a:p>
      </dgm:t>
    </dgm:pt>
    <dgm:pt modelId="{53985F35-418A-4AC5-AD8F-E108849A7708}">
      <dgm:prSet phldrT="[Text]"/>
      <dgm:spPr/>
      <dgm:t>
        <a:bodyPr/>
        <a:lstStyle/>
        <a:p>
          <a:r>
            <a:rPr lang="en-US" dirty="0"/>
            <a:t>SATA III 600MB/s</a:t>
          </a:r>
        </a:p>
      </dgm:t>
    </dgm:pt>
    <dgm:pt modelId="{61F41162-F8E2-44B8-82E4-18801FB7AE5D}" type="parTrans" cxnId="{D86806FA-D5BF-4E02-8B51-E45720686643}">
      <dgm:prSet/>
      <dgm:spPr/>
      <dgm:t>
        <a:bodyPr/>
        <a:lstStyle/>
        <a:p>
          <a:endParaRPr lang="en-PK"/>
        </a:p>
      </dgm:t>
    </dgm:pt>
    <dgm:pt modelId="{7D7AF5E2-1BCD-42D3-8647-AB91F32BF9E3}" type="sibTrans" cxnId="{D86806FA-D5BF-4E02-8B51-E45720686643}">
      <dgm:prSet/>
      <dgm:spPr/>
      <dgm:t>
        <a:bodyPr/>
        <a:lstStyle/>
        <a:p>
          <a:endParaRPr lang="en-PK"/>
        </a:p>
      </dgm:t>
    </dgm:pt>
    <dgm:pt modelId="{6CE89442-C4DA-45DA-8E7D-C444D4236F0B}" type="pres">
      <dgm:prSet presAssocID="{220470B7-8512-4E92-9A11-EA9593F122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1B6A70-F5FE-4C11-A4F0-432F8C35E98F}" type="pres">
      <dgm:prSet presAssocID="{2EBA8225-9706-4569-8D5E-55822BC91A2C}" presName="hierRoot1" presStyleCnt="0">
        <dgm:presLayoutVars>
          <dgm:hierBranch val="init"/>
        </dgm:presLayoutVars>
      </dgm:prSet>
      <dgm:spPr/>
    </dgm:pt>
    <dgm:pt modelId="{1AFF9277-A6F2-484A-8787-EEC997100C2B}" type="pres">
      <dgm:prSet presAssocID="{2EBA8225-9706-4569-8D5E-55822BC91A2C}" presName="rootComposite1" presStyleCnt="0"/>
      <dgm:spPr/>
    </dgm:pt>
    <dgm:pt modelId="{87646B6E-7446-46B1-ACA9-827E36E521B7}" type="pres">
      <dgm:prSet presAssocID="{2EBA8225-9706-4569-8D5E-55822BC91A2C}" presName="rootText1" presStyleLbl="node0" presStyleIdx="0" presStyleCnt="1">
        <dgm:presLayoutVars>
          <dgm:chPref val="3"/>
        </dgm:presLayoutVars>
      </dgm:prSet>
      <dgm:spPr/>
    </dgm:pt>
    <dgm:pt modelId="{396FFC46-5E95-4C6B-B5D3-7639DAB1DCEE}" type="pres">
      <dgm:prSet presAssocID="{2EBA8225-9706-4569-8D5E-55822BC91A2C}" presName="rootConnector1" presStyleLbl="node1" presStyleIdx="0" presStyleCnt="0"/>
      <dgm:spPr/>
    </dgm:pt>
    <dgm:pt modelId="{EC34F78C-2022-49A2-8BAF-96BEB2EAC527}" type="pres">
      <dgm:prSet presAssocID="{2EBA8225-9706-4569-8D5E-55822BC91A2C}" presName="hierChild2" presStyleCnt="0"/>
      <dgm:spPr/>
    </dgm:pt>
    <dgm:pt modelId="{518350EF-5DF8-46BF-A5C1-61C4FF4C4460}" type="pres">
      <dgm:prSet presAssocID="{CE01730D-D654-4EA5-93AF-C1D5563C4715}" presName="Name37" presStyleLbl="parChTrans1D2" presStyleIdx="0" presStyleCnt="3"/>
      <dgm:spPr/>
    </dgm:pt>
    <dgm:pt modelId="{3CE5A1F8-0479-4B82-92E1-A0B7158C558F}" type="pres">
      <dgm:prSet presAssocID="{17A0707F-039C-4976-B81E-95FEB7A587BC}" presName="hierRoot2" presStyleCnt="0">
        <dgm:presLayoutVars>
          <dgm:hierBranch val="init"/>
        </dgm:presLayoutVars>
      </dgm:prSet>
      <dgm:spPr/>
    </dgm:pt>
    <dgm:pt modelId="{926A8771-3DD9-41AB-B306-11FA3D79C27E}" type="pres">
      <dgm:prSet presAssocID="{17A0707F-039C-4976-B81E-95FEB7A587BC}" presName="rootComposite" presStyleCnt="0"/>
      <dgm:spPr/>
    </dgm:pt>
    <dgm:pt modelId="{87A72820-F68D-4763-9A87-6E99A5DF3B7F}" type="pres">
      <dgm:prSet presAssocID="{17A0707F-039C-4976-B81E-95FEB7A587BC}" presName="rootText" presStyleLbl="node2" presStyleIdx="0" presStyleCnt="3">
        <dgm:presLayoutVars>
          <dgm:chPref val="3"/>
        </dgm:presLayoutVars>
      </dgm:prSet>
      <dgm:spPr/>
    </dgm:pt>
    <dgm:pt modelId="{C6E2F4A7-D8F6-4A6F-8E0F-E2E2F5F0EB9D}" type="pres">
      <dgm:prSet presAssocID="{17A0707F-039C-4976-B81E-95FEB7A587BC}" presName="rootConnector" presStyleLbl="node2" presStyleIdx="0" presStyleCnt="3"/>
      <dgm:spPr/>
    </dgm:pt>
    <dgm:pt modelId="{F107A063-826A-42B7-A246-58AFEEC382AA}" type="pres">
      <dgm:prSet presAssocID="{17A0707F-039C-4976-B81E-95FEB7A587BC}" presName="hierChild4" presStyleCnt="0"/>
      <dgm:spPr/>
    </dgm:pt>
    <dgm:pt modelId="{944729DC-7BBE-49ED-A5D9-8104195A08C1}" type="pres">
      <dgm:prSet presAssocID="{6BA9A16F-BEA2-43B4-9DD7-F2D545461366}" presName="Name37" presStyleLbl="parChTrans1D3" presStyleIdx="0" presStyleCnt="7"/>
      <dgm:spPr/>
    </dgm:pt>
    <dgm:pt modelId="{34C3753F-D439-43FD-87B7-D299A011D499}" type="pres">
      <dgm:prSet presAssocID="{C0A45000-CDEE-43C2-872A-4302C92A0859}" presName="hierRoot2" presStyleCnt="0">
        <dgm:presLayoutVars>
          <dgm:hierBranch val="init"/>
        </dgm:presLayoutVars>
      </dgm:prSet>
      <dgm:spPr/>
    </dgm:pt>
    <dgm:pt modelId="{69D2FA91-E5F1-4711-A452-8BE38F5C1354}" type="pres">
      <dgm:prSet presAssocID="{C0A45000-CDEE-43C2-872A-4302C92A0859}" presName="rootComposite" presStyleCnt="0"/>
      <dgm:spPr/>
    </dgm:pt>
    <dgm:pt modelId="{CB605288-E11E-49B6-B9F3-F12506D5CF41}" type="pres">
      <dgm:prSet presAssocID="{C0A45000-CDEE-43C2-872A-4302C92A0859}" presName="rootText" presStyleLbl="node3" presStyleIdx="0" presStyleCnt="7">
        <dgm:presLayoutVars>
          <dgm:chPref val="3"/>
        </dgm:presLayoutVars>
      </dgm:prSet>
      <dgm:spPr/>
    </dgm:pt>
    <dgm:pt modelId="{E96F7406-2967-48E2-B7DE-624F16C99F9B}" type="pres">
      <dgm:prSet presAssocID="{C0A45000-CDEE-43C2-872A-4302C92A0859}" presName="rootConnector" presStyleLbl="node3" presStyleIdx="0" presStyleCnt="7"/>
      <dgm:spPr/>
    </dgm:pt>
    <dgm:pt modelId="{D74DBE33-7AFD-449B-B33D-3EECFB9D18A3}" type="pres">
      <dgm:prSet presAssocID="{C0A45000-CDEE-43C2-872A-4302C92A0859}" presName="hierChild4" presStyleCnt="0"/>
      <dgm:spPr/>
    </dgm:pt>
    <dgm:pt modelId="{861EF8F7-1D5D-4CA6-A3C3-E13DC01D4E1F}" type="pres">
      <dgm:prSet presAssocID="{C0A45000-CDEE-43C2-872A-4302C92A0859}" presName="hierChild5" presStyleCnt="0"/>
      <dgm:spPr/>
    </dgm:pt>
    <dgm:pt modelId="{F836DE9C-F74B-4740-BE0A-C7369B61F5F1}" type="pres">
      <dgm:prSet presAssocID="{17A0707F-039C-4976-B81E-95FEB7A587BC}" presName="hierChild5" presStyleCnt="0"/>
      <dgm:spPr/>
    </dgm:pt>
    <dgm:pt modelId="{D702E669-2122-4DD8-A6F5-2359A1E2879B}" type="pres">
      <dgm:prSet presAssocID="{2FA85DDB-A1F7-4B87-B8D0-422C6B7E3DE7}" presName="Name37" presStyleLbl="parChTrans1D2" presStyleIdx="1" presStyleCnt="3"/>
      <dgm:spPr/>
    </dgm:pt>
    <dgm:pt modelId="{A3BCE4BB-CD87-4009-A0D9-91CBC37C2B99}" type="pres">
      <dgm:prSet presAssocID="{AFFF3595-1909-4716-8861-498779635803}" presName="hierRoot2" presStyleCnt="0">
        <dgm:presLayoutVars>
          <dgm:hierBranch val="init"/>
        </dgm:presLayoutVars>
      </dgm:prSet>
      <dgm:spPr/>
    </dgm:pt>
    <dgm:pt modelId="{A7F2B2F6-812F-4685-95D9-07724EE241AD}" type="pres">
      <dgm:prSet presAssocID="{AFFF3595-1909-4716-8861-498779635803}" presName="rootComposite" presStyleCnt="0"/>
      <dgm:spPr/>
    </dgm:pt>
    <dgm:pt modelId="{BCDEA33E-F011-4B7D-96A3-00C4350367B7}" type="pres">
      <dgm:prSet presAssocID="{AFFF3595-1909-4716-8861-498779635803}" presName="rootText" presStyleLbl="node2" presStyleIdx="1" presStyleCnt="3">
        <dgm:presLayoutVars>
          <dgm:chPref val="3"/>
        </dgm:presLayoutVars>
      </dgm:prSet>
      <dgm:spPr/>
    </dgm:pt>
    <dgm:pt modelId="{53F7EFA6-F1AD-4E15-966F-E89EF2A6ADC9}" type="pres">
      <dgm:prSet presAssocID="{AFFF3595-1909-4716-8861-498779635803}" presName="rootConnector" presStyleLbl="node2" presStyleIdx="1" presStyleCnt="3"/>
      <dgm:spPr/>
    </dgm:pt>
    <dgm:pt modelId="{6CAC1817-21F8-41B8-8501-7A84B4F7368E}" type="pres">
      <dgm:prSet presAssocID="{AFFF3595-1909-4716-8861-498779635803}" presName="hierChild4" presStyleCnt="0"/>
      <dgm:spPr/>
    </dgm:pt>
    <dgm:pt modelId="{96BD55C7-02E7-4206-B805-5DDEBF215835}" type="pres">
      <dgm:prSet presAssocID="{BB1D6E31-5973-4C53-9F63-8ABD2405A263}" presName="Name37" presStyleLbl="parChTrans1D3" presStyleIdx="1" presStyleCnt="7"/>
      <dgm:spPr/>
    </dgm:pt>
    <dgm:pt modelId="{7CBE7CF6-F86E-498C-9E20-1697D4DE1D0E}" type="pres">
      <dgm:prSet presAssocID="{05BD361C-8FCA-4603-A230-959566039AE9}" presName="hierRoot2" presStyleCnt="0">
        <dgm:presLayoutVars>
          <dgm:hierBranch val="init"/>
        </dgm:presLayoutVars>
      </dgm:prSet>
      <dgm:spPr/>
    </dgm:pt>
    <dgm:pt modelId="{FDDDC799-C4C4-429A-AF2A-CBF223AB93F6}" type="pres">
      <dgm:prSet presAssocID="{05BD361C-8FCA-4603-A230-959566039AE9}" presName="rootComposite" presStyleCnt="0"/>
      <dgm:spPr/>
    </dgm:pt>
    <dgm:pt modelId="{65ED223A-AA24-477B-A10F-4FCEF9BE1B97}" type="pres">
      <dgm:prSet presAssocID="{05BD361C-8FCA-4603-A230-959566039AE9}" presName="rootText" presStyleLbl="node3" presStyleIdx="1" presStyleCnt="7">
        <dgm:presLayoutVars>
          <dgm:chPref val="3"/>
        </dgm:presLayoutVars>
      </dgm:prSet>
      <dgm:spPr/>
    </dgm:pt>
    <dgm:pt modelId="{929FF4EE-3850-45B9-B0D0-3FC5A7A79643}" type="pres">
      <dgm:prSet presAssocID="{05BD361C-8FCA-4603-A230-959566039AE9}" presName="rootConnector" presStyleLbl="node3" presStyleIdx="1" presStyleCnt="7"/>
      <dgm:spPr/>
    </dgm:pt>
    <dgm:pt modelId="{2B821BD3-A72A-4BA6-B8EE-B1D0B0474154}" type="pres">
      <dgm:prSet presAssocID="{05BD361C-8FCA-4603-A230-959566039AE9}" presName="hierChild4" presStyleCnt="0"/>
      <dgm:spPr/>
    </dgm:pt>
    <dgm:pt modelId="{544F540D-BFCC-4FA6-814B-3B718A7E9F52}" type="pres">
      <dgm:prSet presAssocID="{05BD361C-8FCA-4603-A230-959566039AE9}" presName="hierChild5" presStyleCnt="0"/>
      <dgm:spPr/>
    </dgm:pt>
    <dgm:pt modelId="{DA762A66-13DE-48E0-AFBD-E241ECAE27A8}" type="pres">
      <dgm:prSet presAssocID="{38E33E78-6AD5-49DC-A786-63A3BF7C45BB}" presName="Name37" presStyleLbl="parChTrans1D3" presStyleIdx="2" presStyleCnt="7"/>
      <dgm:spPr/>
    </dgm:pt>
    <dgm:pt modelId="{D3312D5C-62EE-4A4C-80B9-5565CB8BDAD3}" type="pres">
      <dgm:prSet presAssocID="{82DA624F-9ACA-4B85-8C14-08147C04D675}" presName="hierRoot2" presStyleCnt="0">
        <dgm:presLayoutVars>
          <dgm:hierBranch val="init"/>
        </dgm:presLayoutVars>
      </dgm:prSet>
      <dgm:spPr/>
    </dgm:pt>
    <dgm:pt modelId="{C1CDDA70-DE9B-4F02-BCD0-5A43E97F6E34}" type="pres">
      <dgm:prSet presAssocID="{82DA624F-9ACA-4B85-8C14-08147C04D675}" presName="rootComposite" presStyleCnt="0"/>
      <dgm:spPr/>
    </dgm:pt>
    <dgm:pt modelId="{77B360B4-1686-4232-B762-3573DB0E46C5}" type="pres">
      <dgm:prSet presAssocID="{82DA624F-9ACA-4B85-8C14-08147C04D675}" presName="rootText" presStyleLbl="node3" presStyleIdx="2" presStyleCnt="7">
        <dgm:presLayoutVars>
          <dgm:chPref val="3"/>
        </dgm:presLayoutVars>
      </dgm:prSet>
      <dgm:spPr/>
    </dgm:pt>
    <dgm:pt modelId="{1B394D8B-E65F-40F4-B07E-365FC6420F74}" type="pres">
      <dgm:prSet presAssocID="{82DA624F-9ACA-4B85-8C14-08147C04D675}" presName="rootConnector" presStyleLbl="node3" presStyleIdx="2" presStyleCnt="7"/>
      <dgm:spPr/>
    </dgm:pt>
    <dgm:pt modelId="{C8B51AB5-04AE-4E67-A170-6976E04AF28C}" type="pres">
      <dgm:prSet presAssocID="{82DA624F-9ACA-4B85-8C14-08147C04D675}" presName="hierChild4" presStyleCnt="0"/>
      <dgm:spPr/>
    </dgm:pt>
    <dgm:pt modelId="{9D19E02A-B7DF-42D8-9B3A-D5D5AEA90D4C}" type="pres">
      <dgm:prSet presAssocID="{82DA624F-9ACA-4B85-8C14-08147C04D675}" presName="hierChild5" presStyleCnt="0"/>
      <dgm:spPr/>
    </dgm:pt>
    <dgm:pt modelId="{E59BE01E-25D4-4E0F-A862-44398FAA4E83}" type="pres">
      <dgm:prSet presAssocID="{61F41162-F8E2-44B8-82E4-18801FB7AE5D}" presName="Name37" presStyleLbl="parChTrans1D3" presStyleIdx="3" presStyleCnt="7"/>
      <dgm:spPr/>
    </dgm:pt>
    <dgm:pt modelId="{913CD802-FEAB-4408-A05E-949F33258CF7}" type="pres">
      <dgm:prSet presAssocID="{53985F35-418A-4AC5-AD8F-E108849A7708}" presName="hierRoot2" presStyleCnt="0">
        <dgm:presLayoutVars>
          <dgm:hierBranch val="init"/>
        </dgm:presLayoutVars>
      </dgm:prSet>
      <dgm:spPr/>
    </dgm:pt>
    <dgm:pt modelId="{9C598B99-E1C7-44CC-B801-6944426388B0}" type="pres">
      <dgm:prSet presAssocID="{53985F35-418A-4AC5-AD8F-E108849A7708}" presName="rootComposite" presStyleCnt="0"/>
      <dgm:spPr/>
    </dgm:pt>
    <dgm:pt modelId="{4D9E3913-2E14-4084-A23B-8D8640EA1B68}" type="pres">
      <dgm:prSet presAssocID="{53985F35-418A-4AC5-AD8F-E108849A7708}" presName="rootText" presStyleLbl="node3" presStyleIdx="3" presStyleCnt="7">
        <dgm:presLayoutVars>
          <dgm:chPref val="3"/>
        </dgm:presLayoutVars>
      </dgm:prSet>
      <dgm:spPr/>
    </dgm:pt>
    <dgm:pt modelId="{795BC58B-356D-4977-9108-E8FF39DC4DF2}" type="pres">
      <dgm:prSet presAssocID="{53985F35-418A-4AC5-AD8F-E108849A7708}" presName="rootConnector" presStyleLbl="node3" presStyleIdx="3" presStyleCnt="7"/>
      <dgm:spPr/>
    </dgm:pt>
    <dgm:pt modelId="{DD2570FC-E5CA-4CF4-97D0-98C6F92AC51F}" type="pres">
      <dgm:prSet presAssocID="{53985F35-418A-4AC5-AD8F-E108849A7708}" presName="hierChild4" presStyleCnt="0"/>
      <dgm:spPr/>
    </dgm:pt>
    <dgm:pt modelId="{FA8706EA-DECE-40F6-9FB8-CEA8EF6D15BC}" type="pres">
      <dgm:prSet presAssocID="{53985F35-418A-4AC5-AD8F-E108849A7708}" presName="hierChild5" presStyleCnt="0"/>
      <dgm:spPr/>
    </dgm:pt>
    <dgm:pt modelId="{C25B1B76-E0BC-4819-9D5C-3EDA72A1ED50}" type="pres">
      <dgm:prSet presAssocID="{AFFF3595-1909-4716-8861-498779635803}" presName="hierChild5" presStyleCnt="0"/>
      <dgm:spPr/>
    </dgm:pt>
    <dgm:pt modelId="{313E811C-4408-4EC9-B27D-DF3364BAA32D}" type="pres">
      <dgm:prSet presAssocID="{6FB66CDB-F92F-4A85-85CA-7969151BA328}" presName="Name37" presStyleLbl="parChTrans1D2" presStyleIdx="2" presStyleCnt="3"/>
      <dgm:spPr/>
    </dgm:pt>
    <dgm:pt modelId="{C9730726-9AA8-4765-80E0-BDC484A78303}" type="pres">
      <dgm:prSet presAssocID="{8AEDA2BF-AA17-4B06-B19B-F128033A0DDC}" presName="hierRoot2" presStyleCnt="0">
        <dgm:presLayoutVars>
          <dgm:hierBranch val="init"/>
        </dgm:presLayoutVars>
      </dgm:prSet>
      <dgm:spPr/>
    </dgm:pt>
    <dgm:pt modelId="{22E1AB96-FD52-4FAA-ACF3-6D54CD7E1289}" type="pres">
      <dgm:prSet presAssocID="{8AEDA2BF-AA17-4B06-B19B-F128033A0DDC}" presName="rootComposite" presStyleCnt="0"/>
      <dgm:spPr/>
    </dgm:pt>
    <dgm:pt modelId="{9596E2C8-5E32-46D3-B482-3D3EF611C60A}" type="pres">
      <dgm:prSet presAssocID="{8AEDA2BF-AA17-4B06-B19B-F128033A0DDC}" presName="rootText" presStyleLbl="node2" presStyleIdx="2" presStyleCnt="3">
        <dgm:presLayoutVars>
          <dgm:chPref val="3"/>
        </dgm:presLayoutVars>
      </dgm:prSet>
      <dgm:spPr/>
    </dgm:pt>
    <dgm:pt modelId="{D8CF4F28-F77C-47A7-919A-8647CB46D503}" type="pres">
      <dgm:prSet presAssocID="{8AEDA2BF-AA17-4B06-B19B-F128033A0DDC}" presName="rootConnector" presStyleLbl="node2" presStyleIdx="2" presStyleCnt="3"/>
      <dgm:spPr/>
    </dgm:pt>
    <dgm:pt modelId="{0700A0FD-8F8E-473B-9EDC-03236B74FBF1}" type="pres">
      <dgm:prSet presAssocID="{8AEDA2BF-AA17-4B06-B19B-F128033A0DDC}" presName="hierChild4" presStyleCnt="0"/>
      <dgm:spPr/>
    </dgm:pt>
    <dgm:pt modelId="{5BD6C5D8-8976-4FB0-8810-4082CE5CC023}" type="pres">
      <dgm:prSet presAssocID="{C4D05ACA-52DD-4652-9B73-ACB2476BAFE1}" presName="Name37" presStyleLbl="parChTrans1D3" presStyleIdx="4" presStyleCnt="7"/>
      <dgm:spPr/>
    </dgm:pt>
    <dgm:pt modelId="{9BC6A628-FECD-4DC5-89A9-987F5B2FAB67}" type="pres">
      <dgm:prSet presAssocID="{98741300-086F-4DBC-87B9-876DE0473DF0}" presName="hierRoot2" presStyleCnt="0">
        <dgm:presLayoutVars>
          <dgm:hierBranch val="init"/>
        </dgm:presLayoutVars>
      </dgm:prSet>
      <dgm:spPr/>
    </dgm:pt>
    <dgm:pt modelId="{C9BD2754-91ED-4923-99CC-0C1AC5859D2F}" type="pres">
      <dgm:prSet presAssocID="{98741300-086F-4DBC-87B9-876DE0473DF0}" presName="rootComposite" presStyleCnt="0"/>
      <dgm:spPr/>
    </dgm:pt>
    <dgm:pt modelId="{932654BE-5313-4510-80F9-A2BC7B38C40D}" type="pres">
      <dgm:prSet presAssocID="{98741300-086F-4DBC-87B9-876DE0473DF0}" presName="rootText" presStyleLbl="node3" presStyleIdx="4" presStyleCnt="7">
        <dgm:presLayoutVars>
          <dgm:chPref val="3"/>
        </dgm:presLayoutVars>
      </dgm:prSet>
      <dgm:spPr/>
    </dgm:pt>
    <dgm:pt modelId="{B9D1E452-1F4E-4775-8C05-AA44B4C84D3F}" type="pres">
      <dgm:prSet presAssocID="{98741300-086F-4DBC-87B9-876DE0473DF0}" presName="rootConnector" presStyleLbl="node3" presStyleIdx="4" presStyleCnt="7"/>
      <dgm:spPr/>
    </dgm:pt>
    <dgm:pt modelId="{6F8E18F1-3726-493C-9FE3-66FE1C680B0A}" type="pres">
      <dgm:prSet presAssocID="{98741300-086F-4DBC-87B9-876DE0473DF0}" presName="hierChild4" presStyleCnt="0"/>
      <dgm:spPr/>
    </dgm:pt>
    <dgm:pt modelId="{4129DB99-1265-4A82-8DEC-5FBEFC2F0137}" type="pres">
      <dgm:prSet presAssocID="{98741300-086F-4DBC-87B9-876DE0473DF0}" presName="hierChild5" presStyleCnt="0"/>
      <dgm:spPr/>
    </dgm:pt>
    <dgm:pt modelId="{69D28C17-9290-46B1-A1AF-4AC56210279B}" type="pres">
      <dgm:prSet presAssocID="{89DA1D9F-7239-4707-8345-0F22629BA6AF}" presName="Name37" presStyleLbl="parChTrans1D3" presStyleIdx="5" presStyleCnt="7"/>
      <dgm:spPr/>
    </dgm:pt>
    <dgm:pt modelId="{0C259331-71A1-49D3-A50D-D1A7B93D2258}" type="pres">
      <dgm:prSet presAssocID="{75D46366-131A-4CB7-A660-7543CEEFD5BF}" presName="hierRoot2" presStyleCnt="0">
        <dgm:presLayoutVars>
          <dgm:hierBranch val="init"/>
        </dgm:presLayoutVars>
      </dgm:prSet>
      <dgm:spPr/>
    </dgm:pt>
    <dgm:pt modelId="{CD8C7836-D9D4-464A-9D45-0B824D47D953}" type="pres">
      <dgm:prSet presAssocID="{75D46366-131A-4CB7-A660-7543CEEFD5BF}" presName="rootComposite" presStyleCnt="0"/>
      <dgm:spPr/>
    </dgm:pt>
    <dgm:pt modelId="{DEBC48BA-90FC-4130-9724-6D6585418803}" type="pres">
      <dgm:prSet presAssocID="{75D46366-131A-4CB7-A660-7543CEEFD5BF}" presName="rootText" presStyleLbl="node3" presStyleIdx="5" presStyleCnt="7">
        <dgm:presLayoutVars>
          <dgm:chPref val="3"/>
        </dgm:presLayoutVars>
      </dgm:prSet>
      <dgm:spPr/>
    </dgm:pt>
    <dgm:pt modelId="{3076053D-646A-43E6-B0F4-E416785B95E1}" type="pres">
      <dgm:prSet presAssocID="{75D46366-131A-4CB7-A660-7543CEEFD5BF}" presName="rootConnector" presStyleLbl="node3" presStyleIdx="5" presStyleCnt="7"/>
      <dgm:spPr/>
    </dgm:pt>
    <dgm:pt modelId="{FE050859-ECB4-4D34-B7E6-5C4443DD4CD5}" type="pres">
      <dgm:prSet presAssocID="{75D46366-131A-4CB7-A660-7543CEEFD5BF}" presName="hierChild4" presStyleCnt="0"/>
      <dgm:spPr/>
    </dgm:pt>
    <dgm:pt modelId="{B1F46465-8CC6-4191-A2C2-550807334144}" type="pres">
      <dgm:prSet presAssocID="{75D46366-131A-4CB7-A660-7543CEEFD5BF}" presName="hierChild5" presStyleCnt="0"/>
      <dgm:spPr/>
    </dgm:pt>
    <dgm:pt modelId="{4D641E58-C35D-4352-BC2C-D7C128CB89A5}" type="pres">
      <dgm:prSet presAssocID="{60DE9E40-AAAC-489E-A34B-F59AB260804B}" presName="Name37" presStyleLbl="parChTrans1D3" presStyleIdx="6" presStyleCnt="7"/>
      <dgm:spPr/>
    </dgm:pt>
    <dgm:pt modelId="{9DFB734D-F9C6-424F-87D1-22643292897E}" type="pres">
      <dgm:prSet presAssocID="{60DE5870-B832-4C56-80C5-0C882FD1BDDE}" presName="hierRoot2" presStyleCnt="0">
        <dgm:presLayoutVars>
          <dgm:hierBranch val="init"/>
        </dgm:presLayoutVars>
      </dgm:prSet>
      <dgm:spPr/>
    </dgm:pt>
    <dgm:pt modelId="{6483A5D3-E3A4-487F-B9CE-9EECCAE973AD}" type="pres">
      <dgm:prSet presAssocID="{60DE5870-B832-4C56-80C5-0C882FD1BDDE}" presName="rootComposite" presStyleCnt="0"/>
      <dgm:spPr/>
    </dgm:pt>
    <dgm:pt modelId="{A95DD0FD-CDA4-43A5-AB19-2E840C19FCD6}" type="pres">
      <dgm:prSet presAssocID="{60DE5870-B832-4C56-80C5-0C882FD1BDDE}" presName="rootText" presStyleLbl="node3" presStyleIdx="6" presStyleCnt="7">
        <dgm:presLayoutVars>
          <dgm:chPref val="3"/>
        </dgm:presLayoutVars>
      </dgm:prSet>
      <dgm:spPr/>
    </dgm:pt>
    <dgm:pt modelId="{AE9BDE95-8D0F-41C6-84D1-0ECFB38D572A}" type="pres">
      <dgm:prSet presAssocID="{60DE5870-B832-4C56-80C5-0C882FD1BDDE}" presName="rootConnector" presStyleLbl="node3" presStyleIdx="6" presStyleCnt="7"/>
      <dgm:spPr/>
    </dgm:pt>
    <dgm:pt modelId="{6B74172F-5CBA-441D-9F95-8AA37B053819}" type="pres">
      <dgm:prSet presAssocID="{60DE5870-B832-4C56-80C5-0C882FD1BDDE}" presName="hierChild4" presStyleCnt="0"/>
      <dgm:spPr/>
    </dgm:pt>
    <dgm:pt modelId="{7D7F4BB2-2CB0-4379-AF97-F1B5C7495533}" type="pres">
      <dgm:prSet presAssocID="{60DE5870-B832-4C56-80C5-0C882FD1BDDE}" presName="hierChild5" presStyleCnt="0"/>
      <dgm:spPr/>
    </dgm:pt>
    <dgm:pt modelId="{5769CADC-8E7F-4709-B7E2-E127C39EDFFA}" type="pres">
      <dgm:prSet presAssocID="{8AEDA2BF-AA17-4B06-B19B-F128033A0DDC}" presName="hierChild5" presStyleCnt="0"/>
      <dgm:spPr/>
    </dgm:pt>
    <dgm:pt modelId="{E189A0F0-EB5A-4111-9A50-65F6BEE6F8AA}" type="pres">
      <dgm:prSet presAssocID="{2EBA8225-9706-4569-8D5E-55822BC91A2C}" presName="hierChild3" presStyleCnt="0"/>
      <dgm:spPr/>
    </dgm:pt>
  </dgm:ptLst>
  <dgm:cxnLst>
    <dgm:cxn modelId="{5A1C7500-60CF-4A46-B6C1-5F12EAFD1656}" type="presOf" srcId="{C0A45000-CDEE-43C2-872A-4302C92A0859}" destId="{CB605288-E11E-49B6-B9F3-F12506D5CF41}" srcOrd="0" destOrd="0" presId="urn:microsoft.com/office/officeart/2005/8/layout/orgChart1"/>
    <dgm:cxn modelId="{81AF0308-DCF8-4C81-A7E0-02C263AA4C1E}" type="presOf" srcId="{AFFF3595-1909-4716-8861-498779635803}" destId="{BCDEA33E-F011-4B7D-96A3-00C4350367B7}" srcOrd="0" destOrd="0" presId="urn:microsoft.com/office/officeart/2005/8/layout/orgChart1"/>
    <dgm:cxn modelId="{0192F408-866C-4150-BD40-289598211156}" type="presOf" srcId="{98741300-086F-4DBC-87B9-876DE0473DF0}" destId="{932654BE-5313-4510-80F9-A2BC7B38C40D}" srcOrd="0" destOrd="0" presId="urn:microsoft.com/office/officeart/2005/8/layout/orgChart1"/>
    <dgm:cxn modelId="{A6400909-D7E2-438F-B606-CFD9493B5BE4}" type="presOf" srcId="{17A0707F-039C-4976-B81E-95FEB7A587BC}" destId="{87A72820-F68D-4763-9A87-6E99A5DF3B7F}" srcOrd="0" destOrd="0" presId="urn:microsoft.com/office/officeart/2005/8/layout/orgChart1"/>
    <dgm:cxn modelId="{2C569612-52E1-4D2E-9C33-4A273FD7F94B}" type="presOf" srcId="{8AEDA2BF-AA17-4B06-B19B-F128033A0DDC}" destId="{9596E2C8-5E32-46D3-B482-3D3EF611C60A}" srcOrd="0" destOrd="0" presId="urn:microsoft.com/office/officeart/2005/8/layout/orgChart1"/>
    <dgm:cxn modelId="{4B9D051A-1F56-4536-81A6-0E9470C427D1}" type="presOf" srcId="{61F41162-F8E2-44B8-82E4-18801FB7AE5D}" destId="{E59BE01E-25D4-4E0F-A862-44398FAA4E83}" srcOrd="0" destOrd="0" presId="urn:microsoft.com/office/officeart/2005/8/layout/orgChart1"/>
    <dgm:cxn modelId="{44304521-CBB5-4631-B9D5-E1CBE8DAE705}" type="presOf" srcId="{17A0707F-039C-4976-B81E-95FEB7A587BC}" destId="{C6E2F4A7-D8F6-4A6F-8E0F-E2E2F5F0EB9D}" srcOrd="1" destOrd="0" presId="urn:microsoft.com/office/officeart/2005/8/layout/orgChart1"/>
    <dgm:cxn modelId="{7D880E25-D2E7-4451-B0ED-4C94363400A1}" type="presOf" srcId="{60DE5870-B832-4C56-80C5-0C882FD1BDDE}" destId="{AE9BDE95-8D0F-41C6-84D1-0ECFB38D572A}" srcOrd="1" destOrd="0" presId="urn:microsoft.com/office/officeart/2005/8/layout/orgChart1"/>
    <dgm:cxn modelId="{352C8131-7073-4DD3-8AF4-83271F927FDF}" type="presOf" srcId="{2EBA8225-9706-4569-8D5E-55822BC91A2C}" destId="{87646B6E-7446-46B1-ACA9-827E36E521B7}" srcOrd="0" destOrd="0" presId="urn:microsoft.com/office/officeart/2005/8/layout/orgChart1"/>
    <dgm:cxn modelId="{DCF2EC38-EF44-4CA8-AAAE-4B17DC13172D}" type="presOf" srcId="{AFFF3595-1909-4716-8861-498779635803}" destId="{53F7EFA6-F1AD-4E15-966F-E89EF2A6ADC9}" srcOrd="1" destOrd="0" presId="urn:microsoft.com/office/officeart/2005/8/layout/orgChart1"/>
    <dgm:cxn modelId="{FFC81D62-F013-465A-A640-222602814E92}" srcId="{8AEDA2BF-AA17-4B06-B19B-F128033A0DDC}" destId="{98741300-086F-4DBC-87B9-876DE0473DF0}" srcOrd="0" destOrd="0" parTransId="{C4D05ACA-52DD-4652-9B73-ACB2476BAFE1}" sibTransId="{18634A9E-7282-4A4D-A795-17F4678F49A0}"/>
    <dgm:cxn modelId="{BE03BD62-A0A2-428E-B801-F8EB10F2EBA9}" type="presOf" srcId="{98741300-086F-4DBC-87B9-876DE0473DF0}" destId="{B9D1E452-1F4E-4775-8C05-AA44B4C84D3F}" srcOrd="1" destOrd="0" presId="urn:microsoft.com/office/officeart/2005/8/layout/orgChart1"/>
    <dgm:cxn modelId="{1BF75844-0257-4D70-B2C6-8E838CEAC80B}" type="presOf" srcId="{2FA85DDB-A1F7-4B87-B8D0-422C6B7E3DE7}" destId="{D702E669-2122-4DD8-A6F5-2359A1E2879B}" srcOrd="0" destOrd="0" presId="urn:microsoft.com/office/officeart/2005/8/layout/orgChart1"/>
    <dgm:cxn modelId="{B73BF952-D359-4FD1-AE5D-3DA42666B176}" type="presOf" srcId="{220470B7-8512-4E92-9A11-EA9593F122E6}" destId="{6CE89442-C4DA-45DA-8E7D-C444D4236F0B}" srcOrd="0" destOrd="0" presId="urn:microsoft.com/office/officeart/2005/8/layout/orgChart1"/>
    <dgm:cxn modelId="{3D95ED75-5025-40F7-AF54-DC6BA547FE52}" type="presOf" srcId="{BB1D6E31-5973-4C53-9F63-8ABD2405A263}" destId="{96BD55C7-02E7-4206-B805-5DDEBF215835}" srcOrd="0" destOrd="0" presId="urn:microsoft.com/office/officeart/2005/8/layout/orgChart1"/>
    <dgm:cxn modelId="{340DA759-0C47-4D11-BE95-8E24EB1C4096}" srcId="{8AEDA2BF-AA17-4B06-B19B-F128033A0DDC}" destId="{60DE5870-B832-4C56-80C5-0C882FD1BDDE}" srcOrd="2" destOrd="0" parTransId="{60DE9E40-AAAC-489E-A34B-F59AB260804B}" sibTransId="{138B48A9-67C7-4662-9A22-BBE195340371}"/>
    <dgm:cxn modelId="{B7DE197A-BB0E-41EB-BF0B-B155B0FCEF9A}" type="presOf" srcId="{6FB66CDB-F92F-4A85-85CA-7969151BA328}" destId="{313E811C-4408-4EC9-B27D-DF3364BAA32D}" srcOrd="0" destOrd="0" presId="urn:microsoft.com/office/officeart/2005/8/layout/orgChart1"/>
    <dgm:cxn modelId="{8750A67A-2F31-4944-A309-45060FC9CB8C}" type="presOf" srcId="{C0A45000-CDEE-43C2-872A-4302C92A0859}" destId="{E96F7406-2967-48E2-B7DE-624F16C99F9B}" srcOrd="1" destOrd="0" presId="urn:microsoft.com/office/officeart/2005/8/layout/orgChart1"/>
    <dgm:cxn modelId="{1EB2B684-0E97-4867-B024-57180A2905A6}" type="presOf" srcId="{60DE9E40-AAAC-489E-A34B-F59AB260804B}" destId="{4D641E58-C35D-4352-BC2C-D7C128CB89A5}" srcOrd="0" destOrd="0" presId="urn:microsoft.com/office/officeart/2005/8/layout/orgChart1"/>
    <dgm:cxn modelId="{7EDBDA85-EF6E-478D-B206-E1BBC20ED8BE}" type="presOf" srcId="{6BA9A16F-BEA2-43B4-9DD7-F2D545461366}" destId="{944729DC-7BBE-49ED-A5D9-8104195A08C1}" srcOrd="0" destOrd="0" presId="urn:microsoft.com/office/officeart/2005/8/layout/orgChart1"/>
    <dgm:cxn modelId="{2F9BE385-D36B-4053-AC9C-482BB15AE07F}" type="presOf" srcId="{75D46366-131A-4CB7-A660-7543CEEFD5BF}" destId="{DEBC48BA-90FC-4130-9724-6D6585418803}" srcOrd="0" destOrd="0" presId="urn:microsoft.com/office/officeart/2005/8/layout/orgChart1"/>
    <dgm:cxn modelId="{C3AC198E-F8F6-46E4-BC19-2EA363B22B7E}" type="presOf" srcId="{53985F35-418A-4AC5-AD8F-E108849A7708}" destId="{795BC58B-356D-4977-9108-E8FF39DC4DF2}" srcOrd="1" destOrd="0" presId="urn:microsoft.com/office/officeart/2005/8/layout/orgChart1"/>
    <dgm:cxn modelId="{A3012493-E2FC-4856-BBA0-A9E989900A24}" type="presOf" srcId="{60DE5870-B832-4C56-80C5-0C882FD1BDDE}" destId="{A95DD0FD-CDA4-43A5-AB19-2E840C19FCD6}" srcOrd="0" destOrd="0" presId="urn:microsoft.com/office/officeart/2005/8/layout/orgChart1"/>
    <dgm:cxn modelId="{884A9993-4649-4CCF-9908-33DA5EB0D38C}" type="presOf" srcId="{82DA624F-9ACA-4B85-8C14-08147C04D675}" destId="{1B394D8B-E65F-40F4-B07E-365FC6420F74}" srcOrd="1" destOrd="0" presId="urn:microsoft.com/office/officeart/2005/8/layout/orgChart1"/>
    <dgm:cxn modelId="{93DFDF94-3987-4A5C-8C96-296F2D06C229}" srcId="{2EBA8225-9706-4569-8D5E-55822BC91A2C}" destId="{17A0707F-039C-4976-B81E-95FEB7A587BC}" srcOrd="0" destOrd="0" parTransId="{CE01730D-D654-4EA5-93AF-C1D5563C4715}" sibTransId="{071485E9-F722-41C6-B6AF-6BF1A5376342}"/>
    <dgm:cxn modelId="{4B0E1498-44FD-4171-ACBD-3244407298C6}" srcId="{220470B7-8512-4E92-9A11-EA9593F122E6}" destId="{2EBA8225-9706-4569-8D5E-55822BC91A2C}" srcOrd="0" destOrd="0" parTransId="{C6E4B09F-E8DD-452F-8BE9-1C80D6947606}" sibTransId="{2DD831A2-E04C-4341-91EA-4DB88E0789ED}"/>
    <dgm:cxn modelId="{2AEC6699-F538-41AA-86B8-B1C40FEB855F}" srcId="{2EBA8225-9706-4569-8D5E-55822BC91A2C}" destId="{AFFF3595-1909-4716-8861-498779635803}" srcOrd="1" destOrd="0" parTransId="{2FA85DDB-A1F7-4B87-B8D0-422C6B7E3DE7}" sibTransId="{25FEB4B5-B748-47B7-88A5-098C28606A6B}"/>
    <dgm:cxn modelId="{9C17C499-3035-4AA3-8B29-1698D61B9F1B}" type="presOf" srcId="{75D46366-131A-4CB7-A660-7543CEEFD5BF}" destId="{3076053D-646A-43E6-B0F4-E416785B95E1}" srcOrd="1" destOrd="0" presId="urn:microsoft.com/office/officeart/2005/8/layout/orgChart1"/>
    <dgm:cxn modelId="{F0B4C1A1-BC6C-43B8-82C0-0DC380AE77DB}" type="presOf" srcId="{8AEDA2BF-AA17-4B06-B19B-F128033A0DDC}" destId="{D8CF4F28-F77C-47A7-919A-8647CB46D503}" srcOrd="1" destOrd="0" presId="urn:microsoft.com/office/officeart/2005/8/layout/orgChart1"/>
    <dgm:cxn modelId="{C9A11DAA-7E5E-4366-A5E2-AFE2653C4C65}" type="presOf" srcId="{89DA1D9F-7239-4707-8345-0F22629BA6AF}" destId="{69D28C17-9290-46B1-A1AF-4AC56210279B}" srcOrd="0" destOrd="0" presId="urn:microsoft.com/office/officeart/2005/8/layout/orgChart1"/>
    <dgm:cxn modelId="{948CF7AF-3B4B-413E-A82A-0BC99DE663EC}" type="presOf" srcId="{05BD361C-8FCA-4603-A230-959566039AE9}" destId="{65ED223A-AA24-477B-A10F-4FCEF9BE1B97}" srcOrd="0" destOrd="0" presId="urn:microsoft.com/office/officeart/2005/8/layout/orgChart1"/>
    <dgm:cxn modelId="{2AC0AFB2-0B09-495C-A6C5-D5855A9B8E86}" srcId="{17A0707F-039C-4976-B81E-95FEB7A587BC}" destId="{C0A45000-CDEE-43C2-872A-4302C92A0859}" srcOrd="0" destOrd="0" parTransId="{6BA9A16F-BEA2-43B4-9DD7-F2D545461366}" sibTransId="{C3749F7E-4677-4A7A-8386-37B406B13B66}"/>
    <dgm:cxn modelId="{699C87B4-E5D9-424F-8C5D-9C69912F649B}" srcId="{2EBA8225-9706-4569-8D5E-55822BC91A2C}" destId="{8AEDA2BF-AA17-4B06-B19B-F128033A0DDC}" srcOrd="2" destOrd="0" parTransId="{6FB66CDB-F92F-4A85-85CA-7969151BA328}" sibTransId="{F0508563-9FF8-4F84-B2AC-2487F80CC0D9}"/>
    <dgm:cxn modelId="{1084A0B7-4DBB-4200-8BC3-C9B4B6504432}" type="presOf" srcId="{C4D05ACA-52DD-4652-9B73-ACB2476BAFE1}" destId="{5BD6C5D8-8976-4FB0-8810-4082CE5CC023}" srcOrd="0" destOrd="0" presId="urn:microsoft.com/office/officeart/2005/8/layout/orgChart1"/>
    <dgm:cxn modelId="{FCC164C1-14D6-41BA-970B-4B18F37DDD8D}" type="presOf" srcId="{82DA624F-9ACA-4B85-8C14-08147C04D675}" destId="{77B360B4-1686-4232-B762-3573DB0E46C5}" srcOrd="0" destOrd="0" presId="urn:microsoft.com/office/officeart/2005/8/layout/orgChart1"/>
    <dgm:cxn modelId="{133261C8-78FF-4733-B97D-E52E076688D4}" srcId="{AFFF3595-1909-4716-8861-498779635803}" destId="{05BD361C-8FCA-4603-A230-959566039AE9}" srcOrd="0" destOrd="0" parTransId="{BB1D6E31-5973-4C53-9F63-8ABD2405A263}" sibTransId="{725E94C2-5D12-4459-BCF8-5D56125884B2}"/>
    <dgm:cxn modelId="{653D77C8-0D23-423A-93A7-A22EAE7A115F}" srcId="{AFFF3595-1909-4716-8861-498779635803}" destId="{82DA624F-9ACA-4B85-8C14-08147C04D675}" srcOrd="1" destOrd="0" parTransId="{38E33E78-6AD5-49DC-A786-63A3BF7C45BB}" sibTransId="{D18DF87B-09E7-424F-AE42-4C4F473D86C8}"/>
    <dgm:cxn modelId="{8AD3B1CB-14BC-4FF4-99E8-B6B24B6F4AE9}" type="presOf" srcId="{CE01730D-D654-4EA5-93AF-C1D5563C4715}" destId="{518350EF-5DF8-46BF-A5C1-61C4FF4C4460}" srcOrd="0" destOrd="0" presId="urn:microsoft.com/office/officeart/2005/8/layout/orgChart1"/>
    <dgm:cxn modelId="{347F82E0-DF8C-438C-9A0E-545968FDD8CF}" type="presOf" srcId="{05BD361C-8FCA-4603-A230-959566039AE9}" destId="{929FF4EE-3850-45B9-B0D0-3FC5A7A79643}" srcOrd="1" destOrd="0" presId="urn:microsoft.com/office/officeart/2005/8/layout/orgChart1"/>
    <dgm:cxn modelId="{F40837F2-507D-4DCA-805C-4CFFBAB6725F}" type="presOf" srcId="{2EBA8225-9706-4569-8D5E-55822BC91A2C}" destId="{396FFC46-5E95-4C6B-B5D3-7639DAB1DCEE}" srcOrd="1" destOrd="0" presId="urn:microsoft.com/office/officeart/2005/8/layout/orgChart1"/>
    <dgm:cxn modelId="{7C7139F5-9ABB-4792-9028-874B4AF0A95F}" type="presOf" srcId="{38E33E78-6AD5-49DC-A786-63A3BF7C45BB}" destId="{DA762A66-13DE-48E0-AFBD-E241ECAE27A8}" srcOrd="0" destOrd="0" presId="urn:microsoft.com/office/officeart/2005/8/layout/orgChart1"/>
    <dgm:cxn modelId="{81B72BF6-B3F9-4037-BE0D-7B4088B0B5CA}" srcId="{8AEDA2BF-AA17-4B06-B19B-F128033A0DDC}" destId="{75D46366-131A-4CB7-A660-7543CEEFD5BF}" srcOrd="1" destOrd="0" parTransId="{89DA1D9F-7239-4707-8345-0F22629BA6AF}" sibTransId="{C8CB59D4-BDF0-4A93-A46A-10E2BE2C7E07}"/>
    <dgm:cxn modelId="{D86806FA-D5BF-4E02-8B51-E45720686643}" srcId="{AFFF3595-1909-4716-8861-498779635803}" destId="{53985F35-418A-4AC5-AD8F-E108849A7708}" srcOrd="2" destOrd="0" parTransId="{61F41162-F8E2-44B8-82E4-18801FB7AE5D}" sibTransId="{7D7AF5E2-1BCD-42D3-8647-AB91F32BF9E3}"/>
    <dgm:cxn modelId="{8A13EAFF-4A81-4A11-A102-221CE27EAACC}" type="presOf" srcId="{53985F35-418A-4AC5-AD8F-E108849A7708}" destId="{4D9E3913-2E14-4084-A23B-8D8640EA1B68}" srcOrd="0" destOrd="0" presId="urn:microsoft.com/office/officeart/2005/8/layout/orgChart1"/>
    <dgm:cxn modelId="{B2C939A2-1B49-4DF7-9B3F-320ED23FD340}" type="presParOf" srcId="{6CE89442-C4DA-45DA-8E7D-C444D4236F0B}" destId="{B51B6A70-F5FE-4C11-A4F0-432F8C35E98F}" srcOrd="0" destOrd="0" presId="urn:microsoft.com/office/officeart/2005/8/layout/orgChart1"/>
    <dgm:cxn modelId="{1C5C71E1-26DB-4AFD-90E2-D5E99E4F4F42}" type="presParOf" srcId="{B51B6A70-F5FE-4C11-A4F0-432F8C35E98F}" destId="{1AFF9277-A6F2-484A-8787-EEC997100C2B}" srcOrd="0" destOrd="0" presId="urn:microsoft.com/office/officeart/2005/8/layout/orgChart1"/>
    <dgm:cxn modelId="{DB6870C7-B671-4DBC-9401-A6B6EFA698CE}" type="presParOf" srcId="{1AFF9277-A6F2-484A-8787-EEC997100C2B}" destId="{87646B6E-7446-46B1-ACA9-827E36E521B7}" srcOrd="0" destOrd="0" presId="urn:microsoft.com/office/officeart/2005/8/layout/orgChart1"/>
    <dgm:cxn modelId="{EF1BBB1F-3B23-4EC4-9E3B-DFCC3D460EC6}" type="presParOf" srcId="{1AFF9277-A6F2-484A-8787-EEC997100C2B}" destId="{396FFC46-5E95-4C6B-B5D3-7639DAB1DCEE}" srcOrd="1" destOrd="0" presId="urn:microsoft.com/office/officeart/2005/8/layout/orgChart1"/>
    <dgm:cxn modelId="{76566581-F4C3-4C79-9F64-9EEA0A9314CB}" type="presParOf" srcId="{B51B6A70-F5FE-4C11-A4F0-432F8C35E98F}" destId="{EC34F78C-2022-49A2-8BAF-96BEB2EAC527}" srcOrd="1" destOrd="0" presId="urn:microsoft.com/office/officeart/2005/8/layout/orgChart1"/>
    <dgm:cxn modelId="{5A3BCB23-E12A-49E3-80F2-57C8DD249460}" type="presParOf" srcId="{EC34F78C-2022-49A2-8BAF-96BEB2EAC527}" destId="{518350EF-5DF8-46BF-A5C1-61C4FF4C4460}" srcOrd="0" destOrd="0" presId="urn:microsoft.com/office/officeart/2005/8/layout/orgChart1"/>
    <dgm:cxn modelId="{E95A7A96-DA86-456D-94F7-7720A5899BEB}" type="presParOf" srcId="{EC34F78C-2022-49A2-8BAF-96BEB2EAC527}" destId="{3CE5A1F8-0479-4B82-92E1-A0B7158C558F}" srcOrd="1" destOrd="0" presId="urn:microsoft.com/office/officeart/2005/8/layout/orgChart1"/>
    <dgm:cxn modelId="{765F0D35-AD7A-42BC-9873-B3188C19FC81}" type="presParOf" srcId="{3CE5A1F8-0479-4B82-92E1-A0B7158C558F}" destId="{926A8771-3DD9-41AB-B306-11FA3D79C27E}" srcOrd="0" destOrd="0" presId="urn:microsoft.com/office/officeart/2005/8/layout/orgChart1"/>
    <dgm:cxn modelId="{7C388B7E-E6CF-4B3F-93C1-5A931693C526}" type="presParOf" srcId="{926A8771-3DD9-41AB-B306-11FA3D79C27E}" destId="{87A72820-F68D-4763-9A87-6E99A5DF3B7F}" srcOrd="0" destOrd="0" presId="urn:microsoft.com/office/officeart/2005/8/layout/orgChart1"/>
    <dgm:cxn modelId="{F30480D2-005D-4D81-9655-AD44063D17D1}" type="presParOf" srcId="{926A8771-3DD9-41AB-B306-11FA3D79C27E}" destId="{C6E2F4A7-D8F6-4A6F-8E0F-E2E2F5F0EB9D}" srcOrd="1" destOrd="0" presId="urn:microsoft.com/office/officeart/2005/8/layout/orgChart1"/>
    <dgm:cxn modelId="{E270B880-4100-4A90-9300-20D324D89024}" type="presParOf" srcId="{3CE5A1F8-0479-4B82-92E1-A0B7158C558F}" destId="{F107A063-826A-42B7-A246-58AFEEC382AA}" srcOrd="1" destOrd="0" presId="urn:microsoft.com/office/officeart/2005/8/layout/orgChart1"/>
    <dgm:cxn modelId="{A2AE6EAF-DEB7-4011-B526-5F01A700CC16}" type="presParOf" srcId="{F107A063-826A-42B7-A246-58AFEEC382AA}" destId="{944729DC-7BBE-49ED-A5D9-8104195A08C1}" srcOrd="0" destOrd="0" presId="urn:microsoft.com/office/officeart/2005/8/layout/orgChart1"/>
    <dgm:cxn modelId="{E3313125-4E31-4BC4-941F-D7C44285D668}" type="presParOf" srcId="{F107A063-826A-42B7-A246-58AFEEC382AA}" destId="{34C3753F-D439-43FD-87B7-D299A011D499}" srcOrd="1" destOrd="0" presId="urn:microsoft.com/office/officeart/2005/8/layout/orgChart1"/>
    <dgm:cxn modelId="{147426B9-84DA-4DE0-AEBB-8E708D31D0FB}" type="presParOf" srcId="{34C3753F-D439-43FD-87B7-D299A011D499}" destId="{69D2FA91-E5F1-4711-A452-8BE38F5C1354}" srcOrd="0" destOrd="0" presId="urn:microsoft.com/office/officeart/2005/8/layout/orgChart1"/>
    <dgm:cxn modelId="{15E3DFF0-E556-40B5-82D9-93F8E1FD2814}" type="presParOf" srcId="{69D2FA91-E5F1-4711-A452-8BE38F5C1354}" destId="{CB605288-E11E-49B6-B9F3-F12506D5CF41}" srcOrd="0" destOrd="0" presId="urn:microsoft.com/office/officeart/2005/8/layout/orgChart1"/>
    <dgm:cxn modelId="{F71462B0-55EB-4CF9-A5E0-14EFBD39875B}" type="presParOf" srcId="{69D2FA91-E5F1-4711-A452-8BE38F5C1354}" destId="{E96F7406-2967-48E2-B7DE-624F16C99F9B}" srcOrd="1" destOrd="0" presId="urn:microsoft.com/office/officeart/2005/8/layout/orgChart1"/>
    <dgm:cxn modelId="{22B60D89-DCBD-47EB-B974-F55D4EA7A18F}" type="presParOf" srcId="{34C3753F-D439-43FD-87B7-D299A011D499}" destId="{D74DBE33-7AFD-449B-B33D-3EECFB9D18A3}" srcOrd="1" destOrd="0" presId="urn:microsoft.com/office/officeart/2005/8/layout/orgChart1"/>
    <dgm:cxn modelId="{F030347E-627D-469A-AE7B-69F972F85139}" type="presParOf" srcId="{34C3753F-D439-43FD-87B7-D299A011D499}" destId="{861EF8F7-1D5D-4CA6-A3C3-E13DC01D4E1F}" srcOrd="2" destOrd="0" presId="urn:microsoft.com/office/officeart/2005/8/layout/orgChart1"/>
    <dgm:cxn modelId="{D995F1E7-1FB8-43B0-AA1B-89BEB4E55481}" type="presParOf" srcId="{3CE5A1F8-0479-4B82-92E1-A0B7158C558F}" destId="{F836DE9C-F74B-4740-BE0A-C7369B61F5F1}" srcOrd="2" destOrd="0" presId="urn:microsoft.com/office/officeart/2005/8/layout/orgChart1"/>
    <dgm:cxn modelId="{28B0586E-1AD9-4E27-B524-DA05AF250396}" type="presParOf" srcId="{EC34F78C-2022-49A2-8BAF-96BEB2EAC527}" destId="{D702E669-2122-4DD8-A6F5-2359A1E2879B}" srcOrd="2" destOrd="0" presId="urn:microsoft.com/office/officeart/2005/8/layout/orgChart1"/>
    <dgm:cxn modelId="{09840460-71D9-47A3-8B5F-92C2D59C465F}" type="presParOf" srcId="{EC34F78C-2022-49A2-8BAF-96BEB2EAC527}" destId="{A3BCE4BB-CD87-4009-A0D9-91CBC37C2B99}" srcOrd="3" destOrd="0" presId="urn:microsoft.com/office/officeart/2005/8/layout/orgChart1"/>
    <dgm:cxn modelId="{C071176F-6F76-4A7A-8EE7-CF2B5AD52A1B}" type="presParOf" srcId="{A3BCE4BB-CD87-4009-A0D9-91CBC37C2B99}" destId="{A7F2B2F6-812F-4685-95D9-07724EE241AD}" srcOrd="0" destOrd="0" presId="urn:microsoft.com/office/officeart/2005/8/layout/orgChart1"/>
    <dgm:cxn modelId="{4AC4CAA7-F8D8-42F8-8FEB-A26378435800}" type="presParOf" srcId="{A7F2B2F6-812F-4685-95D9-07724EE241AD}" destId="{BCDEA33E-F011-4B7D-96A3-00C4350367B7}" srcOrd="0" destOrd="0" presId="urn:microsoft.com/office/officeart/2005/8/layout/orgChart1"/>
    <dgm:cxn modelId="{D6F8413A-51FA-4BAB-A76A-9FC32F1436C8}" type="presParOf" srcId="{A7F2B2F6-812F-4685-95D9-07724EE241AD}" destId="{53F7EFA6-F1AD-4E15-966F-E89EF2A6ADC9}" srcOrd="1" destOrd="0" presId="urn:microsoft.com/office/officeart/2005/8/layout/orgChart1"/>
    <dgm:cxn modelId="{63CC04B0-9E52-46A7-8CC3-B5F3A6FC5CFD}" type="presParOf" srcId="{A3BCE4BB-CD87-4009-A0D9-91CBC37C2B99}" destId="{6CAC1817-21F8-41B8-8501-7A84B4F7368E}" srcOrd="1" destOrd="0" presId="urn:microsoft.com/office/officeart/2005/8/layout/orgChart1"/>
    <dgm:cxn modelId="{AAD0CA6D-6489-45A5-A40C-CBF93D56121D}" type="presParOf" srcId="{6CAC1817-21F8-41B8-8501-7A84B4F7368E}" destId="{96BD55C7-02E7-4206-B805-5DDEBF215835}" srcOrd="0" destOrd="0" presId="urn:microsoft.com/office/officeart/2005/8/layout/orgChart1"/>
    <dgm:cxn modelId="{FF909492-3CB5-4443-970A-6F58E9073ECF}" type="presParOf" srcId="{6CAC1817-21F8-41B8-8501-7A84B4F7368E}" destId="{7CBE7CF6-F86E-498C-9E20-1697D4DE1D0E}" srcOrd="1" destOrd="0" presId="urn:microsoft.com/office/officeart/2005/8/layout/orgChart1"/>
    <dgm:cxn modelId="{30B3F0AE-D08A-41BE-B7A9-DB713E733270}" type="presParOf" srcId="{7CBE7CF6-F86E-498C-9E20-1697D4DE1D0E}" destId="{FDDDC799-C4C4-429A-AF2A-CBF223AB93F6}" srcOrd="0" destOrd="0" presId="urn:microsoft.com/office/officeart/2005/8/layout/orgChart1"/>
    <dgm:cxn modelId="{6D514029-F297-4682-97B8-C6C4131C4611}" type="presParOf" srcId="{FDDDC799-C4C4-429A-AF2A-CBF223AB93F6}" destId="{65ED223A-AA24-477B-A10F-4FCEF9BE1B97}" srcOrd="0" destOrd="0" presId="urn:microsoft.com/office/officeart/2005/8/layout/orgChart1"/>
    <dgm:cxn modelId="{3F480267-89C6-43FB-8DCB-2B05F17A9CD7}" type="presParOf" srcId="{FDDDC799-C4C4-429A-AF2A-CBF223AB93F6}" destId="{929FF4EE-3850-45B9-B0D0-3FC5A7A79643}" srcOrd="1" destOrd="0" presId="urn:microsoft.com/office/officeart/2005/8/layout/orgChart1"/>
    <dgm:cxn modelId="{20031F32-0EBC-481B-9B3E-FC41A0F13F83}" type="presParOf" srcId="{7CBE7CF6-F86E-498C-9E20-1697D4DE1D0E}" destId="{2B821BD3-A72A-4BA6-B8EE-B1D0B0474154}" srcOrd="1" destOrd="0" presId="urn:microsoft.com/office/officeart/2005/8/layout/orgChart1"/>
    <dgm:cxn modelId="{48718D73-2EBD-465A-94F7-86F0827D6344}" type="presParOf" srcId="{7CBE7CF6-F86E-498C-9E20-1697D4DE1D0E}" destId="{544F540D-BFCC-4FA6-814B-3B718A7E9F52}" srcOrd="2" destOrd="0" presId="urn:microsoft.com/office/officeart/2005/8/layout/orgChart1"/>
    <dgm:cxn modelId="{9A4E40BB-55F7-4DC3-AFD2-438FD51B8F00}" type="presParOf" srcId="{6CAC1817-21F8-41B8-8501-7A84B4F7368E}" destId="{DA762A66-13DE-48E0-AFBD-E241ECAE27A8}" srcOrd="2" destOrd="0" presId="urn:microsoft.com/office/officeart/2005/8/layout/orgChart1"/>
    <dgm:cxn modelId="{ADBD0C8C-03D9-44B3-9B4B-34D7E0B78DB2}" type="presParOf" srcId="{6CAC1817-21F8-41B8-8501-7A84B4F7368E}" destId="{D3312D5C-62EE-4A4C-80B9-5565CB8BDAD3}" srcOrd="3" destOrd="0" presId="urn:microsoft.com/office/officeart/2005/8/layout/orgChart1"/>
    <dgm:cxn modelId="{BE40EE82-3F98-44BC-92B6-E51153DA28CF}" type="presParOf" srcId="{D3312D5C-62EE-4A4C-80B9-5565CB8BDAD3}" destId="{C1CDDA70-DE9B-4F02-BCD0-5A43E97F6E34}" srcOrd="0" destOrd="0" presId="urn:microsoft.com/office/officeart/2005/8/layout/orgChart1"/>
    <dgm:cxn modelId="{FC5592BA-D988-422A-B3B4-F22EFA1C8ECC}" type="presParOf" srcId="{C1CDDA70-DE9B-4F02-BCD0-5A43E97F6E34}" destId="{77B360B4-1686-4232-B762-3573DB0E46C5}" srcOrd="0" destOrd="0" presId="urn:microsoft.com/office/officeart/2005/8/layout/orgChart1"/>
    <dgm:cxn modelId="{AD1B73E3-720E-4557-8140-47EB9C689C80}" type="presParOf" srcId="{C1CDDA70-DE9B-4F02-BCD0-5A43E97F6E34}" destId="{1B394D8B-E65F-40F4-B07E-365FC6420F74}" srcOrd="1" destOrd="0" presId="urn:microsoft.com/office/officeart/2005/8/layout/orgChart1"/>
    <dgm:cxn modelId="{3741DFCC-5DF8-4480-AFA7-5E2290D5937A}" type="presParOf" srcId="{D3312D5C-62EE-4A4C-80B9-5565CB8BDAD3}" destId="{C8B51AB5-04AE-4E67-A170-6976E04AF28C}" srcOrd="1" destOrd="0" presId="urn:microsoft.com/office/officeart/2005/8/layout/orgChart1"/>
    <dgm:cxn modelId="{8360FD6A-6BBD-49C5-99FB-8E8CC4B0D56F}" type="presParOf" srcId="{D3312D5C-62EE-4A4C-80B9-5565CB8BDAD3}" destId="{9D19E02A-B7DF-42D8-9B3A-D5D5AEA90D4C}" srcOrd="2" destOrd="0" presId="urn:microsoft.com/office/officeart/2005/8/layout/orgChart1"/>
    <dgm:cxn modelId="{1EB620F0-F81D-4358-AF3F-E2A42D08517B}" type="presParOf" srcId="{6CAC1817-21F8-41B8-8501-7A84B4F7368E}" destId="{E59BE01E-25D4-4E0F-A862-44398FAA4E83}" srcOrd="4" destOrd="0" presId="urn:microsoft.com/office/officeart/2005/8/layout/orgChart1"/>
    <dgm:cxn modelId="{B8E1531B-3C6F-4FDF-869A-BB1056F4054F}" type="presParOf" srcId="{6CAC1817-21F8-41B8-8501-7A84B4F7368E}" destId="{913CD802-FEAB-4408-A05E-949F33258CF7}" srcOrd="5" destOrd="0" presId="urn:microsoft.com/office/officeart/2005/8/layout/orgChart1"/>
    <dgm:cxn modelId="{15D2170C-9647-4BB3-A9CE-E33835D05359}" type="presParOf" srcId="{913CD802-FEAB-4408-A05E-949F33258CF7}" destId="{9C598B99-E1C7-44CC-B801-6944426388B0}" srcOrd="0" destOrd="0" presId="urn:microsoft.com/office/officeart/2005/8/layout/orgChart1"/>
    <dgm:cxn modelId="{A4A363C9-B56A-4ECD-91A2-75A7C699EEB8}" type="presParOf" srcId="{9C598B99-E1C7-44CC-B801-6944426388B0}" destId="{4D9E3913-2E14-4084-A23B-8D8640EA1B68}" srcOrd="0" destOrd="0" presId="urn:microsoft.com/office/officeart/2005/8/layout/orgChart1"/>
    <dgm:cxn modelId="{31CD5466-65C9-497B-8FFF-F9DD2D06D0AB}" type="presParOf" srcId="{9C598B99-E1C7-44CC-B801-6944426388B0}" destId="{795BC58B-356D-4977-9108-E8FF39DC4DF2}" srcOrd="1" destOrd="0" presId="urn:microsoft.com/office/officeart/2005/8/layout/orgChart1"/>
    <dgm:cxn modelId="{22E7C75B-BCB8-4659-8525-71AD391C36E3}" type="presParOf" srcId="{913CD802-FEAB-4408-A05E-949F33258CF7}" destId="{DD2570FC-E5CA-4CF4-97D0-98C6F92AC51F}" srcOrd="1" destOrd="0" presId="urn:microsoft.com/office/officeart/2005/8/layout/orgChart1"/>
    <dgm:cxn modelId="{6B8E4587-1CBA-48CE-8062-94A95DCDE0C7}" type="presParOf" srcId="{913CD802-FEAB-4408-A05E-949F33258CF7}" destId="{FA8706EA-DECE-40F6-9FB8-CEA8EF6D15BC}" srcOrd="2" destOrd="0" presId="urn:microsoft.com/office/officeart/2005/8/layout/orgChart1"/>
    <dgm:cxn modelId="{7433A35E-D18C-4D4C-9C4D-8E4807A653FD}" type="presParOf" srcId="{A3BCE4BB-CD87-4009-A0D9-91CBC37C2B99}" destId="{C25B1B76-E0BC-4819-9D5C-3EDA72A1ED50}" srcOrd="2" destOrd="0" presId="urn:microsoft.com/office/officeart/2005/8/layout/orgChart1"/>
    <dgm:cxn modelId="{AB67B919-A5DF-4D41-BD4F-EC9E421DCA99}" type="presParOf" srcId="{EC34F78C-2022-49A2-8BAF-96BEB2EAC527}" destId="{313E811C-4408-4EC9-B27D-DF3364BAA32D}" srcOrd="4" destOrd="0" presId="urn:microsoft.com/office/officeart/2005/8/layout/orgChart1"/>
    <dgm:cxn modelId="{629ACFF9-9894-4297-A5FD-7A9F6561253E}" type="presParOf" srcId="{EC34F78C-2022-49A2-8BAF-96BEB2EAC527}" destId="{C9730726-9AA8-4765-80E0-BDC484A78303}" srcOrd="5" destOrd="0" presId="urn:microsoft.com/office/officeart/2005/8/layout/orgChart1"/>
    <dgm:cxn modelId="{4398F814-7EBF-4508-A6B6-1755C76E864B}" type="presParOf" srcId="{C9730726-9AA8-4765-80E0-BDC484A78303}" destId="{22E1AB96-FD52-4FAA-ACF3-6D54CD7E1289}" srcOrd="0" destOrd="0" presId="urn:microsoft.com/office/officeart/2005/8/layout/orgChart1"/>
    <dgm:cxn modelId="{E90DF8E9-DDA9-4FCB-ADE1-AC49D51D0CF6}" type="presParOf" srcId="{22E1AB96-FD52-4FAA-ACF3-6D54CD7E1289}" destId="{9596E2C8-5E32-46D3-B482-3D3EF611C60A}" srcOrd="0" destOrd="0" presId="urn:microsoft.com/office/officeart/2005/8/layout/orgChart1"/>
    <dgm:cxn modelId="{5D8BC6FF-46E6-4FAA-AC01-49D7412CF883}" type="presParOf" srcId="{22E1AB96-FD52-4FAA-ACF3-6D54CD7E1289}" destId="{D8CF4F28-F77C-47A7-919A-8647CB46D503}" srcOrd="1" destOrd="0" presId="urn:microsoft.com/office/officeart/2005/8/layout/orgChart1"/>
    <dgm:cxn modelId="{8B7ED65B-95B2-4F0E-8629-F0A046972560}" type="presParOf" srcId="{C9730726-9AA8-4765-80E0-BDC484A78303}" destId="{0700A0FD-8F8E-473B-9EDC-03236B74FBF1}" srcOrd="1" destOrd="0" presId="urn:microsoft.com/office/officeart/2005/8/layout/orgChart1"/>
    <dgm:cxn modelId="{2829AD75-4ED0-4205-A861-EFD71E46BDBD}" type="presParOf" srcId="{0700A0FD-8F8E-473B-9EDC-03236B74FBF1}" destId="{5BD6C5D8-8976-4FB0-8810-4082CE5CC023}" srcOrd="0" destOrd="0" presId="urn:microsoft.com/office/officeart/2005/8/layout/orgChart1"/>
    <dgm:cxn modelId="{3DBEE0E1-35E6-4D3F-8F20-EE93C6C5C8D0}" type="presParOf" srcId="{0700A0FD-8F8E-473B-9EDC-03236B74FBF1}" destId="{9BC6A628-FECD-4DC5-89A9-987F5B2FAB67}" srcOrd="1" destOrd="0" presId="urn:microsoft.com/office/officeart/2005/8/layout/orgChart1"/>
    <dgm:cxn modelId="{18C7E6FA-F81D-4F27-AFC4-823C13105346}" type="presParOf" srcId="{9BC6A628-FECD-4DC5-89A9-987F5B2FAB67}" destId="{C9BD2754-91ED-4923-99CC-0C1AC5859D2F}" srcOrd="0" destOrd="0" presId="urn:microsoft.com/office/officeart/2005/8/layout/orgChart1"/>
    <dgm:cxn modelId="{F32DC78A-490D-4E3B-B25B-C20A79578137}" type="presParOf" srcId="{C9BD2754-91ED-4923-99CC-0C1AC5859D2F}" destId="{932654BE-5313-4510-80F9-A2BC7B38C40D}" srcOrd="0" destOrd="0" presId="urn:microsoft.com/office/officeart/2005/8/layout/orgChart1"/>
    <dgm:cxn modelId="{5C75F04C-BF6B-43B0-A18A-2659D6466A8A}" type="presParOf" srcId="{C9BD2754-91ED-4923-99CC-0C1AC5859D2F}" destId="{B9D1E452-1F4E-4775-8C05-AA44B4C84D3F}" srcOrd="1" destOrd="0" presId="urn:microsoft.com/office/officeart/2005/8/layout/orgChart1"/>
    <dgm:cxn modelId="{3CF60A7A-8CDD-4500-A673-30D4709BC95A}" type="presParOf" srcId="{9BC6A628-FECD-4DC5-89A9-987F5B2FAB67}" destId="{6F8E18F1-3726-493C-9FE3-66FE1C680B0A}" srcOrd="1" destOrd="0" presId="urn:microsoft.com/office/officeart/2005/8/layout/orgChart1"/>
    <dgm:cxn modelId="{785276E0-38C9-493F-BAF3-31715D516450}" type="presParOf" srcId="{9BC6A628-FECD-4DC5-89A9-987F5B2FAB67}" destId="{4129DB99-1265-4A82-8DEC-5FBEFC2F0137}" srcOrd="2" destOrd="0" presId="urn:microsoft.com/office/officeart/2005/8/layout/orgChart1"/>
    <dgm:cxn modelId="{4746AC85-E4BC-42DB-AEA4-C9260B089560}" type="presParOf" srcId="{0700A0FD-8F8E-473B-9EDC-03236B74FBF1}" destId="{69D28C17-9290-46B1-A1AF-4AC56210279B}" srcOrd="2" destOrd="0" presId="urn:microsoft.com/office/officeart/2005/8/layout/orgChart1"/>
    <dgm:cxn modelId="{02CC7B4D-0BA2-44A6-BA5C-27E06217CD58}" type="presParOf" srcId="{0700A0FD-8F8E-473B-9EDC-03236B74FBF1}" destId="{0C259331-71A1-49D3-A50D-D1A7B93D2258}" srcOrd="3" destOrd="0" presId="urn:microsoft.com/office/officeart/2005/8/layout/orgChart1"/>
    <dgm:cxn modelId="{EB7E9ADB-2570-4728-8619-01B93716416F}" type="presParOf" srcId="{0C259331-71A1-49D3-A50D-D1A7B93D2258}" destId="{CD8C7836-D9D4-464A-9D45-0B824D47D953}" srcOrd="0" destOrd="0" presId="urn:microsoft.com/office/officeart/2005/8/layout/orgChart1"/>
    <dgm:cxn modelId="{F95ADC2B-0D46-4F26-9A95-2C4D6C0D1DE6}" type="presParOf" srcId="{CD8C7836-D9D4-464A-9D45-0B824D47D953}" destId="{DEBC48BA-90FC-4130-9724-6D6585418803}" srcOrd="0" destOrd="0" presId="urn:microsoft.com/office/officeart/2005/8/layout/orgChart1"/>
    <dgm:cxn modelId="{20BE6A5F-AA52-48B4-B56C-5A5BA2731942}" type="presParOf" srcId="{CD8C7836-D9D4-464A-9D45-0B824D47D953}" destId="{3076053D-646A-43E6-B0F4-E416785B95E1}" srcOrd="1" destOrd="0" presId="urn:microsoft.com/office/officeart/2005/8/layout/orgChart1"/>
    <dgm:cxn modelId="{CFFAD753-9226-4399-AC95-6495FFFBF282}" type="presParOf" srcId="{0C259331-71A1-49D3-A50D-D1A7B93D2258}" destId="{FE050859-ECB4-4D34-B7E6-5C4443DD4CD5}" srcOrd="1" destOrd="0" presId="urn:microsoft.com/office/officeart/2005/8/layout/orgChart1"/>
    <dgm:cxn modelId="{D89C2D91-9AF5-4CB3-9834-97D8AF2C7370}" type="presParOf" srcId="{0C259331-71A1-49D3-A50D-D1A7B93D2258}" destId="{B1F46465-8CC6-4191-A2C2-550807334144}" srcOrd="2" destOrd="0" presId="urn:microsoft.com/office/officeart/2005/8/layout/orgChart1"/>
    <dgm:cxn modelId="{9D13C660-0BFD-4C3E-BD9E-ECA8F1ED1A1E}" type="presParOf" srcId="{0700A0FD-8F8E-473B-9EDC-03236B74FBF1}" destId="{4D641E58-C35D-4352-BC2C-D7C128CB89A5}" srcOrd="4" destOrd="0" presId="urn:microsoft.com/office/officeart/2005/8/layout/orgChart1"/>
    <dgm:cxn modelId="{31E28ABF-8FFD-46BC-A7B4-8B246B65C931}" type="presParOf" srcId="{0700A0FD-8F8E-473B-9EDC-03236B74FBF1}" destId="{9DFB734D-F9C6-424F-87D1-22643292897E}" srcOrd="5" destOrd="0" presId="urn:microsoft.com/office/officeart/2005/8/layout/orgChart1"/>
    <dgm:cxn modelId="{70D51606-AA56-4F69-A9C9-56CA9FB4544B}" type="presParOf" srcId="{9DFB734D-F9C6-424F-87D1-22643292897E}" destId="{6483A5D3-E3A4-487F-B9CE-9EECCAE973AD}" srcOrd="0" destOrd="0" presId="urn:microsoft.com/office/officeart/2005/8/layout/orgChart1"/>
    <dgm:cxn modelId="{46DB9E42-0D0C-4651-A1D9-B35783B22532}" type="presParOf" srcId="{6483A5D3-E3A4-487F-B9CE-9EECCAE973AD}" destId="{A95DD0FD-CDA4-43A5-AB19-2E840C19FCD6}" srcOrd="0" destOrd="0" presId="urn:microsoft.com/office/officeart/2005/8/layout/orgChart1"/>
    <dgm:cxn modelId="{5718A8FC-AD7A-4425-975D-5F152DD2666B}" type="presParOf" srcId="{6483A5D3-E3A4-487F-B9CE-9EECCAE973AD}" destId="{AE9BDE95-8D0F-41C6-84D1-0ECFB38D572A}" srcOrd="1" destOrd="0" presId="urn:microsoft.com/office/officeart/2005/8/layout/orgChart1"/>
    <dgm:cxn modelId="{C2FFA245-551A-498A-B1A0-06C04B779759}" type="presParOf" srcId="{9DFB734D-F9C6-424F-87D1-22643292897E}" destId="{6B74172F-5CBA-441D-9F95-8AA37B053819}" srcOrd="1" destOrd="0" presId="urn:microsoft.com/office/officeart/2005/8/layout/orgChart1"/>
    <dgm:cxn modelId="{6E9E18DA-8930-4EA0-B1D9-DEBFF0165827}" type="presParOf" srcId="{9DFB734D-F9C6-424F-87D1-22643292897E}" destId="{7D7F4BB2-2CB0-4379-AF97-F1B5C7495533}" srcOrd="2" destOrd="0" presId="urn:microsoft.com/office/officeart/2005/8/layout/orgChart1"/>
    <dgm:cxn modelId="{4E176B65-7F75-4595-8362-1C82B8416335}" type="presParOf" srcId="{C9730726-9AA8-4765-80E0-BDC484A78303}" destId="{5769CADC-8E7F-4709-B7E2-E127C39EDFFA}" srcOrd="2" destOrd="0" presId="urn:microsoft.com/office/officeart/2005/8/layout/orgChart1"/>
    <dgm:cxn modelId="{0A6A41CA-53A5-462A-8AB1-D0A6651699C1}" type="presParOf" srcId="{B51B6A70-F5FE-4C11-A4F0-432F8C35E98F}" destId="{E189A0F0-EB5A-4111-9A50-65F6BEE6F8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8E74E-ED32-4EE5-8DB0-61F3019BA0B7}">
      <dsp:nvSpPr>
        <dsp:cNvPr id="0" name=""/>
        <dsp:cNvSpPr/>
      </dsp:nvSpPr>
      <dsp:spPr>
        <a:xfrm>
          <a:off x="2332181" y="2107204"/>
          <a:ext cx="1276280" cy="443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503"/>
              </a:lnTo>
              <a:lnTo>
                <a:pt x="1276280" y="221503"/>
              </a:lnTo>
              <a:lnTo>
                <a:pt x="1276280" y="4430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A81B3-C3AD-4AF6-A932-73DF1E723AB5}">
      <dsp:nvSpPr>
        <dsp:cNvPr id="0" name=""/>
        <dsp:cNvSpPr/>
      </dsp:nvSpPr>
      <dsp:spPr>
        <a:xfrm>
          <a:off x="1055901" y="2107204"/>
          <a:ext cx="1276280" cy="443006"/>
        </a:xfrm>
        <a:custGeom>
          <a:avLst/>
          <a:gdLst/>
          <a:ahLst/>
          <a:cxnLst/>
          <a:rect l="0" t="0" r="0" b="0"/>
          <a:pathLst>
            <a:path>
              <a:moveTo>
                <a:pt x="1276280" y="0"/>
              </a:moveTo>
              <a:lnTo>
                <a:pt x="1276280" y="221503"/>
              </a:lnTo>
              <a:lnTo>
                <a:pt x="0" y="221503"/>
              </a:lnTo>
              <a:lnTo>
                <a:pt x="0" y="4430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BED26-7629-4E0B-9F5E-348924265F37}">
      <dsp:nvSpPr>
        <dsp:cNvPr id="0" name=""/>
        <dsp:cNvSpPr/>
      </dsp:nvSpPr>
      <dsp:spPr>
        <a:xfrm>
          <a:off x="793261" y="773049"/>
          <a:ext cx="3077839" cy="1334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Central Processing Unit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(CPU)</a:t>
          </a:r>
          <a:endParaRPr lang="en-PK" sz="2800" kern="1200" dirty="0"/>
        </a:p>
      </dsp:txBody>
      <dsp:txXfrm>
        <a:off x="793261" y="773049"/>
        <a:ext cx="3077839" cy="1334155"/>
      </dsp:txXfrm>
    </dsp:sp>
    <dsp:sp modelId="{32250DDD-437B-49EF-B810-A22EC683D6CA}">
      <dsp:nvSpPr>
        <dsp:cNvPr id="0" name=""/>
        <dsp:cNvSpPr/>
      </dsp:nvSpPr>
      <dsp:spPr>
        <a:xfrm>
          <a:off x="1124" y="2550211"/>
          <a:ext cx="2109553" cy="10547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Intel</a:t>
          </a:r>
          <a:endParaRPr lang="en-PK" sz="2800" kern="1200" dirty="0"/>
        </a:p>
      </dsp:txBody>
      <dsp:txXfrm>
        <a:off x="1124" y="2550211"/>
        <a:ext cx="2109553" cy="1054776"/>
      </dsp:txXfrm>
    </dsp:sp>
    <dsp:sp modelId="{DBB3F895-A720-41B3-BB02-1FEA51E9DEB5}">
      <dsp:nvSpPr>
        <dsp:cNvPr id="0" name=""/>
        <dsp:cNvSpPr/>
      </dsp:nvSpPr>
      <dsp:spPr>
        <a:xfrm>
          <a:off x="2553684" y="2550211"/>
          <a:ext cx="2109553" cy="10547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AMD</a:t>
          </a:r>
        </a:p>
      </dsp:txBody>
      <dsp:txXfrm>
        <a:off x="2553684" y="2550211"/>
        <a:ext cx="2109553" cy="1054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6274D-E134-4061-A126-757BF84C4023}">
      <dsp:nvSpPr>
        <dsp:cNvPr id="0" name=""/>
        <dsp:cNvSpPr/>
      </dsp:nvSpPr>
      <dsp:spPr>
        <a:xfrm>
          <a:off x="3239721" y="595557"/>
          <a:ext cx="4575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5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3456281" y="638836"/>
        <a:ext cx="24406" cy="4881"/>
      </dsp:txXfrm>
    </dsp:sp>
    <dsp:sp modelId="{F852F20A-7A99-4836-918F-0FF977736481}">
      <dsp:nvSpPr>
        <dsp:cNvPr id="0" name=""/>
        <dsp:cNvSpPr/>
      </dsp:nvSpPr>
      <dsp:spPr>
        <a:xfrm>
          <a:off x="1119232" y="4590"/>
          <a:ext cx="2122289" cy="1273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Intel CPU History</a:t>
          </a:r>
          <a:endParaRPr lang="en-PK" sz="2200" kern="1200" dirty="0"/>
        </a:p>
      </dsp:txBody>
      <dsp:txXfrm>
        <a:off x="1119232" y="4590"/>
        <a:ext cx="2122289" cy="1273373"/>
      </dsp:txXfrm>
    </dsp:sp>
    <dsp:sp modelId="{4B460C27-5F5B-4A84-B5DA-F7044F69F0D8}">
      <dsp:nvSpPr>
        <dsp:cNvPr id="0" name=""/>
        <dsp:cNvSpPr/>
      </dsp:nvSpPr>
      <dsp:spPr>
        <a:xfrm>
          <a:off x="5850136" y="595557"/>
          <a:ext cx="4575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52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6066696" y="638836"/>
        <a:ext cx="24406" cy="4881"/>
      </dsp:txXfrm>
    </dsp:sp>
    <dsp:sp modelId="{C09A78E3-DCEA-4FDF-8FC6-67ADFA031AE3}">
      <dsp:nvSpPr>
        <dsp:cNvPr id="0" name=""/>
        <dsp:cNvSpPr/>
      </dsp:nvSpPr>
      <dsp:spPr>
        <a:xfrm>
          <a:off x="3729647" y="4590"/>
          <a:ext cx="2122289" cy="12733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(1971)4004</a:t>
          </a:r>
          <a:endParaRPr lang="en-PK" sz="2200" kern="1200" dirty="0"/>
        </a:p>
      </dsp:txBody>
      <dsp:txXfrm>
        <a:off x="3729647" y="4590"/>
        <a:ext cx="2122289" cy="1273373"/>
      </dsp:txXfrm>
    </dsp:sp>
    <dsp:sp modelId="{99EAF0C0-8FDE-40CB-951A-D514FBD66A71}">
      <dsp:nvSpPr>
        <dsp:cNvPr id="0" name=""/>
        <dsp:cNvSpPr/>
      </dsp:nvSpPr>
      <dsp:spPr>
        <a:xfrm>
          <a:off x="8460552" y="595557"/>
          <a:ext cx="4575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52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8677112" y="638836"/>
        <a:ext cx="24406" cy="4881"/>
      </dsp:txXfrm>
    </dsp:sp>
    <dsp:sp modelId="{55AEB06A-B78A-44D5-9A38-15EDA002D896}">
      <dsp:nvSpPr>
        <dsp:cNvPr id="0" name=""/>
        <dsp:cNvSpPr/>
      </dsp:nvSpPr>
      <dsp:spPr>
        <a:xfrm>
          <a:off x="6340063" y="4590"/>
          <a:ext cx="2122289" cy="12733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(1972)8008</a:t>
          </a:r>
          <a:endParaRPr lang="en-PK" sz="2200" kern="1200" dirty="0"/>
        </a:p>
      </dsp:txBody>
      <dsp:txXfrm>
        <a:off x="6340063" y="4590"/>
        <a:ext cx="2122289" cy="1273373"/>
      </dsp:txXfrm>
    </dsp:sp>
    <dsp:sp modelId="{676159ED-80C4-47E4-955E-1770B1A6EAF3}">
      <dsp:nvSpPr>
        <dsp:cNvPr id="0" name=""/>
        <dsp:cNvSpPr/>
      </dsp:nvSpPr>
      <dsp:spPr>
        <a:xfrm>
          <a:off x="2180376" y="1276164"/>
          <a:ext cx="7831246" cy="457526"/>
        </a:xfrm>
        <a:custGeom>
          <a:avLst/>
          <a:gdLst/>
          <a:ahLst/>
          <a:cxnLst/>
          <a:rect l="0" t="0" r="0" b="0"/>
          <a:pathLst>
            <a:path>
              <a:moveTo>
                <a:pt x="7831246" y="0"/>
              </a:moveTo>
              <a:lnTo>
                <a:pt x="7831246" y="245863"/>
              </a:lnTo>
              <a:lnTo>
                <a:pt x="0" y="245863"/>
              </a:lnTo>
              <a:lnTo>
                <a:pt x="0" y="457526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899838" y="1502486"/>
        <a:ext cx="392322" cy="4881"/>
      </dsp:txXfrm>
    </dsp:sp>
    <dsp:sp modelId="{F68201F3-7931-4973-A6C2-3704F371BD55}">
      <dsp:nvSpPr>
        <dsp:cNvPr id="0" name=""/>
        <dsp:cNvSpPr/>
      </dsp:nvSpPr>
      <dsp:spPr>
        <a:xfrm>
          <a:off x="8950478" y="4590"/>
          <a:ext cx="2122289" cy="12733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(1974)8080</a:t>
          </a:r>
          <a:endParaRPr lang="en-PK" sz="2200" kern="1200" dirty="0"/>
        </a:p>
      </dsp:txBody>
      <dsp:txXfrm>
        <a:off x="8950478" y="4590"/>
        <a:ext cx="2122289" cy="1273373"/>
      </dsp:txXfrm>
    </dsp:sp>
    <dsp:sp modelId="{6A34B368-3E2A-4BEE-8A6A-386CFA3B509C}">
      <dsp:nvSpPr>
        <dsp:cNvPr id="0" name=""/>
        <dsp:cNvSpPr/>
      </dsp:nvSpPr>
      <dsp:spPr>
        <a:xfrm>
          <a:off x="3239721" y="2357057"/>
          <a:ext cx="4575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52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3456281" y="2400336"/>
        <a:ext cx="24406" cy="4881"/>
      </dsp:txXfrm>
    </dsp:sp>
    <dsp:sp modelId="{5F6B5C36-FFD4-4CEB-8D10-C578374FF036}">
      <dsp:nvSpPr>
        <dsp:cNvPr id="0" name=""/>
        <dsp:cNvSpPr/>
      </dsp:nvSpPr>
      <dsp:spPr>
        <a:xfrm>
          <a:off x="1119232" y="1766090"/>
          <a:ext cx="2122289" cy="12733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(1977)8085</a:t>
          </a:r>
          <a:endParaRPr lang="en-PK" sz="2200" kern="1200" dirty="0"/>
        </a:p>
      </dsp:txBody>
      <dsp:txXfrm>
        <a:off x="1119232" y="1766090"/>
        <a:ext cx="2122289" cy="1273373"/>
      </dsp:txXfrm>
    </dsp:sp>
    <dsp:sp modelId="{91CC92A3-A2D7-428A-ABE3-7269A3B771BA}">
      <dsp:nvSpPr>
        <dsp:cNvPr id="0" name=""/>
        <dsp:cNvSpPr/>
      </dsp:nvSpPr>
      <dsp:spPr>
        <a:xfrm>
          <a:off x="5850136" y="2357057"/>
          <a:ext cx="4575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5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6066696" y="2400336"/>
        <a:ext cx="24406" cy="4881"/>
      </dsp:txXfrm>
    </dsp:sp>
    <dsp:sp modelId="{034350DD-1370-4C5E-A9A8-25FFFC058444}">
      <dsp:nvSpPr>
        <dsp:cNvPr id="0" name=""/>
        <dsp:cNvSpPr/>
      </dsp:nvSpPr>
      <dsp:spPr>
        <a:xfrm>
          <a:off x="3729647" y="1766090"/>
          <a:ext cx="2122289" cy="1273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(1978)8086</a:t>
          </a:r>
          <a:endParaRPr lang="en-PK" sz="2200" kern="1200" dirty="0"/>
        </a:p>
      </dsp:txBody>
      <dsp:txXfrm>
        <a:off x="3729647" y="1766090"/>
        <a:ext cx="2122289" cy="1273373"/>
      </dsp:txXfrm>
    </dsp:sp>
    <dsp:sp modelId="{5C948277-9C7D-489B-9670-512A96D5554A}">
      <dsp:nvSpPr>
        <dsp:cNvPr id="0" name=""/>
        <dsp:cNvSpPr/>
      </dsp:nvSpPr>
      <dsp:spPr>
        <a:xfrm>
          <a:off x="8460552" y="2357057"/>
          <a:ext cx="4575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52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8677112" y="2400336"/>
        <a:ext cx="24406" cy="4881"/>
      </dsp:txXfrm>
    </dsp:sp>
    <dsp:sp modelId="{655D80BD-81F9-40EF-A93A-95C69F2B16DC}">
      <dsp:nvSpPr>
        <dsp:cNvPr id="0" name=""/>
        <dsp:cNvSpPr/>
      </dsp:nvSpPr>
      <dsp:spPr>
        <a:xfrm>
          <a:off x="6340063" y="1766090"/>
          <a:ext cx="2122289" cy="12733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(1979)8088</a:t>
          </a:r>
          <a:endParaRPr lang="en-PK" sz="2200" kern="1200" dirty="0"/>
        </a:p>
      </dsp:txBody>
      <dsp:txXfrm>
        <a:off x="6340063" y="1766090"/>
        <a:ext cx="2122289" cy="1273373"/>
      </dsp:txXfrm>
    </dsp:sp>
    <dsp:sp modelId="{AE738D8C-307D-4077-9B9E-48ED1B992647}">
      <dsp:nvSpPr>
        <dsp:cNvPr id="0" name=""/>
        <dsp:cNvSpPr/>
      </dsp:nvSpPr>
      <dsp:spPr>
        <a:xfrm>
          <a:off x="2180376" y="3037664"/>
          <a:ext cx="7831246" cy="457526"/>
        </a:xfrm>
        <a:custGeom>
          <a:avLst/>
          <a:gdLst/>
          <a:ahLst/>
          <a:cxnLst/>
          <a:rect l="0" t="0" r="0" b="0"/>
          <a:pathLst>
            <a:path>
              <a:moveTo>
                <a:pt x="7831246" y="0"/>
              </a:moveTo>
              <a:lnTo>
                <a:pt x="7831246" y="245863"/>
              </a:lnTo>
              <a:lnTo>
                <a:pt x="0" y="245863"/>
              </a:lnTo>
              <a:lnTo>
                <a:pt x="0" y="457526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899838" y="3263986"/>
        <a:ext cx="392322" cy="4881"/>
      </dsp:txXfrm>
    </dsp:sp>
    <dsp:sp modelId="{999FC9CA-45E7-4667-BE3A-F5B80C7FA990}">
      <dsp:nvSpPr>
        <dsp:cNvPr id="0" name=""/>
        <dsp:cNvSpPr/>
      </dsp:nvSpPr>
      <dsp:spPr>
        <a:xfrm>
          <a:off x="8950478" y="1766090"/>
          <a:ext cx="2122289" cy="12733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(1993) Pentium Processor</a:t>
          </a:r>
          <a:endParaRPr lang="en-PK" sz="2200" kern="1200" dirty="0"/>
        </a:p>
      </dsp:txBody>
      <dsp:txXfrm>
        <a:off x="8950478" y="1766090"/>
        <a:ext cx="2122289" cy="1273373"/>
      </dsp:txXfrm>
    </dsp:sp>
    <dsp:sp modelId="{C8F017DE-525A-4767-9D98-322B67FEDC0B}">
      <dsp:nvSpPr>
        <dsp:cNvPr id="0" name=""/>
        <dsp:cNvSpPr/>
      </dsp:nvSpPr>
      <dsp:spPr>
        <a:xfrm>
          <a:off x="3239721" y="4118557"/>
          <a:ext cx="4575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52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3456281" y="4161836"/>
        <a:ext cx="24406" cy="4881"/>
      </dsp:txXfrm>
    </dsp:sp>
    <dsp:sp modelId="{F903D6E2-F5B3-4022-BC97-DBEE40D96DDE}">
      <dsp:nvSpPr>
        <dsp:cNvPr id="0" name=""/>
        <dsp:cNvSpPr/>
      </dsp:nvSpPr>
      <dsp:spPr>
        <a:xfrm>
          <a:off x="1119232" y="3527590"/>
          <a:ext cx="2122289" cy="12733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(1995) Pentium Pro</a:t>
          </a:r>
          <a:endParaRPr lang="en-PK" sz="2200" kern="1200" dirty="0"/>
        </a:p>
      </dsp:txBody>
      <dsp:txXfrm>
        <a:off x="1119232" y="3527590"/>
        <a:ext cx="2122289" cy="1273373"/>
      </dsp:txXfrm>
    </dsp:sp>
    <dsp:sp modelId="{459FC321-173A-4AE2-B19A-075400ECBA1C}">
      <dsp:nvSpPr>
        <dsp:cNvPr id="0" name=""/>
        <dsp:cNvSpPr/>
      </dsp:nvSpPr>
      <dsp:spPr>
        <a:xfrm>
          <a:off x="5850136" y="4118557"/>
          <a:ext cx="4575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52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6066696" y="4161836"/>
        <a:ext cx="24406" cy="4881"/>
      </dsp:txXfrm>
    </dsp:sp>
    <dsp:sp modelId="{BBFD9E39-EE94-4227-8D1F-63C86B14FFC7}">
      <dsp:nvSpPr>
        <dsp:cNvPr id="0" name=""/>
        <dsp:cNvSpPr/>
      </dsp:nvSpPr>
      <dsp:spPr>
        <a:xfrm>
          <a:off x="3729647" y="3527590"/>
          <a:ext cx="2122289" cy="12733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(1997) Pentium II</a:t>
          </a:r>
          <a:endParaRPr lang="en-PK" sz="2200" kern="1200" dirty="0"/>
        </a:p>
      </dsp:txBody>
      <dsp:txXfrm>
        <a:off x="3729647" y="3527590"/>
        <a:ext cx="2122289" cy="1273373"/>
      </dsp:txXfrm>
    </dsp:sp>
    <dsp:sp modelId="{6E9B64D1-6E79-44F8-9A3C-DC106CA5F1F3}">
      <dsp:nvSpPr>
        <dsp:cNvPr id="0" name=""/>
        <dsp:cNvSpPr/>
      </dsp:nvSpPr>
      <dsp:spPr>
        <a:xfrm>
          <a:off x="8460552" y="4118557"/>
          <a:ext cx="4575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5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8677112" y="4161836"/>
        <a:ext cx="24406" cy="4881"/>
      </dsp:txXfrm>
    </dsp:sp>
    <dsp:sp modelId="{15726F7E-5DB8-4E13-897A-C879AED32364}">
      <dsp:nvSpPr>
        <dsp:cNvPr id="0" name=""/>
        <dsp:cNvSpPr/>
      </dsp:nvSpPr>
      <dsp:spPr>
        <a:xfrm>
          <a:off x="6340063" y="3527590"/>
          <a:ext cx="2122289" cy="1273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(1999) Pentium III</a:t>
          </a:r>
          <a:endParaRPr lang="en-PK" sz="2200" kern="1200" dirty="0"/>
        </a:p>
      </dsp:txBody>
      <dsp:txXfrm>
        <a:off x="6340063" y="3527590"/>
        <a:ext cx="2122289" cy="1273373"/>
      </dsp:txXfrm>
    </dsp:sp>
    <dsp:sp modelId="{DDD8FA3E-F3F0-4CB2-9417-82271D957495}">
      <dsp:nvSpPr>
        <dsp:cNvPr id="0" name=""/>
        <dsp:cNvSpPr/>
      </dsp:nvSpPr>
      <dsp:spPr>
        <a:xfrm>
          <a:off x="2180376" y="4799164"/>
          <a:ext cx="7831246" cy="457526"/>
        </a:xfrm>
        <a:custGeom>
          <a:avLst/>
          <a:gdLst/>
          <a:ahLst/>
          <a:cxnLst/>
          <a:rect l="0" t="0" r="0" b="0"/>
          <a:pathLst>
            <a:path>
              <a:moveTo>
                <a:pt x="7831246" y="0"/>
              </a:moveTo>
              <a:lnTo>
                <a:pt x="7831246" y="245863"/>
              </a:lnTo>
              <a:lnTo>
                <a:pt x="0" y="245863"/>
              </a:lnTo>
              <a:lnTo>
                <a:pt x="0" y="45752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899838" y="5025486"/>
        <a:ext cx="392322" cy="4881"/>
      </dsp:txXfrm>
    </dsp:sp>
    <dsp:sp modelId="{C24824F5-C45C-4FEB-9A68-4C20B28D90F1}">
      <dsp:nvSpPr>
        <dsp:cNvPr id="0" name=""/>
        <dsp:cNvSpPr/>
      </dsp:nvSpPr>
      <dsp:spPr>
        <a:xfrm>
          <a:off x="8950478" y="3527590"/>
          <a:ext cx="2122289" cy="12733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(2000) Pentium IV</a:t>
          </a:r>
          <a:endParaRPr lang="en-PK" sz="2200" kern="1200" dirty="0"/>
        </a:p>
      </dsp:txBody>
      <dsp:txXfrm>
        <a:off x="8950478" y="3527590"/>
        <a:ext cx="2122289" cy="1273373"/>
      </dsp:txXfrm>
    </dsp:sp>
    <dsp:sp modelId="{E61709B4-48F6-4968-AC82-D18A4A5CF8EC}">
      <dsp:nvSpPr>
        <dsp:cNvPr id="0" name=""/>
        <dsp:cNvSpPr/>
      </dsp:nvSpPr>
      <dsp:spPr>
        <a:xfrm>
          <a:off x="3239721" y="5880057"/>
          <a:ext cx="4575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52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3456281" y="5923336"/>
        <a:ext cx="24406" cy="4881"/>
      </dsp:txXfrm>
    </dsp:sp>
    <dsp:sp modelId="{43E997BA-294F-4A4A-A1C6-00EAF130A7CB}">
      <dsp:nvSpPr>
        <dsp:cNvPr id="0" name=""/>
        <dsp:cNvSpPr/>
      </dsp:nvSpPr>
      <dsp:spPr>
        <a:xfrm>
          <a:off x="1119232" y="5289090"/>
          <a:ext cx="2122289" cy="12733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(2003) Pentium M</a:t>
          </a:r>
          <a:endParaRPr lang="en-PK" sz="2200" kern="1200" dirty="0"/>
        </a:p>
      </dsp:txBody>
      <dsp:txXfrm>
        <a:off x="1119232" y="5289090"/>
        <a:ext cx="2122289" cy="1273373"/>
      </dsp:txXfrm>
    </dsp:sp>
    <dsp:sp modelId="{8FF3D9A8-7255-4033-83EA-84E96AACDB5B}">
      <dsp:nvSpPr>
        <dsp:cNvPr id="0" name=""/>
        <dsp:cNvSpPr/>
      </dsp:nvSpPr>
      <dsp:spPr>
        <a:xfrm>
          <a:off x="5850136" y="5880057"/>
          <a:ext cx="4575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52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6066696" y="5923336"/>
        <a:ext cx="24406" cy="4881"/>
      </dsp:txXfrm>
    </dsp:sp>
    <dsp:sp modelId="{2A351B0C-EF8D-4D7D-A99B-4AEBDF2D7AED}">
      <dsp:nvSpPr>
        <dsp:cNvPr id="0" name=""/>
        <dsp:cNvSpPr/>
      </dsp:nvSpPr>
      <dsp:spPr>
        <a:xfrm>
          <a:off x="3729647" y="5289090"/>
          <a:ext cx="2122289" cy="12733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(2006) Core 2</a:t>
          </a:r>
          <a:endParaRPr lang="en-PK" sz="2200" kern="1200" dirty="0"/>
        </a:p>
      </dsp:txBody>
      <dsp:txXfrm>
        <a:off x="3729647" y="5289090"/>
        <a:ext cx="2122289" cy="1273373"/>
      </dsp:txXfrm>
    </dsp:sp>
    <dsp:sp modelId="{F2C90879-8D25-431E-9E4C-08F2914C8EF7}">
      <dsp:nvSpPr>
        <dsp:cNvPr id="0" name=""/>
        <dsp:cNvSpPr/>
      </dsp:nvSpPr>
      <dsp:spPr>
        <a:xfrm>
          <a:off x="6340063" y="5289090"/>
          <a:ext cx="2122289" cy="12733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(2011) Core i3/i5/i7</a:t>
          </a:r>
          <a:endParaRPr lang="en-PK" sz="2200" kern="1200" dirty="0"/>
        </a:p>
      </dsp:txBody>
      <dsp:txXfrm>
        <a:off x="6340063" y="5289090"/>
        <a:ext cx="2122289" cy="1273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AFF91-04C0-4548-A3C2-EF913C7CA95F}">
      <dsp:nvSpPr>
        <dsp:cNvPr id="0" name=""/>
        <dsp:cNvSpPr/>
      </dsp:nvSpPr>
      <dsp:spPr>
        <a:xfrm>
          <a:off x="11854904" y="3290310"/>
          <a:ext cx="198127" cy="2483197"/>
        </a:xfrm>
        <a:custGeom>
          <a:avLst/>
          <a:gdLst/>
          <a:ahLst/>
          <a:cxnLst/>
          <a:rect l="0" t="0" r="0" b="0"/>
          <a:pathLst>
            <a:path>
              <a:moveTo>
                <a:pt x="198127" y="0"/>
              </a:moveTo>
              <a:lnTo>
                <a:pt x="198127" y="2483197"/>
              </a:lnTo>
              <a:lnTo>
                <a:pt x="0" y="248319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AB908-EA6E-4B54-A4FC-17B0C9E87B78}">
      <dsp:nvSpPr>
        <dsp:cNvPr id="0" name=""/>
        <dsp:cNvSpPr/>
      </dsp:nvSpPr>
      <dsp:spPr>
        <a:xfrm>
          <a:off x="11854904" y="3290310"/>
          <a:ext cx="198127" cy="1545394"/>
        </a:xfrm>
        <a:custGeom>
          <a:avLst/>
          <a:gdLst/>
          <a:ahLst/>
          <a:cxnLst/>
          <a:rect l="0" t="0" r="0" b="0"/>
          <a:pathLst>
            <a:path>
              <a:moveTo>
                <a:pt x="198127" y="0"/>
              </a:moveTo>
              <a:lnTo>
                <a:pt x="198127" y="1545394"/>
              </a:lnTo>
              <a:lnTo>
                <a:pt x="0" y="15453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A7D37-C557-4E7B-BC52-487F100A02D2}">
      <dsp:nvSpPr>
        <dsp:cNvPr id="0" name=""/>
        <dsp:cNvSpPr/>
      </dsp:nvSpPr>
      <dsp:spPr>
        <a:xfrm>
          <a:off x="11854904" y="3290310"/>
          <a:ext cx="198127" cy="607590"/>
        </a:xfrm>
        <a:custGeom>
          <a:avLst/>
          <a:gdLst/>
          <a:ahLst/>
          <a:cxnLst/>
          <a:rect l="0" t="0" r="0" b="0"/>
          <a:pathLst>
            <a:path>
              <a:moveTo>
                <a:pt x="198127" y="0"/>
              </a:moveTo>
              <a:lnTo>
                <a:pt x="198127" y="607590"/>
              </a:lnTo>
              <a:lnTo>
                <a:pt x="0" y="60759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8AB23-18D5-4F0E-9A72-93207E12F138}">
      <dsp:nvSpPr>
        <dsp:cNvPr id="0" name=""/>
        <dsp:cNvSpPr/>
      </dsp:nvSpPr>
      <dsp:spPr>
        <a:xfrm>
          <a:off x="8892899" y="2352507"/>
          <a:ext cx="2631792" cy="277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89"/>
              </a:lnTo>
              <a:lnTo>
                <a:pt x="2631792" y="138689"/>
              </a:lnTo>
              <a:lnTo>
                <a:pt x="2631792" y="2773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B1E23-A3F9-48F9-90C1-2BD9A50DF933}">
      <dsp:nvSpPr>
        <dsp:cNvPr id="0" name=""/>
        <dsp:cNvSpPr/>
      </dsp:nvSpPr>
      <dsp:spPr>
        <a:xfrm>
          <a:off x="8892899" y="2352507"/>
          <a:ext cx="1033564" cy="277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89"/>
              </a:lnTo>
              <a:lnTo>
                <a:pt x="1033564" y="138689"/>
              </a:lnTo>
              <a:lnTo>
                <a:pt x="1033564" y="2773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41E58-C35D-4352-BC2C-D7C128CB89A5}">
      <dsp:nvSpPr>
        <dsp:cNvPr id="0" name=""/>
        <dsp:cNvSpPr/>
      </dsp:nvSpPr>
      <dsp:spPr>
        <a:xfrm>
          <a:off x="7799895" y="3290310"/>
          <a:ext cx="198127" cy="2483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3197"/>
              </a:lnTo>
              <a:lnTo>
                <a:pt x="198127" y="248319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28C17-9290-46B1-A1AF-4AC56210279B}">
      <dsp:nvSpPr>
        <dsp:cNvPr id="0" name=""/>
        <dsp:cNvSpPr/>
      </dsp:nvSpPr>
      <dsp:spPr>
        <a:xfrm>
          <a:off x="7799895" y="3290310"/>
          <a:ext cx="198127" cy="1545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394"/>
              </a:lnTo>
              <a:lnTo>
                <a:pt x="198127" y="15453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6C5D8-8976-4FB0-8810-4082CE5CC023}">
      <dsp:nvSpPr>
        <dsp:cNvPr id="0" name=""/>
        <dsp:cNvSpPr/>
      </dsp:nvSpPr>
      <dsp:spPr>
        <a:xfrm>
          <a:off x="7799895" y="3290310"/>
          <a:ext cx="198127" cy="607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590"/>
              </a:lnTo>
              <a:lnTo>
                <a:pt x="198127" y="60759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4236C-4424-428A-89B5-00DDBD1F21AB}">
      <dsp:nvSpPr>
        <dsp:cNvPr id="0" name=""/>
        <dsp:cNvSpPr/>
      </dsp:nvSpPr>
      <dsp:spPr>
        <a:xfrm>
          <a:off x="8328235" y="2352507"/>
          <a:ext cx="564663" cy="277378"/>
        </a:xfrm>
        <a:custGeom>
          <a:avLst/>
          <a:gdLst/>
          <a:ahLst/>
          <a:cxnLst/>
          <a:rect l="0" t="0" r="0" b="0"/>
          <a:pathLst>
            <a:path>
              <a:moveTo>
                <a:pt x="564663" y="0"/>
              </a:moveTo>
              <a:lnTo>
                <a:pt x="564663" y="138689"/>
              </a:lnTo>
              <a:lnTo>
                <a:pt x="0" y="138689"/>
              </a:lnTo>
              <a:lnTo>
                <a:pt x="0" y="2773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157D8-290C-4FB2-B595-257CDF5F397F}">
      <dsp:nvSpPr>
        <dsp:cNvPr id="0" name=""/>
        <dsp:cNvSpPr/>
      </dsp:nvSpPr>
      <dsp:spPr>
        <a:xfrm>
          <a:off x="6261106" y="3290310"/>
          <a:ext cx="799114" cy="277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89"/>
              </a:lnTo>
              <a:lnTo>
                <a:pt x="799114" y="138689"/>
              </a:lnTo>
              <a:lnTo>
                <a:pt x="799114" y="2773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CC2CB-43B7-4D5D-BD0B-005BFDE7127D}">
      <dsp:nvSpPr>
        <dsp:cNvPr id="0" name=""/>
        <dsp:cNvSpPr/>
      </dsp:nvSpPr>
      <dsp:spPr>
        <a:xfrm>
          <a:off x="5461992" y="3290310"/>
          <a:ext cx="799114" cy="277378"/>
        </a:xfrm>
        <a:custGeom>
          <a:avLst/>
          <a:gdLst/>
          <a:ahLst/>
          <a:cxnLst/>
          <a:rect l="0" t="0" r="0" b="0"/>
          <a:pathLst>
            <a:path>
              <a:moveTo>
                <a:pt x="799114" y="0"/>
              </a:moveTo>
              <a:lnTo>
                <a:pt x="799114" y="138689"/>
              </a:lnTo>
              <a:lnTo>
                <a:pt x="0" y="138689"/>
              </a:lnTo>
              <a:lnTo>
                <a:pt x="0" y="2773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7E5DD-8754-45C6-A707-5A89417729CC}">
      <dsp:nvSpPr>
        <dsp:cNvPr id="0" name=""/>
        <dsp:cNvSpPr/>
      </dsp:nvSpPr>
      <dsp:spPr>
        <a:xfrm>
          <a:off x="6261106" y="2352507"/>
          <a:ext cx="2631792" cy="277378"/>
        </a:xfrm>
        <a:custGeom>
          <a:avLst/>
          <a:gdLst/>
          <a:ahLst/>
          <a:cxnLst/>
          <a:rect l="0" t="0" r="0" b="0"/>
          <a:pathLst>
            <a:path>
              <a:moveTo>
                <a:pt x="2631792" y="0"/>
              </a:moveTo>
              <a:lnTo>
                <a:pt x="2631792" y="138689"/>
              </a:lnTo>
              <a:lnTo>
                <a:pt x="0" y="138689"/>
              </a:lnTo>
              <a:lnTo>
                <a:pt x="0" y="2773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EF9DC-7DF6-4FDC-9E75-8EF5EBB4CDBD}">
      <dsp:nvSpPr>
        <dsp:cNvPr id="0" name=""/>
        <dsp:cNvSpPr/>
      </dsp:nvSpPr>
      <dsp:spPr>
        <a:xfrm>
          <a:off x="5179660" y="1414704"/>
          <a:ext cx="3713238" cy="277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89"/>
              </a:lnTo>
              <a:lnTo>
                <a:pt x="3713238" y="138689"/>
              </a:lnTo>
              <a:lnTo>
                <a:pt x="3713238" y="2773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8F7F5-F264-4AE7-807D-51AA67394F49}">
      <dsp:nvSpPr>
        <dsp:cNvPr id="0" name=""/>
        <dsp:cNvSpPr/>
      </dsp:nvSpPr>
      <dsp:spPr>
        <a:xfrm>
          <a:off x="4662878" y="5165917"/>
          <a:ext cx="2397342" cy="277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89"/>
              </a:lnTo>
              <a:lnTo>
                <a:pt x="2397342" y="138689"/>
              </a:lnTo>
              <a:lnTo>
                <a:pt x="2397342" y="277378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837DC1FB-FB52-432F-AE46-F1A49A7EBBC6}">
      <dsp:nvSpPr>
        <dsp:cNvPr id="0" name=""/>
        <dsp:cNvSpPr/>
      </dsp:nvSpPr>
      <dsp:spPr>
        <a:xfrm>
          <a:off x="4662878" y="5165917"/>
          <a:ext cx="772697" cy="277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89"/>
              </a:lnTo>
              <a:lnTo>
                <a:pt x="772697" y="138689"/>
              </a:lnTo>
              <a:lnTo>
                <a:pt x="772697" y="277378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169D4E64-7E5D-436B-97D8-33871D1039AE}">
      <dsp:nvSpPr>
        <dsp:cNvPr id="0" name=""/>
        <dsp:cNvSpPr/>
      </dsp:nvSpPr>
      <dsp:spPr>
        <a:xfrm>
          <a:off x="3837347" y="5165917"/>
          <a:ext cx="825531" cy="277378"/>
        </a:xfrm>
        <a:custGeom>
          <a:avLst/>
          <a:gdLst/>
          <a:ahLst/>
          <a:cxnLst/>
          <a:rect l="0" t="0" r="0" b="0"/>
          <a:pathLst>
            <a:path>
              <a:moveTo>
                <a:pt x="825531" y="0"/>
              </a:moveTo>
              <a:lnTo>
                <a:pt x="825531" y="138689"/>
              </a:lnTo>
              <a:lnTo>
                <a:pt x="0" y="138689"/>
              </a:lnTo>
              <a:lnTo>
                <a:pt x="0" y="277378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AFC873F3-1378-48E5-94E1-6575CE4AEB08}">
      <dsp:nvSpPr>
        <dsp:cNvPr id="0" name=""/>
        <dsp:cNvSpPr/>
      </dsp:nvSpPr>
      <dsp:spPr>
        <a:xfrm>
          <a:off x="2239119" y="5165917"/>
          <a:ext cx="2423759" cy="277378"/>
        </a:xfrm>
        <a:custGeom>
          <a:avLst/>
          <a:gdLst/>
          <a:ahLst/>
          <a:cxnLst/>
          <a:rect l="0" t="0" r="0" b="0"/>
          <a:pathLst>
            <a:path>
              <a:moveTo>
                <a:pt x="2423759" y="0"/>
              </a:moveTo>
              <a:lnTo>
                <a:pt x="2423759" y="138689"/>
              </a:lnTo>
              <a:lnTo>
                <a:pt x="0" y="138689"/>
              </a:lnTo>
              <a:lnTo>
                <a:pt x="0" y="277378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D453FDE6-7E29-4957-B838-B56AC3DA638C}">
      <dsp:nvSpPr>
        <dsp:cNvPr id="0" name=""/>
        <dsp:cNvSpPr/>
      </dsp:nvSpPr>
      <dsp:spPr>
        <a:xfrm>
          <a:off x="3064650" y="4228114"/>
          <a:ext cx="1598228" cy="277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89"/>
              </a:lnTo>
              <a:lnTo>
                <a:pt x="1598228" y="138689"/>
              </a:lnTo>
              <a:lnTo>
                <a:pt x="1598228" y="277378"/>
              </a:lnTo>
            </a:path>
          </a:pathLst>
        </a:custGeom>
        <a:noFill/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</dsp:sp>
    <dsp:sp modelId="{BEBECAA5-529F-4EC9-8E77-8F63B833E641}">
      <dsp:nvSpPr>
        <dsp:cNvPr id="0" name=""/>
        <dsp:cNvSpPr/>
      </dsp:nvSpPr>
      <dsp:spPr>
        <a:xfrm>
          <a:off x="3018930" y="4228114"/>
          <a:ext cx="91440" cy="277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378"/>
              </a:lnTo>
            </a:path>
          </a:pathLst>
        </a:custGeom>
        <a:noFill/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</dsp:sp>
    <dsp:sp modelId="{3E4CDACE-5A7B-4A11-AF9E-2C5BC5E0706F}">
      <dsp:nvSpPr>
        <dsp:cNvPr id="0" name=""/>
        <dsp:cNvSpPr/>
      </dsp:nvSpPr>
      <dsp:spPr>
        <a:xfrm>
          <a:off x="1466422" y="4228114"/>
          <a:ext cx="1598228" cy="277378"/>
        </a:xfrm>
        <a:custGeom>
          <a:avLst/>
          <a:gdLst/>
          <a:ahLst/>
          <a:cxnLst/>
          <a:rect l="0" t="0" r="0" b="0"/>
          <a:pathLst>
            <a:path>
              <a:moveTo>
                <a:pt x="1598228" y="0"/>
              </a:moveTo>
              <a:lnTo>
                <a:pt x="1598228" y="138689"/>
              </a:lnTo>
              <a:lnTo>
                <a:pt x="0" y="138689"/>
              </a:lnTo>
              <a:lnTo>
                <a:pt x="0" y="277378"/>
              </a:lnTo>
            </a:path>
          </a:pathLst>
        </a:custGeom>
        <a:noFill/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</dsp:sp>
    <dsp:sp modelId="{EA2D1D69-30AF-400B-98B4-5B5F35D7F93E}">
      <dsp:nvSpPr>
        <dsp:cNvPr id="0" name=""/>
        <dsp:cNvSpPr/>
      </dsp:nvSpPr>
      <dsp:spPr>
        <a:xfrm>
          <a:off x="2265536" y="3290310"/>
          <a:ext cx="799114" cy="277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89"/>
              </a:lnTo>
              <a:lnTo>
                <a:pt x="799114" y="138689"/>
              </a:lnTo>
              <a:lnTo>
                <a:pt x="799114" y="2773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AFB72-5E40-48AD-935F-F9B0E61D8895}">
      <dsp:nvSpPr>
        <dsp:cNvPr id="0" name=""/>
        <dsp:cNvSpPr/>
      </dsp:nvSpPr>
      <dsp:spPr>
        <a:xfrm>
          <a:off x="1466422" y="3290310"/>
          <a:ext cx="799114" cy="277378"/>
        </a:xfrm>
        <a:custGeom>
          <a:avLst/>
          <a:gdLst/>
          <a:ahLst/>
          <a:cxnLst/>
          <a:rect l="0" t="0" r="0" b="0"/>
          <a:pathLst>
            <a:path>
              <a:moveTo>
                <a:pt x="799114" y="0"/>
              </a:moveTo>
              <a:lnTo>
                <a:pt x="799114" y="138689"/>
              </a:lnTo>
              <a:lnTo>
                <a:pt x="0" y="138689"/>
              </a:lnTo>
              <a:lnTo>
                <a:pt x="0" y="27737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9FE0D-B609-4D55-B247-54BBAF3C1C94}">
      <dsp:nvSpPr>
        <dsp:cNvPr id="0" name=""/>
        <dsp:cNvSpPr/>
      </dsp:nvSpPr>
      <dsp:spPr>
        <a:xfrm>
          <a:off x="1466422" y="2352507"/>
          <a:ext cx="799114" cy="277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89"/>
              </a:lnTo>
              <a:lnTo>
                <a:pt x="799114" y="138689"/>
              </a:lnTo>
              <a:lnTo>
                <a:pt x="799114" y="2773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00440-7B5E-41C1-ADD5-EF692DB5C17C}">
      <dsp:nvSpPr>
        <dsp:cNvPr id="0" name=""/>
        <dsp:cNvSpPr/>
      </dsp:nvSpPr>
      <dsp:spPr>
        <a:xfrm>
          <a:off x="667308" y="2352507"/>
          <a:ext cx="799114" cy="277378"/>
        </a:xfrm>
        <a:custGeom>
          <a:avLst/>
          <a:gdLst/>
          <a:ahLst/>
          <a:cxnLst/>
          <a:rect l="0" t="0" r="0" b="0"/>
          <a:pathLst>
            <a:path>
              <a:moveTo>
                <a:pt x="799114" y="0"/>
              </a:moveTo>
              <a:lnTo>
                <a:pt x="799114" y="138689"/>
              </a:lnTo>
              <a:lnTo>
                <a:pt x="0" y="138689"/>
              </a:lnTo>
              <a:lnTo>
                <a:pt x="0" y="2773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4F0EC-01DF-40B0-9814-69CC92C497CE}">
      <dsp:nvSpPr>
        <dsp:cNvPr id="0" name=""/>
        <dsp:cNvSpPr/>
      </dsp:nvSpPr>
      <dsp:spPr>
        <a:xfrm>
          <a:off x="1466422" y="1414704"/>
          <a:ext cx="3713238" cy="277378"/>
        </a:xfrm>
        <a:custGeom>
          <a:avLst/>
          <a:gdLst/>
          <a:ahLst/>
          <a:cxnLst/>
          <a:rect l="0" t="0" r="0" b="0"/>
          <a:pathLst>
            <a:path>
              <a:moveTo>
                <a:pt x="3713238" y="0"/>
              </a:moveTo>
              <a:lnTo>
                <a:pt x="3713238" y="138689"/>
              </a:lnTo>
              <a:lnTo>
                <a:pt x="0" y="138689"/>
              </a:lnTo>
              <a:lnTo>
                <a:pt x="0" y="2773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BED26-7629-4E0B-9F5E-348924265F37}">
      <dsp:nvSpPr>
        <dsp:cNvPr id="0" name=""/>
        <dsp:cNvSpPr/>
      </dsp:nvSpPr>
      <dsp:spPr>
        <a:xfrm>
          <a:off x="4519235" y="754279"/>
          <a:ext cx="1320849" cy="660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Computer Memory</a:t>
          </a:r>
          <a:endParaRPr lang="en-PK" sz="1600" kern="1200" dirty="0"/>
        </a:p>
      </dsp:txBody>
      <dsp:txXfrm>
        <a:off x="4519235" y="754279"/>
        <a:ext cx="1320849" cy="660424"/>
      </dsp:txXfrm>
    </dsp:sp>
    <dsp:sp modelId="{8542EA94-3052-4BC8-A1EC-84086FBC9B99}">
      <dsp:nvSpPr>
        <dsp:cNvPr id="0" name=""/>
        <dsp:cNvSpPr/>
      </dsp:nvSpPr>
      <dsp:spPr>
        <a:xfrm>
          <a:off x="805997" y="1692082"/>
          <a:ext cx="1320849" cy="6604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Internal/Main/Primary</a:t>
          </a:r>
          <a:endParaRPr lang="en-PK" sz="1100" kern="1200" dirty="0"/>
        </a:p>
      </dsp:txBody>
      <dsp:txXfrm>
        <a:off x="805997" y="1692082"/>
        <a:ext cx="1320849" cy="660424"/>
      </dsp:txXfrm>
    </dsp:sp>
    <dsp:sp modelId="{619FAE4C-CBB3-408B-A9EB-15EDC93334B7}">
      <dsp:nvSpPr>
        <dsp:cNvPr id="0" name=""/>
        <dsp:cNvSpPr/>
      </dsp:nvSpPr>
      <dsp:spPr>
        <a:xfrm>
          <a:off x="6883" y="2629885"/>
          <a:ext cx="1320849" cy="6604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ROM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(Non-Volatile)</a:t>
          </a:r>
          <a:endParaRPr lang="en-PK" sz="1100" kern="1200" dirty="0"/>
        </a:p>
      </dsp:txBody>
      <dsp:txXfrm>
        <a:off x="6883" y="2629885"/>
        <a:ext cx="1320849" cy="660424"/>
      </dsp:txXfrm>
    </dsp:sp>
    <dsp:sp modelId="{362FEAC0-3426-4D89-A24A-18C4E10FB6EF}">
      <dsp:nvSpPr>
        <dsp:cNvPr id="0" name=""/>
        <dsp:cNvSpPr/>
      </dsp:nvSpPr>
      <dsp:spPr>
        <a:xfrm>
          <a:off x="1605111" y="2629885"/>
          <a:ext cx="1320849" cy="6604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RAM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(Volatile)</a:t>
          </a:r>
          <a:endParaRPr lang="en-PK" sz="1100" kern="1200" dirty="0"/>
        </a:p>
      </dsp:txBody>
      <dsp:txXfrm>
        <a:off x="1605111" y="2629885"/>
        <a:ext cx="1320849" cy="660424"/>
      </dsp:txXfrm>
    </dsp:sp>
    <dsp:sp modelId="{2445C87D-4F02-4C98-95A8-DA4531706E13}">
      <dsp:nvSpPr>
        <dsp:cNvPr id="0" name=""/>
        <dsp:cNvSpPr/>
      </dsp:nvSpPr>
      <dsp:spPr>
        <a:xfrm>
          <a:off x="805997" y="3567689"/>
          <a:ext cx="1320849" cy="6604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SRAM</a:t>
          </a:r>
          <a:endParaRPr lang="en-PK" sz="1100" kern="1200" dirty="0"/>
        </a:p>
      </dsp:txBody>
      <dsp:txXfrm>
        <a:off x="805997" y="3567689"/>
        <a:ext cx="1320849" cy="660424"/>
      </dsp:txXfrm>
    </dsp:sp>
    <dsp:sp modelId="{F7D6282F-0D4E-4142-99E5-F70463E98F69}">
      <dsp:nvSpPr>
        <dsp:cNvPr id="0" name=""/>
        <dsp:cNvSpPr/>
      </dsp:nvSpPr>
      <dsp:spPr>
        <a:xfrm>
          <a:off x="2404225" y="3567689"/>
          <a:ext cx="1320849" cy="6604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DRAM</a:t>
          </a:r>
          <a:endParaRPr lang="en-PK" sz="1100" kern="1200" dirty="0"/>
        </a:p>
      </dsp:txBody>
      <dsp:txXfrm>
        <a:off x="2404225" y="3567689"/>
        <a:ext cx="1320849" cy="660424"/>
      </dsp:txXfrm>
    </dsp:sp>
    <dsp:sp modelId="{B00655F6-FD07-4414-868C-4AD597D0E9B1}">
      <dsp:nvSpPr>
        <dsp:cNvPr id="0" name=""/>
        <dsp:cNvSpPr/>
      </dsp:nvSpPr>
      <dsp:spPr>
        <a:xfrm>
          <a:off x="805997" y="4505492"/>
          <a:ext cx="1320849" cy="660424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SDRAM</a:t>
          </a:r>
          <a:endParaRPr lang="en-PK" sz="1100" kern="1200" dirty="0"/>
        </a:p>
      </dsp:txBody>
      <dsp:txXfrm>
        <a:off x="805997" y="4505492"/>
        <a:ext cx="1320849" cy="660424"/>
      </dsp:txXfrm>
    </dsp:sp>
    <dsp:sp modelId="{89C28CBA-6375-4179-8280-45BE4E7749C4}">
      <dsp:nvSpPr>
        <dsp:cNvPr id="0" name=""/>
        <dsp:cNvSpPr/>
      </dsp:nvSpPr>
      <dsp:spPr>
        <a:xfrm>
          <a:off x="2404225" y="4505492"/>
          <a:ext cx="1320849" cy="660424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RDRAM</a:t>
          </a:r>
          <a:endParaRPr lang="en-PK" sz="1100" kern="1200" dirty="0"/>
        </a:p>
      </dsp:txBody>
      <dsp:txXfrm>
        <a:off x="2404225" y="4505492"/>
        <a:ext cx="1320849" cy="660424"/>
      </dsp:txXfrm>
    </dsp:sp>
    <dsp:sp modelId="{8BE3F69A-84EE-4FF1-AFD8-9C68DD35049B}">
      <dsp:nvSpPr>
        <dsp:cNvPr id="0" name=""/>
        <dsp:cNvSpPr/>
      </dsp:nvSpPr>
      <dsp:spPr>
        <a:xfrm>
          <a:off x="4002453" y="4505492"/>
          <a:ext cx="1320849" cy="660424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DDRRAM</a:t>
          </a:r>
          <a:endParaRPr lang="en-PK" sz="1100" kern="1200" dirty="0"/>
        </a:p>
      </dsp:txBody>
      <dsp:txXfrm>
        <a:off x="4002453" y="4505492"/>
        <a:ext cx="1320849" cy="660424"/>
      </dsp:txXfrm>
    </dsp:sp>
    <dsp:sp modelId="{21EAA6A2-E374-4648-8D50-59243C9CCE3C}">
      <dsp:nvSpPr>
        <dsp:cNvPr id="0" name=""/>
        <dsp:cNvSpPr/>
      </dsp:nvSpPr>
      <dsp:spPr>
        <a:xfrm>
          <a:off x="1578694" y="5443295"/>
          <a:ext cx="1320849" cy="66042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DDR1</a:t>
          </a:r>
          <a:endParaRPr lang="en-PK" sz="1100" kern="1200" dirty="0"/>
        </a:p>
      </dsp:txBody>
      <dsp:txXfrm>
        <a:off x="1578694" y="5443295"/>
        <a:ext cx="1320849" cy="660424"/>
      </dsp:txXfrm>
    </dsp:sp>
    <dsp:sp modelId="{C7CDC372-A0F1-4B0B-B697-0457B0D3AB36}">
      <dsp:nvSpPr>
        <dsp:cNvPr id="0" name=""/>
        <dsp:cNvSpPr/>
      </dsp:nvSpPr>
      <dsp:spPr>
        <a:xfrm>
          <a:off x="3176922" y="5443295"/>
          <a:ext cx="1320849" cy="66042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DDR2</a:t>
          </a:r>
          <a:endParaRPr lang="en-PK" sz="1100" kern="1200" dirty="0"/>
        </a:p>
      </dsp:txBody>
      <dsp:txXfrm>
        <a:off x="3176922" y="5443295"/>
        <a:ext cx="1320849" cy="660424"/>
      </dsp:txXfrm>
    </dsp:sp>
    <dsp:sp modelId="{B0CF42F1-6FD3-4EB8-B6BA-074855FAEABF}">
      <dsp:nvSpPr>
        <dsp:cNvPr id="0" name=""/>
        <dsp:cNvSpPr/>
      </dsp:nvSpPr>
      <dsp:spPr>
        <a:xfrm>
          <a:off x="4775150" y="5443295"/>
          <a:ext cx="1320849" cy="66042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DDR3</a:t>
          </a:r>
          <a:endParaRPr lang="en-PK" sz="1100" kern="1200" dirty="0"/>
        </a:p>
      </dsp:txBody>
      <dsp:txXfrm>
        <a:off x="4775150" y="5443295"/>
        <a:ext cx="1320849" cy="660424"/>
      </dsp:txXfrm>
    </dsp:sp>
    <dsp:sp modelId="{C0B108B6-9322-458B-ADD5-9C931D41C7DE}">
      <dsp:nvSpPr>
        <dsp:cNvPr id="0" name=""/>
        <dsp:cNvSpPr/>
      </dsp:nvSpPr>
      <dsp:spPr>
        <a:xfrm>
          <a:off x="6399795" y="5443295"/>
          <a:ext cx="1320849" cy="66042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DDR4</a:t>
          </a:r>
          <a:endParaRPr lang="en-PK" sz="1100" kern="1200" dirty="0"/>
        </a:p>
      </dsp:txBody>
      <dsp:txXfrm>
        <a:off x="6399795" y="5443295"/>
        <a:ext cx="1320849" cy="660424"/>
      </dsp:txXfrm>
    </dsp:sp>
    <dsp:sp modelId="{DBB3F895-A720-41B3-BB02-1FEA51E9DEB5}">
      <dsp:nvSpPr>
        <dsp:cNvPr id="0" name=""/>
        <dsp:cNvSpPr/>
      </dsp:nvSpPr>
      <dsp:spPr>
        <a:xfrm>
          <a:off x="8232474" y="1692082"/>
          <a:ext cx="1320849" cy="6604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External/Secondary</a:t>
          </a:r>
        </a:p>
      </dsp:txBody>
      <dsp:txXfrm>
        <a:off x="8232474" y="1692082"/>
        <a:ext cx="1320849" cy="660424"/>
      </dsp:txXfrm>
    </dsp:sp>
    <dsp:sp modelId="{8638F8D5-86E5-4B38-ABDA-5372D31EE7C5}">
      <dsp:nvSpPr>
        <dsp:cNvPr id="0" name=""/>
        <dsp:cNvSpPr/>
      </dsp:nvSpPr>
      <dsp:spPr>
        <a:xfrm>
          <a:off x="5600681" y="2629885"/>
          <a:ext cx="1320849" cy="6604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HDD</a:t>
          </a:r>
        </a:p>
      </dsp:txBody>
      <dsp:txXfrm>
        <a:off x="5600681" y="2629885"/>
        <a:ext cx="1320849" cy="660424"/>
      </dsp:txXfrm>
    </dsp:sp>
    <dsp:sp modelId="{87A72820-F68D-4763-9A87-6E99A5DF3B7F}">
      <dsp:nvSpPr>
        <dsp:cNvPr id="0" name=""/>
        <dsp:cNvSpPr/>
      </dsp:nvSpPr>
      <dsp:spPr>
        <a:xfrm>
          <a:off x="4801567" y="3567689"/>
          <a:ext cx="1320849" cy="6604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IDE/PATA</a:t>
          </a:r>
        </a:p>
      </dsp:txBody>
      <dsp:txXfrm>
        <a:off x="4801567" y="3567689"/>
        <a:ext cx="1320849" cy="660424"/>
      </dsp:txXfrm>
    </dsp:sp>
    <dsp:sp modelId="{BCDEA33E-F011-4B7D-96A3-00C4350367B7}">
      <dsp:nvSpPr>
        <dsp:cNvPr id="0" name=""/>
        <dsp:cNvSpPr/>
      </dsp:nvSpPr>
      <dsp:spPr>
        <a:xfrm>
          <a:off x="6399795" y="3567689"/>
          <a:ext cx="1320849" cy="6604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SATA</a:t>
          </a:r>
        </a:p>
      </dsp:txBody>
      <dsp:txXfrm>
        <a:off x="6399795" y="3567689"/>
        <a:ext cx="1320849" cy="660424"/>
      </dsp:txXfrm>
    </dsp:sp>
    <dsp:sp modelId="{7DFC046E-A6C7-489E-8667-D23ADC589999}">
      <dsp:nvSpPr>
        <dsp:cNvPr id="0" name=""/>
        <dsp:cNvSpPr/>
      </dsp:nvSpPr>
      <dsp:spPr>
        <a:xfrm>
          <a:off x="7667811" y="2629885"/>
          <a:ext cx="1320849" cy="6604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SSD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(DRAM/DRAM-less)</a:t>
          </a:r>
        </a:p>
      </dsp:txBody>
      <dsp:txXfrm>
        <a:off x="7667811" y="2629885"/>
        <a:ext cx="1320849" cy="660424"/>
      </dsp:txXfrm>
    </dsp:sp>
    <dsp:sp modelId="{932654BE-5313-4510-80F9-A2BC7B38C40D}">
      <dsp:nvSpPr>
        <dsp:cNvPr id="0" name=""/>
        <dsp:cNvSpPr/>
      </dsp:nvSpPr>
      <dsp:spPr>
        <a:xfrm>
          <a:off x="7998023" y="3567689"/>
          <a:ext cx="1320849" cy="6604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SATA</a:t>
          </a:r>
        </a:p>
      </dsp:txBody>
      <dsp:txXfrm>
        <a:off x="7998023" y="3567689"/>
        <a:ext cx="1320849" cy="660424"/>
      </dsp:txXfrm>
    </dsp:sp>
    <dsp:sp modelId="{DEBC48BA-90FC-4130-9724-6D6585418803}">
      <dsp:nvSpPr>
        <dsp:cNvPr id="0" name=""/>
        <dsp:cNvSpPr/>
      </dsp:nvSpPr>
      <dsp:spPr>
        <a:xfrm>
          <a:off x="7998023" y="4505492"/>
          <a:ext cx="1320849" cy="6604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M.2</a:t>
          </a:r>
        </a:p>
      </dsp:txBody>
      <dsp:txXfrm>
        <a:off x="7998023" y="4505492"/>
        <a:ext cx="1320849" cy="660424"/>
      </dsp:txXfrm>
    </dsp:sp>
    <dsp:sp modelId="{A95DD0FD-CDA4-43A5-AB19-2E840C19FCD6}">
      <dsp:nvSpPr>
        <dsp:cNvPr id="0" name=""/>
        <dsp:cNvSpPr/>
      </dsp:nvSpPr>
      <dsp:spPr>
        <a:xfrm>
          <a:off x="7998023" y="5443295"/>
          <a:ext cx="1320849" cy="6604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NVME</a:t>
          </a:r>
        </a:p>
      </dsp:txBody>
      <dsp:txXfrm>
        <a:off x="7998023" y="5443295"/>
        <a:ext cx="1320849" cy="660424"/>
      </dsp:txXfrm>
    </dsp:sp>
    <dsp:sp modelId="{F1DAE47C-48FE-48C1-AB0F-0FF5D805214C}">
      <dsp:nvSpPr>
        <dsp:cNvPr id="0" name=""/>
        <dsp:cNvSpPr/>
      </dsp:nvSpPr>
      <dsp:spPr>
        <a:xfrm>
          <a:off x="9266039" y="2629885"/>
          <a:ext cx="1320849" cy="6604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Compact </a:t>
          </a:r>
          <a:r>
            <a:rPr lang="en-US" sz="1100" kern="1200" dirty="0" err="1"/>
            <a:t>Dics</a:t>
          </a:r>
          <a:endParaRPr lang="en-US" sz="1100" kern="1200" dirty="0"/>
        </a:p>
      </dsp:txBody>
      <dsp:txXfrm>
        <a:off x="9266039" y="2629885"/>
        <a:ext cx="1320849" cy="660424"/>
      </dsp:txXfrm>
    </dsp:sp>
    <dsp:sp modelId="{951BD996-F653-4F67-A419-BBB23695C05E}">
      <dsp:nvSpPr>
        <dsp:cNvPr id="0" name=""/>
        <dsp:cNvSpPr/>
      </dsp:nvSpPr>
      <dsp:spPr>
        <a:xfrm>
          <a:off x="10864267" y="2629885"/>
          <a:ext cx="1320849" cy="6604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USB Flash Drive</a:t>
          </a:r>
        </a:p>
      </dsp:txBody>
      <dsp:txXfrm>
        <a:off x="10864267" y="2629885"/>
        <a:ext cx="1320849" cy="660424"/>
      </dsp:txXfrm>
    </dsp:sp>
    <dsp:sp modelId="{6F902894-5269-4F08-8ACE-67FCA6AB6CE4}">
      <dsp:nvSpPr>
        <dsp:cNvPr id="0" name=""/>
        <dsp:cNvSpPr/>
      </dsp:nvSpPr>
      <dsp:spPr>
        <a:xfrm>
          <a:off x="10534054" y="3567689"/>
          <a:ext cx="1320849" cy="6604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USB 1.0/1.1</a:t>
          </a:r>
        </a:p>
      </dsp:txBody>
      <dsp:txXfrm>
        <a:off x="10534054" y="3567689"/>
        <a:ext cx="1320849" cy="660424"/>
      </dsp:txXfrm>
    </dsp:sp>
    <dsp:sp modelId="{7B1D8694-8843-4863-8C95-F510B58F5F7F}">
      <dsp:nvSpPr>
        <dsp:cNvPr id="0" name=""/>
        <dsp:cNvSpPr/>
      </dsp:nvSpPr>
      <dsp:spPr>
        <a:xfrm>
          <a:off x="10534054" y="4505492"/>
          <a:ext cx="1320849" cy="6604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USB2.0</a:t>
          </a:r>
        </a:p>
      </dsp:txBody>
      <dsp:txXfrm>
        <a:off x="10534054" y="4505492"/>
        <a:ext cx="1320849" cy="660424"/>
      </dsp:txXfrm>
    </dsp:sp>
    <dsp:sp modelId="{371F0228-E9F6-4703-8F4C-EB025842BCFC}">
      <dsp:nvSpPr>
        <dsp:cNvPr id="0" name=""/>
        <dsp:cNvSpPr/>
      </dsp:nvSpPr>
      <dsp:spPr>
        <a:xfrm>
          <a:off x="10534054" y="5443295"/>
          <a:ext cx="1320849" cy="6604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USB 3.0/3.1/3.2</a:t>
          </a:r>
        </a:p>
      </dsp:txBody>
      <dsp:txXfrm>
        <a:off x="10534054" y="5443295"/>
        <a:ext cx="1320849" cy="6604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41E58-C35D-4352-BC2C-D7C128CB89A5}">
      <dsp:nvSpPr>
        <dsp:cNvPr id="0" name=""/>
        <dsp:cNvSpPr/>
      </dsp:nvSpPr>
      <dsp:spPr>
        <a:xfrm>
          <a:off x="7500323" y="2485950"/>
          <a:ext cx="307516" cy="3854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4201"/>
              </a:lnTo>
              <a:lnTo>
                <a:pt x="307516" y="38542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28C17-9290-46B1-A1AF-4AC56210279B}">
      <dsp:nvSpPr>
        <dsp:cNvPr id="0" name=""/>
        <dsp:cNvSpPr/>
      </dsp:nvSpPr>
      <dsp:spPr>
        <a:xfrm>
          <a:off x="7500323" y="2485950"/>
          <a:ext cx="307516" cy="2398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8625"/>
              </a:lnTo>
              <a:lnTo>
                <a:pt x="307516" y="23986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6C5D8-8976-4FB0-8810-4082CE5CC023}">
      <dsp:nvSpPr>
        <dsp:cNvPr id="0" name=""/>
        <dsp:cNvSpPr/>
      </dsp:nvSpPr>
      <dsp:spPr>
        <a:xfrm>
          <a:off x="7500323" y="2485950"/>
          <a:ext cx="307516" cy="943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49"/>
              </a:lnTo>
              <a:lnTo>
                <a:pt x="307516" y="9430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E811C-4408-4EC9-B27D-DF3364BAA32D}">
      <dsp:nvSpPr>
        <dsp:cNvPr id="0" name=""/>
        <dsp:cNvSpPr/>
      </dsp:nvSpPr>
      <dsp:spPr>
        <a:xfrm>
          <a:off x="5839736" y="1030374"/>
          <a:ext cx="2480629" cy="430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61"/>
              </a:lnTo>
              <a:lnTo>
                <a:pt x="2480629" y="215261"/>
              </a:lnTo>
              <a:lnTo>
                <a:pt x="2480629" y="43052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BE01E-25D4-4E0F-A862-44398FAA4E83}">
      <dsp:nvSpPr>
        <dsp:cNvPr id="0" name=""/>
        <dsp:cNvSpPr/>
      </dsp:nvSpPr>
      <dsp:spPr>
        <a:xfrm>
          <a:off x="5019693" y="2485950"/>
          <a:ext cx="307516" cy="3854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4201"/>
              </a:lnTo>
              <a:lnTo>
                <a:pt x="307516" y="38542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62A66-13DE-48E0-AFBD-E241ECAE27A8}">
      <dsp:nvSpPr>
        <dsp:cNvPr id="0" name=""/>
        <dsp:cNvSpPr/>
      </dsp:nvSpPr>
      <dsp:spPr>
        <a:xfrm>
          <a:off x="5019693" y="2485950"/>
          <a:ext cx="307516" cy="2398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8625"/>
              </a:lnTo>
              <a:lnTo>
                <a:pt x="307516" y="23986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D55C7-02E7-4206-B805-5DDEBF215835}">
      <dsp:nvSpPr>
        <dsp:cNvPr id="0" name=""/>
        <dsp:cNvSpPr/>
      </dsp:nvSpPr>
      <dsp:spPr>
        <a:xfrm>
          <a:off x="5019693" y="2485950"/>
          <a:ext cx="307516" cy="943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49"/>
              </a:lnTo>
              <a:lnTo>
                <a:pt x="307516" y="9430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2E669-2122-4DD8-A6F5-2359A1E2879B}">
      <dsp:nvSpPr>
        <dsp:cNvPr id="0" name=""/>
        <dsp:cNvSpPr/>
      </dsp:nvSpPr>
      <dsp:spPr>
        <a:xfrm>
          <a:off x="5794016" y="1030374"/>
          <a:ext cx="91440" cy="430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052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729DC-7BBE-49ED-A5D9-8104195A08C1}">
      <dsp:nvSpPr>
        <dsp:cNvPr id="0" name=""/>
        <dsp:cNvSpPr/>
      </dsp:nvSpPr>
      <dsp:spPr>
        <a:xfrm>
          <a:off x="2539063" y="2485950"/>
          <a:ext cx="307516" cy="943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49"/>
              </a:lnTo>
              <a:lnTo>
                <a:pt x="307516" y="9430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350EF-5DF8-46BF-A5C1-61C4FF4C4460}">
      <dsp:nvSpPr>
        <dsp:cNvPr id="0" name=""/>
        <dsp:cNvSpPr/>
      </dsp:nvSpPr>
      <dsp:spPr>
        <a:xfrm>
          <a:off x="3359106" y="1030374"/>
          <a:ext cx="2480629" cy="430522"/>
        </a:xfrm>
        <a:custGeom>
          <a:avLst/>
          <a:gdLst/>
          <a:ahLst/>
          <a:cxnLst/>
          <a:rect l="0" t="0" r="0" b="0"/>
          <a:pathLst>
            <a:path>
              <a:moveTo>
                <a:pt x="2480629" y="0"/>
              </a:moveTo>
              <a:lnTo>
                <a:pt x="2480629" y="215261"/>
              </a:lnTo>
              <a:lnTo>
                <a:pt x="0" y="215261"/>
              </a:lnTo>
              <a:lnTo>
                <a:pt x="0" y="43052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46B6E-7446-46B1-ACA9-827E36E521B7}">
      <dsp:nvSpPr>
        <dsp:cNvPr id="0" name=""/>
        <dsp:cNvSpPr/>
      </dsp:nvSpPr>
      <dsp:spPr>
        <a:xfrm>
          <a:off x="4814682" y="5320"/>
          <a:ext cx="2050107" cy="1025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HDD</a:t>
          </a:r>
        </a:p>
      </dsp:txBody>
      <dsp:txXfrm>
        <a:off x="4814682" y="5320"/>
        <a:ext cx="2050107" cy="1025053"/>
      </dsp:txXfrm>
    </dsp:sp>
    <dsp:sp modelId="{87A72820-F68D-4763-9A87-6E99A5DF3B7F}">
      <dsp:nvSpPr>
        <dsp:cNvPr id="0" name=""/>
        <dsp:cNvSpPr/>
      </dsp:nvSpPr>
      <dsp:spPr>
        <a:xfrm>
          <a:off x="2334052" y="1460896"/>
          <a:ext cx="2050107" cy="10250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IDE/PATA</a:t>
          </a:r>
        </a:p>
      </dsp:txBody>
      <dsp:txXfrm>
        <a:off x="2334052" y="1460896"/>
        <a:ext cx="2050107" cy="1025053"/>
      </dsp:txXfrm>
    </dsp:sp>
    <dsp:sp modelId="{CB605288-E11E-49B6-B9F3-F12506D5CF41}">
      <dsp:nvSpPr>
        <dsp:cNvPr id="0" name=""/>
        <dsp:cNvSpPr/>
      </dsp:nvSpPr>
      <dsp:spPr>
        <a:xfrm>
          <a:off x="2846579" y="2916473"/>
          <a:ext cx="2050107" cy="10250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100MB/s</a:t>
          </a:r>
        </a:p>
      </dsp:txBody>
      <dsp:txXfrm>
        <a:off x="2846579" y="2916473"/>
        <a:ext cx="2050107" cy="1025053"/>
      </dsp:txXfrm>
    </dsp:sp>
    <dsp:sp modelId="{BCDEA33E-F011-4B7D-96A3-00C4350367B7}">
      <dsp:nvSpPr>
        <dsp:cNvPr id="0" name=""/>
        <dsp:cNvSpPr/>
      </dsp:nvSpPr>
      <dsp:spPr>
        <a:xfrm>
          <a:off x="4814682" y="1460896"/>
          <a:ext cx="2050107" cy="10250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SATA</a:t>
          </a:r>
        </a:p>
      </dsp:txBody>
      <dsp:txXfrm>
        <a:off x="4814682" y="1460896"/>
        <a:ext cx="2050107" cy="1025053"/>
      </dsp:txXfrm>
    </dsp:sp>
    <dsp:sp modelId="{65ED223A-AA24-477B-A10F-4FCEF9BE1B97}">
      <dsp:nvSpPr>
        <dsp:cNvPr id="0" name=""/>
        <dsp:cNvSpPr/>
      </dsp:nvSpPr>
      <dsp:spPr>
        <a:xfrm>
          <a:off x="5327209" y="2916473"/>
          <a:ext cx="2050107" cy="10250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SATA 150MB/s</a:t>
          </a:r>
        </a:p>
      </dsp:txBody>
      <dsp:txXfrm>
        <a:off x="5327209" y="2916473"/>
        <a:ext cx="2050107" cy="1025053"/>
      </dsp:txXfrm>
    </dsp:sp>
    <dsp:sp modelId="{77B360B4-1686-4232-B762-3573DB0E46C5}">
      <dsp:nvSpPr>
        <dsp:cNvPr id="0" name=""/>
        <dsp:cNvSpPr/>
      </dsp:nvSpPr>
      <dsp:spPr>
        <a:xfrm>
          <a:off x="5327209" y="4372049"/>
          <a:ext cx="2050107" cy="10250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SATA II 300MB/s</a:t>
          </a:r>
        </a:p>
      </dsp:txBody>
      <dsp:txXfrm>
        <a:off x="5327209" y="4372049"/>
        <a:ext cx="2050107" cy="1025053"/>
      </dsp:txXfrm>
    </dsp:sp>
    <dsp:sp modelId="{4D9E3913-2E14-4084-A23B-8D8640EA1B68}">
      <dsp:nvSpPr>
        <dsp:cNvPr id="0" name=""/>
        <dsp:cNvSpPr/>
      </dsp:nvSpPr>
      <dsp:spPr>
        <a:xfrm>
          <a:off x="5327209" y="5827625"/>
          <a:ext cx="2050107" cy="10250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SATA III 600MB/s</a:t>
          </a:r>
        </a:p>
      </dsp:txBody>
      <dsp:txXfrm>
        <a:off x="5327209" y="5827625"/>
        <a:ext cx="2050107" cy="1025053"/>
      </dsp:txXfrm>
    </dsp:sp>
    <dsp:sp modelId="{9596E2C8-5E32-46D3-B482-3D3EF611C60A}">
      <dsp:nvSpPr>
        <dsp:cNvPr id="0" name=""/>
        <dsp:cNvSpPr/>
      </dsp:nvSpPr>
      <dsp:spPr>
        <a:xfrm>
          <a:off x="7295312" y="1460896"/>
          <a:ext cx="2050107" cy="10250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SSD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(DRAM /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DRAM-less)</a:t>
          </a:r>
        </a:p>
      </dsp:txBody>
      <dsp:txXfrm>
        <a:off x="7295312" y="1460896"/>
        <a:ext cx="2050107" cy="1025053"/>
      </dsp:txXfrm>
    </dsp:sp>
    <dsp:sp modelId="{932654BE-5313-4510-80F9-A2BC7B38C40D}">
      <dsp:nvSpPr>
        <dsp:cNvPr id="0" name=""/>
        <dsp:cNvSpPr/>
      </dsp:nvSpPr>
      <dsp:spPr>
        <a:xfrm>
          <a:off x="7807839" y="2916473"/>
          <a:ext cx="2050107" cy="10250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SATA (as shown)</a:t>
          </a:r>
        </a:p>
      </dsp:txBody>
      <dsp:txXfrm>
        <a:off x="7807839" y="2916473"/>
        <a:ext cx="2050107" cy="1025053"/>
      </dsp:txXfrm>
    </dsp:sp>
    <dsp:sp modelId="{DEBC48BA-90FC-4130-9724-6D6585418803}">
      <dsp:nvSpPr>
        <dsp:cNvPr id="0" name=""/>
        <dsp:cNvSpPr/>
      </dsp:nvSpPr>
      <dsp:spPr>
        <a:xfrm>
          <a:off x="7807839" y="4372049"/>
          <a:ext cx="2050107" cy="10250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M.2 (Similar to SATA Standard speeds)</a:t>
          </a:r>
        </a:p>
      </dsp:txBody>
      <dsp:txXfrm>
        <a:off x="7807839" y="4372049"/>
        <a:ext cx="2050107" cy="1025053"/>
      </dsp:txXfrm>
    </dsp:sp>
    <dsp:sp modelId="{A95DD0FD-CDA4-43A5-AB19-2E840C19FCD6}">
      <dsp:nvSpPr>
        <dsp:cNvPr id="0" name=""/>
        <dsp:cNvSpPr/>
      </dsp:nvSpPr>
      <dsp:spPr>
        <a:xfrm>
          <a:off x="7807839" y="5827625"/>
          <a:ext cx="2050107" cy="10250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NVME 3000MB/s and above</a:t>
          </a:r>
        </a:p>
      </dsp:txBody>
      <dsp:txXfrm>
        <a:off x="7807839" y="5827625"/>
        <a:ext cx="2050107" cy="1025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952E-A8BF-41B0-A065-D91ECF2E8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F449E-A1DA-4C3E-9895-1E65E853B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59899-FBFE-4F82-BC2E-13E39D28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60E-F91C-4ACD-93F9-D582ECFBF080}" type="datetimeFigureOut">
              <a:rPr lang="en-PK" smtClean="0"/>
              <a:t>08/11/2021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2341-C89C-46C2-BB14-6111B494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7C9B7-BE62-445A-B215-30C1090E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C246-7D07-4141-8785-53996D56C8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9875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D96B-4446-4E5D-8DDB-A08E898B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0E053-6E3A-46CC-8AA2-BAC0D1284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1761B-DEE9-42E2-A7B1-E302F105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60E-F91C-4ACD-93F9-D582ECFBF080}" type="datetimeFigureOut">
              <a:rPr lang="en-PK" smtClean="0"/>
              <a:t>08/11/2021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8F3E3-801A-4175-BAB6-6D24BCD5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A310-5897-411E-A57B-90595997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C246-7D07-4141-8785-53996D56C8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4521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8298F-9B0D-4F6A-9A80-81A2349A8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2001A-23CD-4A39-869F-6E14EC2B5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6C224-2992-4149-B90F-95321AD5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60E-F91C-4ACD-93F9-D582ECFBF080}" type="datetimeFigureOut">
              <a:rPr lang="en-PK" smtClean="0"/>
              <a:t>08/11/2021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967F-79DB-464C-8121-1F64F161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EB29-BA1A-435F-9EA8-E0766E6B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C246-7D07-4141-8785-53996D56C8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6160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24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2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2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27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3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35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23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4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D9B9-CE69-4B34-956C-0A2C3300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D124-C11A-4880-912B-1DF18F12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C7565-83B5-4575-BA99-E1CFDC53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60E-F91C-4ACD-93F9-D582ECFBF080}" type="datetimeFigureOut">
              <a:rPr lang="en-PK" smtClean="0"/>
              <a:t>08/11/2021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8CEB-A49A-4A8D-AED4-CBFBCB2F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735C8-487B-4F47-839A-9F748AB8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C246-7D07-4141-8785-53996D56C8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1449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42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36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8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B92B-7B73-4C73-842B-FA424B05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20CB9-B428-462A-88FE-F79C410B5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F4E6C-BC3C-487F-AF54-EFE7FF45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60E-F91C-4ACD-93F9-D582ECFBF080}" type="datetimeFigureOut">
              <a:rPr lang="en-PK" smtClean="0"/>
              <a:t>08/11/2021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F9C13-E261-4A50-8D3A-96B9CC92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D93B9-59BB-4E92-A114-999C342A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C246-7D07-4141-8785-53996D56C8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853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28EB-D5C1-47B9-A5C1-E70481AD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F995-B4CB-4663-A655-2FAD02504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4F8AB-5369-459C-9B45-746EAD179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BB007-99E1-4083-BD08-44AF4006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60E-F91C-4ACD-93F9-D582ECFBF080}" type="datetimeFigureOut">
              <a:rPr lang="en-PK" smtClean="0"/>
              <a:t>08/11/2021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8F821-F614-4BF8-8F33-F0A27C62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1835C-3D02-4401-B2A4-4073FBAD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C246-7D07-4141-8785-53996D56C8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105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CBA1-5E1D-422E-A489-452899F3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F6EBF-84EF-4CF7-8EB9-F3D8A57A9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315B4-60C5-4B2A-82F8-DB4AFF8EA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31424-424C-43C9-B5C7-08C1F8963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80F7A-8BA3-4398-9C66-42D6DD041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90B65-9BDA-4319-8878-85BFA25D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60E-F91C-4ACD-93F9-D582ECFBF080}" type="datetimeFigureOut">
              <a:rPr lang="en-PK" smtClean="0"/>
              <a:t>08/11/2021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3D2ED-29A9-4541-80A8-3AA1D971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92D9B-093E-46B2-BDBB-B7FB0C56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C246-7D07-4141-8785-53996D56C8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1928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D943-86D2-4A45-A3D4-AC59A414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75DF4-DDBB-4E4A-A66F-27470129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60E-F91C-4ACD-93F9-D582ECFBF080}" type="datetimeFigureOut">
              <a:rPr lang="en-PK" smtClean="0"/>
              <a:t>08/11/2021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A6FF8-83DC-4F16-97A4-6CD9EFF7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FA93E-EA87-4DD4-8B13-6FF99BC4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C246-7D07-4141-8785-53996D56C8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335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5A29B-1554-41AE-8A82-954FF6EC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60E-F91C-4ACD-93F9-D582ECFBF080}" type="datetimeFigureOut">
              <a:rPr lang="en-PK" smtClean="0"/>
              <a:t>08/11/2021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6F388-6836-4D76-BFFB-CEF43579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C5215-DDA7-4ECF-B385-067598B6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C246-7D07-4141-8785-53996D56C8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8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FA22-FB5B-4011-BDCE-46763CEA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7607-E5B9-483B-81D8-DE2BF906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BC78-7915-4B0E-A1F0-67D7A9FD2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995BE-3873-417D-B170-0C3BD4F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60E-F91C-4ACD-93F9-D582ECFBF080}" type="datetimeFigureOut">
              <a:rPr lang="en-PK" smtClean="0"/>
              <a:t>08/11/2021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3DF37-91FB-4C65-B2A6-889332E0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FC3CF-3B90-406A-B863-0733240D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C246-7D07-4141-8785-53996D56C8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287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ED46-C77D-4583-AFBE-80864C33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1DAAF-1591-4E03-8FC6-401A6E375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1C306-FAC2-4909-9C1E-DA993B22E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6C70B-8E0C-46EE-BA69-02AA1D78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760E-F91C-4ACD-93F9-D582ECFBF080}" type="datetimeFigureOut">
              <a:rPr lang="en-PK" smtClean="0"/>
              <a:t>08/11/2021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AADB3-3832-4950-8163-DA4F9C39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A4FA8-943C-4097-819E-6B7192DA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C246-7D07-4141-8785-53996D56C8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7116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6C053-B014-4553-962D-E726F183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74CE1-E899-40DB-AF7B-46C0C4274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96C05-F202-49C8-B513-50BD9FB1A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5760E-F91C-4ACD-93F9-D582ECFBF080}" type="datetimeFigureOut">
              <a:rPr lang="en-PK" smtClean="0"/>
              <a:t>08/11/2021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AFC3-F858-4A78-961B-00B31AC80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A7DCD-F349-4EEA-9B1F-AE57D8048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EC246-7D07-4141-8785-53996D56C8D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292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0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cial.com/support/memory-speeds-compatability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niorcoders.ca/blog/how-computers-evolved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techspirited.com/history-of-computer-processors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hope.com/jargon/c/cdrom.htm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ony.com/electronics/support/articles/0002457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455" y="4742839"/>
            <a:ext cx="9144000" cy="1619326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ENGR. SAJID SALEEM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179558-F13F-4357-8E33-F45ECACB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Computing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8712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0C39A4F-2A9A-47B3-A2DC-E9518F87AC16}"/>
              </a:ext>
            </a:extLst>
          </p:cNvPr>
          <p:cNvGrpSpPr/>
          <p:nvPr/>
        </p:nvGrpSpPr>
        <p:grpSpPr>
          <a:xfrm>
            <a:off x="87175" y="78110"/>
            <a:ext cx="2817091" cy="1011782"/>
            <a:chOff x="9266039" y="2629885"/>
            <a:chExt cx="1320849" cy="660424"/>
          </a:xfrm>
          <a:solidFill>
            <a:srgbClr val="00B05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95FF0D-74A2-4ACA-9499-B301AAF2FA1C}"/>
                </a:ext>
              </a:extLst>
            </p:cNvPr>
            <p:cNvSpPr/>
            <p:nvPr/>
          </p:nvSpPr>
          <p:spPr>
            <a:xfrm>
              <a:off x="9266039" y="2629885"/>
              <a:ext cx="1320849" cy="66042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ED8A9D-9C0A-4751-83CF-A71340E18D26}"/>
                </a:ext>
              </a:extLst>
            </p:cNvPr>
            <p:cNvSpPr txBox="1"/>
            <p:nvPr/>
          </p:nvSpPr>
          <p:spPr>
            <a:xfrm>
              <a:off x="9266039" y="2629885"/>
              <a:ext cx="1320849" cy="6604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DDR RAM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8414371-2EA1-4FB3-876F-86051E509074}"/>
              </a:ext>
            </a:extLst>
          </p:cNvPr>
          <p:cNvSpPr txBox="1"/>
          <p:nvPr/>
        </p:nvSpPr>
        <p:spPr>
          <a:xfrm>
            <a:off x="-1" y="6488668"/>
            <a:ext cx="664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https://www.crucial.com/support/memory-speeds-compatability</a:t>
            </a:r>
            <a:r>
              <a:rPr lang="en-US" dirty="0"/>
              <a:t> </a:t>
            </a:r>
            <a:endParaRPr lang="en-PK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7AF6C1-C934-4F06-934B-93288552D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42891"/>
              </p:ext>
            </p:extLst>
          </p:nvPr>
        </p:nvGraphicFramePr>
        <p:xfrm>
          <a:off x="87175" y="1246700"/>
          <a:ext cx="5493994" cy="2194560"/>
        </p:xfrm>
        <a:graphic>
          <a:graphicData uri="http://schemas.openxmlformats.org/drawingml/2006/table">
            <a:tbl>
              <a:tblPr/>
              <a:tblGrid>
                <a:gridCol w="1670140">
                  <a:extLst>
                    <a:ext uri="{9D8B030D-6E8A-4147-A177-3AD203B41FA5}">
                      <a16:colId xmlns:a16="http://schemas.microsoft.com/office/drawing/2014/main" val="12198789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4598279"/>
                    </a:ext>
                  </a:extLst>
                </a:gridCol>
                <a:gridCol w="2198254">
                  <a:extLst>
                    <a:ext uri="{9D8B030D-6E8A-4147-A177-3AD203B41FA5}">
                      <a16:colId xmlns:a16="http://schemas.microsoft.com/office/drawing/2014/main" val="1876490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Friendly name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Industry name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Peak Transfer Rate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141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DDR-200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PC-1600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1600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49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DDR-266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PC-2100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2100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60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DDR-300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PC-2400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2400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89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DDR-333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PC-2700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2700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34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DDR-400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PC-3200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3200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53031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9320FF5-47DE-43B2-B510-C06E4E25B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2082"/>
              </p:ext>
            </p:extLst>
          </p:nvPr>
        </p:nvGraphicFramePr>
        <p:xfrm>
          <a:off x="87175" y="3429000"/>
          <a:ext cx="5503231" cy="1828800"/>
        </p:xfrm>
        <a:graphic>
          <a:graphicData uri="http://schemas.openxmlformats.org/drawingml/2006/table">
            <a:tbl>
              <a:tblPr/>
              <a:tblGrid>
                <a:gridCol w="1670140">
                  <a:extLst>
                    <a:ext uri="{9D8B030D-6E8A-4147-A177-3AD203B41FA5}">
                      <a16:colId xmlns:a16="http://schemas.microsoft.com/office/drawing/2014/main" val="3407613659"/>
                    </a:ext>
                  </a:extLst>
                </a:gridCol>
                <a:gridCol w="1644072">
                  <a:extLst>
                    <a:ext uri="{9D8B030D-6E8A-4147-A177-3AD203B41FA5}">
                      <a16:colId xmlns:a16="http://schemas.microsoft.com/office/drawing/2014/main" val="3823805395"/>
                    </a:ext>
                  </a:extLst>
                </a:gridCol>
                <a:gridCol w="2189019">
                  <a:extLst>
                    <a:ext uri="{9D8B030D-6E8A-4147-A177-3AD203B41FA5}">
                      <a16:colId xmlns:a16="http://schemas.microsoft.com/office/drawing/2014/main" val="918406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DDR2-400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PC2-3200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3200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671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DDR2-533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PC2-4200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4266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675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DDR2-667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PC2-5300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5333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97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DDR2-800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PC2-6400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6400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82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DDR2-1000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PC2-8000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8000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52858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CB6C292-E237-4850-920A-77E236A5D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151337"/>
              </p:ext>
            </p:extLst>
          </p:nvPr>
        </p:nvGraphicFramePr>
        <p:xfrm>
          <a:off x="5940622" y="1594720"/>
          <a:ext cx="5503232" cy="1463040"/>
        </p:xfrm>
        <a:graphic>
          <a:graphicData uri="http://schemas.openxmlformats.org/drawingml/2006/table">
            <a:tbl>
              <a:tblPr/>
              <a:tblGrid>
                <a:gridCol w="1670141">
                  <a:extLst>
                    <a:ext uri="{9D8B030D-6E8A-4147-A177-3AD203B41FA5}">
                      <a16:colId xmlns:a16="http://schemas.microsoft.com/office/drawing/2014/main" val="2887145185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519299415"/>
                    </a:ext>
                  </a:extLst>
                </a:gridCol>
                <a:gridCol w="2170546">
                  <a:extLst>
                    <a:ext uri="{9D8B030D-6E8A-4147-A177-3AD203B41FA5}">
                      <a16:colId xmlns:a16="http://schemas.microsoft.com/office/drawing/2014/main" val="2821189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DDR3-800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PC3-6400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6400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6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DDR3-1066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PC3-8500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8533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0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DDR3-1333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PC3-10600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10667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9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DDR3-1600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PC3-12800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12800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11784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FB3D7D6-D7D5-4622-8EAC-44F86F493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63184"/>
              </p:ext>
            </p:extLst>
          </p:nvPr>
        </p:nvGraphicFramePr>
        <p:xfrm>
          <a:off x="5940621" y="3057760"/>
          <a:ext cx="5503233" cy="2926080"/>
        </p:xfrm>
        <a:graphic>
          <a:graphicData uri="http://schemas.openxmlformats.org/drawingml/2006/table">
            <a:tbl>
              <a:tblPr/>
              <a:tblGrid>
                <a:gridCol w="1679378">
                  <a:extLst>
                    <a:ext uri="{9D8B030D-6E8A-4147-A177-3AD203B41FA5}">
                      <a16:colId xmlns:a16="http://schemas.microsoft.com/office/drawing/2014/main" val="1763150468"/>
                    </a:ext>
                  </a:extLst>
                </a:gridCol>
                <a:gridCol w="1671782">
                  <a:extLst>
                    <a:ext uri="{9D8B030D-6E8A-4147-A177-3AD203B41FA5}">
                      <a16:colId xmlns:a16="http://schemas.microsoft.com/office/drawing/2014/main" val="381744594"/>
                    </a:ext>
                  </a:extLst>
                </a:gridCol>
                <a:gridCol w="2152073">
                  <a:extLst>
                    <a:ext uri="{9D8B030D-6E8A-4147-A177-3AD203B41FA5}">
                      <a16:colId xmlns:a16="http://schemas.microsoft.com/office/drawing/2014/main" val="3488436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DDR4-2400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PC4-19200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19200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21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DDR4-2666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PC4-21300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21300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69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DDR4-2933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PC4-23400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23400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67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DDR4-3000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PC4-24000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24000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837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DDR4-3200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PC4-25600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25600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634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DDR4-3600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PC4-28800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28800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193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DDR4-4000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PC4-32000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32000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917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DDR4-4400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PC4-35200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35200 MB/s</a:t>
                      </a:r>
                    </a:p>
                  </a:txBody>
                  <a:tcPr anchor="ctr">
                    <a:lnL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DE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79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32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7119DE-CAD9-4B5D-BF94-03884ECE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03" y="1089892"/>
            <a:ext cx="9571215" cy="563576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53C9396-E8FF-454A-B5AF-606CBE6B8E88}"/>
              </a:ext>
            </a:extLst>
          </p:cNvPr>
          <p:cNvGrpSpPr/>
          <p:nvPr/>
        </p:nvGrpSpPr>
        <p:grpSpPr>
          <a:xfrm>
            <a:off x="87175" y="78110"/>
            <a:ext cx="2817091" cy="1011782"/>
            <a:chOff x="9266039" y="2629885"/>
            <a:chExt cx="1320849" cy="660424"/>
          </a:xfrm>
          <a:solidFill>
            <a:srgbClr val="7030A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CB3F6D-30B2-4DCB-9F76-3AE820A13DE4}"/>
                </a:ext>
              </a:extLst>
            </p:cNvPr>
            <p:cNvSpPr/>
            <p:nvPr/>
          </p:nvSpPr>
          <p:spPr>
            <a:xfrm>
              <a:off x="9266039" y="2629885"/>
              <a:ext cx="1320849" cy="66042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534244-1314-42AC-868A-AD13EE5C57E2}"/>
                </a:ext>
              </a:extLst>
            </p:cNvPr>
            <p:cNvSpPr txBox="1"/>
            <p:nvPr/>
          </p:nvSpPr>
          <p:spPr>
            <a:xfrm>
              <a:off x="9266039" y="2629885"/>
              <a:ext cx="1320849" cy="6604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Binary Units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56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1A6B9B-7601-4E69-B8FE-E9B3CC190FC2}"/>
              </a:ext>
            </a:extLst>
          </p:cNvPr>
          <p:cNvSpPr txBox="1"/>
          <p:nvPr/>
        </p:nvSpPr>
        <p:spPr>
          <a:xfrm>
            <a:off x="3520326" y="2767280"/>
            <a:ext cx="51513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THANK YOU</a:t>
            </a:r>
            <a:endParaRPr lang="en-PK" sz="8000" dirty="0"/>
          </a:p>
        </p:txBody>
      </p:sp>
    </p:spTree>
    <p:extLst>
      <p:ext uri="{BB962C8B-B14F-4D97-AF65-F5344CB8AC3E}">
        <p14:creationId xmlns:p14="http://schemas.microsoft.com/office/powerpoint/2010/main" val="429116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F28C-4BE0-4798-AEC2-EAB6971D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8E7F-98CA-4A3B-BBC2-9CB1740B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658083"/>
          </a:xfrm>
        </p:spPr>
        <p:txBody>
          <a:bodyPr>
            <a:normAutofit/>
          </a:bodyPr>
          <a:lstStyle/>
          <a:p>
            <a:r>
              <a:rPr lang="en-US" dirty="0"/>
              <a:t>History / Evolution of Computers</a:t>
            </a:r>
          </a:p>
          <a:p>
            <a:r>
              <a:rPr lang="en-US" dirty="0"/>
              <a:t>CPU Evolution (Intel)</a:t>
            </a:r>
          </a:p>
          <a:p>
            <a:r>
              <a:rPr lang="en-US" dirty="0"/>
              <a:t>Computer Memory Evolution</a:t>
            </a:r>
          </a:p>
          <a:p>
            <a:r>
              <a:rPr lang="en-US" dirty="0"/>
              <a:t>Hard Disk Drive / Solid State Drive Interface</a:t>
            </a:r>
          </a:p>
          <a:p>
            <a:r>
              <a:rPr lang="en-US" dirty="0"/>
              <a:t>Compact Disc Speeds</a:t>
            </a:r>
          </a:p>
          <a:p>
            <a:r>
              <a:rPr lang="en-US" dirty="0"/>
              <a:t>USB Flash Drive Interface</a:t>
            </a:r>
          </a:p>
          <a:p>
            <a:r>
              <a:rPr lang="en-US" dirty="0"/>
              <a:t>DDRRAM Speeds</a:t>
            </a:r>
          </a:p>
          <a:p>
            <a:r>
              <a:rPr lang="en-US" dirty="0"/>
              <a:t>Binary Units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5527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Computers Evolved | Juniors Coders">
            <a:extLst>
              <a:ext uri="{FF2B5EF4-FFF2-40B4-BE49-F238E27FC236}">
                <a16:creationId xmlns:a16="http://schemas.microsoft.com/office/drawing/2014/main" id="{CB05DABC-A708-4040-B51C-5A98CE883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21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7A58DF-7663-458A-BE6D-A0BAF9D2D7F2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>
                <a:hlinkClick r:id="rId3"/>
              </a:rPr>
              <a:t>https://www.juniorcoders.ca/blog/how-computers-evolved/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5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CB9E2F-AA7B-4955-8823-192FA9AF2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145356"/>
              </p:ext>
            </p:extLst>
          </p:nvPr>
        </p:nvGraphicFramePr>
        <p:xfrm>
          <a:off x="6991927" y="757921"/>
          <a:ext cx="4664363" cy="4378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0FC00C6-20B3-4E29-889B-D257457635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236" y="1066259"/>
            <a:ext cx="4618806" cy="39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4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FB9383-C15C-4173-899D-518FA1435F75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>
                <a:hlinkClick r:id="rId2"/>
              </a:rPr>
              <a:t>https://techspirited.com/history-of-computer-processors</a:t>
            </a:r>
            <a:r>
              <a:rPr lang="en-US" dirty="0"/>
              <a:t> </a:t>
            </a:r>
            <a:endParaRPr lang="en-PK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CB9E2F-AA7B-4955-8823-192FA9AF2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350832"/>
              </p:ext>
            </p:extLst>
          </p:nvPr>
        </p:nvGraphicFramePr>
        <p:xfrm>
          <a:off x="0" y="0"/>
          <a:ext cx="12192000" cy="6567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421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FF70D2A-B0BD-4EA4-8825-21FF47DE3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33724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07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FF70D2A-B0BD-4EA4-8825-21FF47DE3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041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62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D8980C-77DD-451D-98BB-C418B0A16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55309"/>
              </p:ext>
            </p:extLst>
          </p:nvPr>
        </p:nvGraphicFramePr>
        <p:xfrm>
          <a:off x="2974679" y="789455"/>
          <a:ext cx="6096000" cy="528976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10121">
                  <a:extLst>
                    <a:ext uri="{9D8B030D-6E8A-4147-A177-3AD203B41FA5}">
                      <a16:colId xmlns:a16="http://schemas.microsoft.com/office/drawing/2014/main" val="672883908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236462500"/>
                    </a:ext>
                  </a:extLst>
                </a:gridCol>
                <a:gridCol w="1635406">
                  <a:extLst>
                    <a:ext uri="{9D8B030D-6E8A-4147-A177-3AD203B41FA5}">
                      <a16:colId xmlns:a16="http://schemas.microsoft.com/office/drawing/2014/main" val="1400527786"/>
                    </a:ext>
                  </a:extLst>
                </a:gridCol>
              </a:tblGrid>
              <a:tr h="293601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</a:rPr>
                        <a:t>Drive speed</a:t>
                      </a:r>
                      <a:endParaRPr lang="en-US" sz="1600" b="0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0435" marR="60435" marT="30218" marB="3021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</a:rPr>
                        <a:t>Transfer rate (Mbit/s)</a:t>
                      </a:r>
                      <a:endParaRPr lang="en-US" sz="1600" b="0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0435" marR="60435" marT="30218" marB="3021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</a:rPr>
                        <a:t>Access time (</a:t>
                      </a:r>
                      <a:r>
                        <a:rPr lang="en-US" sz="1600" b="0" dirty="0" err="1">
                          <a:solidFill>
                            <a:srgbClr val="FFFFFF"/>
                          </a:solidFill>
                          <a:effectLst/>
                        </a:rPr>
                        <a:t>ms</a:t>
                      </a:r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en-US" sz="1600" b="0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0435" marR="60435" marT="30218" marB="3021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081484"/>
                  </a:ext>
                </a:extLst>
              </a:tr>
              <a:tr h="366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Single speed (1x)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 dirty="0">
                          <a:effectLst/>
                        </a:rPr>
                        <a:t>1.2288</a:t>
                      </a:r>
                      <a:endParaRPr lang="en-PK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 dirty="0">
                          <a:effectLst/>
                        </a:rPr>
                        <a:t>400</a:t>
                      </a:r>
                      <a:endParaRPr lang="en-PK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extLst>
                  <a:ext uri="{0D108BD9-81ED-4DB2-BD59-A6C34878D82A}">
                    <a16:rowId xmlns:a16="http://schemas.microsoft.com/office/drawing/2014/main" val="1116634281"/>
                  </a:ext>
                </a:extLst>
              </a:tr>
              <a:tr h="366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Double speed (2x)</a:t>
                      </a:r>
                      <a:endParaRPr lang="en-US" sz="1600" b="0" i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 dirty="0">
                          <a:effectLst/>
                        </a:rPr>
                        <a:t>2.4576</a:t>
                      </a:r>
                      <a:endParaRPr lang="en-PK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 dirty="0">
                          <a:effectLst/>
                        </a:rPr>
                        <a:t>300</a:t>
                      </a:r>
                      <a:endParaRPr lang="en-PK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extLst>
                  <a:ext uri="{0D108BD9-81ED-4DB2-BD59-A6C34878D82A}">
                    <a16:rowId xmlns:a16="http://schemas.microsoft.com/office/drawing/2014/main" val="2735305493"/>
                  </a:ext>
                </a:extLst>
              </a:tr>
              <a:tr h="366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Quad speed (4x)</a:t>
                      </a:r>
                      <a:endParaRPr lang="en-US" sz="1600" b="0" i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 dirty="0">
                          <a:effectLst/>
                        </a:rPr>
                        <a:t>4.9152</a:t>
                      </a:r>
                      <a:endParaRPr lang="en-PK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 dirty="0">
                          <a:effectLst/>
                        </a:rPr>
                        <a:t>150</a:t>
                      </a:r>
                      <a:endParaRPr lang="en-PK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extLst>
                  <a:ext uri="{0D108BD9-81ED-4DB2-BD59-A6C34878D82A}">
                    <a16:rowId xmlns:a16="http://schemas.microsoft.com/office/drawing/2014/main" val="1741712851"/>
                  </a:ext>
                </a:extLst>
              </a:tr>
              <a:tr h="366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Six speed (6x)</a:t>
                      </a:r>
                      <a:endParaRPr lang="en-US" sz="1600" b="0" i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 dirty="0">
                          <a:effectLst/>
                        </a:rPr>
                        <a:t>7.0653</a:t>
                      </a:r>
                      <a:endParaRPr lang="en-PK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 dirty="0">
                          <a:effectLst/>
                        </a:rPr>
                        <a:t>150</a:t>
                      </a:r>
                      <a:endParaRPr lang="en-PK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extLst>
                  <a:ext uri="{0D108BD9-81ED-4DB2-BD59-A6C34878D82A}">
                    <a16:rowId xmlns:a16="http://schemas.microsoft.com/office/drawing/2014/main" val="3770674610"/>
                  </a:ext>
                </a:extLst>
              </a:tr>
              <a:tr h="366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Eight speed (8x)</a:t>
                      </a:r>
                      <a:endParaRPr lang="en-US" sz="1600" b="0" i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 dirty="0">
                          <a:effectLst/>
                        </a:rPr>
                        <a:t>9.8304</a:t>
                      </a:r>
                      <a:endParaRPr lang="en-PK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 dirty="0">
                          <a:effectLst/>
                        </a:rPr>
                        <a:t>100</a:t>
                      </a:r>
                      <a:endParaRPr lang="en-PK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extLst>
                  <a:ext uri="{0D108BD9-81ED-4DB2-BD59-A6C34878D82A}">
                    <a16:rowId xmlns:a16="http://schemas.microsoft.com/office/drawing/2014/main" val="1453933122"/>
                  </a:ext>
                </a:extLst>
              </a:tr>
              <a:tr h="366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Ten speed (10x)</a:t>
                      </a:r>
                      <a:endParaRPr lang="en-US" sz="1600" b="0" i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 dirty="0">
                          <a:effectLst/>
                        </a:rPr>
                        <a:t>12.288</a:t>
                      </a:r>
                      <a:endParaRPr lang="en-PK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 dirty="0">
                          <a:effectLst/>
                        </a:rPr>
                        <a:t>100</a:t>
                      </a:r>
                      <a:endParaRPr lang="en-PK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extLst>
                  <a:ext uri="{0D108BD9-81ED-4DB2-BD59-A6C34878D82A}">
                    <a16:rowId xmlns:a16="http://schemas.microsoft.com/office/drawing/2014/main" val="2838625713"/>
                  </a:ext>
                </a:extLst>
              </a:tr>
              <a:tr h="366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Twelve speed (12x)</a:t>
                      </a:r>
                      <a:endParaRPr lang="en-US" sz="1600" b="0" i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 dirty="0">
                          <a:effectLst/>
                        </a:rPr>
                        <a:t>14.7456</a:t>
                      </a:r>
                      <a:endParaRPr lang="en-PK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 dirty="0">
                          <a:effectLst/>
                        </a:rPr>
                        <a:t>100</a:t>
                      </a:r>
                      <a:endParaRPr lang="en-PK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extLst>
                  <a:ext uri="{0D108BD9-81ED-4DB2-BD59-A6C34878D82A}">
                    <a16:rowId xmlns:a16="http://schemas.microsoft.com/office/drawing/2014/main" val="2489561233"/>
                  </a:ext>
                </a:extLst>
              </a:tr>
              <a:tr h="366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Eighteen speed (18x)</a:t>
                      </a:r>
                      <a:endParaRPr lang="en-US" sz="1600" b="0" i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 dirty="0">
                          <a:effectLst/>
                        </a:rPr>
                        <a:t>21.8343</a:t>
                      </a:r>
                      <a:endParaRPr lang="en-PK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 dirty="0">
                          <a:effectLst/>
                        </a:rPr>
                        <a:t>90</a:t>
                      </a:r>
                      <a:endParaRPr lang="en-PK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extLst>
                  <a:ext uri="{0D108BD9-81ED-4DB2-BD59-A6C34878D82A}">
                    <a16:rowId xmlns:a16="http://schemas.microsoft.com/office/drawing/2014/main" val="4130922228"/>
                  </a:ext>
                </a:extLst>
              </a:tr>
              <a:tr h="366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Twenty speed (20x)</a:t>
                      </a:r>
                      <a:endParaRPr lang="en-US" sz="1600" b="0" i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up to 24.576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 dirty="0">
                          <a:effectLst/>
                        </a:rPr>
                        <a:t>90</a:t>
                      </a:r>
                      <a:endParaRPr lang="en-PK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extLst>
                  <a:ext uri="{0D108BD9-81ED-4DB2-BD59-A6C34878D82A}">
                    <a16:rowId xmlns:a16="http://schemas.microsoft.com/office/drawing/2014/main" val="194144921"/>
                  </a:ext>
                </a:extLst>
              </a:tr>
              <a:tr h="366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Thirty-two speed (32x)</a:t>
                      </a:r>
                      <a:endParaRPr lang="en-US" sz="1600" b="0" i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up to 39.3216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>
                          <a:effectLst/>
                        </a:rPr>
                        <a:t>85</a:t>
                      </a:r>
                      <a:endParaRPr lang="en-PK" sz="1600" b="0" i="0">
                        <a:effectLst/>
                      </a:endParaRPr>
                    </a:p>
                  </a:txBody>
                  <a:tcPr marL="60435" marR="60435" marT="60435" marB="60435"/>
                </a:tc>
                <a:extLst>
                  <a:ext uri="{0D108BD9-81ED-4DB2-BD59-A6C34878D82A}">
                    <a16:rowId xmlns:a16="http://schemas.microsoft.com/office/drawing/2014/main" val="2096873704"/>
                  </a:ext>
                </a:extLst>
              </a:tr>
              <a:tr h="366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Thirty-six speed (36x)</a:t>
                      </a:r>
                      <a:endParaRPr lang="en-US" sz="1600" b="0" i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up to 44.2368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>
                          <a:effectLst/>
                        </a:rPr>
                        <a:t>80</a:t>
                      </a:r>
                      <a:endParaRPr lang="en-PK" sz="1600" b="0" i="0">
                        <a:effectLst/>
                      </a:endParaRPr>
                    </a:p>
                  </a:txBody>
                  <a:tcPr marL="60435" marR="60435" marT="60435" marB="60435"/>
                </a:tc>
                <a:extLst>
                  <a:ext uri="{0D108BD9-81ED-4DB2-BD59-A6C34878D82A}">
                    <a16:rowId xmlns:a16="http://schemas.microsoft.com/office/drawing/2014/main" val="384736331"/>
                  </a:ext>
                </a:extLst>
              </a:tr>
              <a:tr h="366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Fifty-two speed (52x)</a:t>
                      </a:r>
                      <a:endParaRPr lang="en-US" sz="1600" b="0" i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up to 63.8976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>
                          <a:effectLst/>
                        </a:rPr>
                        <a:t>80</a:t>
                      </a:r>
                      <a:endParaRPr lang="en-PK" sz="1600" b="0" i="0">
                        <a:effectLst/>
                      </a:endParaRPr>
                    </a:p>
                  </a:txBody>
                  <a:tcPr marL="60435" marR="60435" marT="60435" marB="60435"/>
                </a:tc>
                <a:extLst>
                  <a:ext uri="{0D108BD9-81ED-4DB2-BD59-A6C34878D82A}">
                    <a16:rowId xmlns:a16="http://schemas.microsoft.com/office/drawing/2014/main" val="1652790083"/>
                  </a:ext>
                </a:extLst>
              </a:tr>
              <a:tr h="58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Seventy-two speed (72x)</a:t>
                      </a:r>
                      <a:endParaRPr lang="en-US" sz="1600" b="0" i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up to 88.4736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K" sz="1600" b="0" dirty="0">
                          <a:effectLst/>
                        </a:rPr>
                        <a:t>75</a:t>
                      </a:r>
                      <a:endParaRPr lang="en-PK" sz="1600" b="0" i="0" dirty="0">
                        <a:effectLst/>
                      </a:endParaRPr>
                    </a:p>
                  </a:txBody>
                  <a:tcPr marL="60435" marR="60435" marT="60435" marB="60435"/>
                </a:tc>
                <a:extLst>
                  <a:ext uri="{0D108BD9-81ED-4DB2-BD59-A6C34878D82A}">
                    <a16:rowId xmlns:a16="http://schemas.microsoft.com/office/drawing/2014/main" val="23230097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0C39A4F-2A9A-47B3-A2DC-E9518F87AC16}"/>
              </a:ext>
            </a:extLst>
          </p:cNvPr>
          <p:cNvGrpSpPr/>
          <p:nvPr/>
        </p:nvGrpSpPr>
        <p:grpSpPr>
          <a:xfrm>
            <a:off x="83125" y="73888"/>
            <a:ext cx="2817093" cy="1011784"/>
            <a:chOff x="9266039" y="2629884"/>
            <a:chExt cx="1320850" cy="660425"/>
          </a:xfrm>
          <a:solidFill>
            <a:schemeClr val="bg1">
              <a:lumMod val="50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95FF0D-74A2-4ACA-9499-B301AAF2FA1C}"/>
                </a:ext>
              </a:extLst>
            </p:cNvPr>
            <p:cNvSpPr/>
            <p:nvPr/>
          </p:nvSpPr>
          <p:spPr>
            <a:xfrm>
              <a:off x="9266039" y="2629885"/>
              <a:ext cx="1320849" cy="66042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ED8A9D-9C0A-4751-83CF-A71340E18D26}"/>
                </a:ext>
              </a:extLst>
            </p:cNvPr>
            <p:cNvSpPr txBox="1"/>
            <p:nvPr/>
          </p:nvSpPr>
          <p:spPr>
            <a:xfrm>
              <a:off x="9266040" y="2629884"/>
              <a:ext cx="1320849" cy="6604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Compact Disc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8414371-2EA1-4FB3-876F-86051E509074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>
                <a:hlinkClick r:id="rId2"/>
              </a:rPr>
              <a:t>https://www.computerhope.com/jargon/c/cdrom.htm</a:t>
            </a:r>
            <a:r>
              <a:rPr lang="en-US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1051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0C39A4F-2A9A-47B3-A2DC-E9518F87AC16}"/>
              </a:ext>
            </a:extLst>
          </p:cNvPr>
          <p:cNvGrpSpPr/>
          <p:nvPr/>
        </p:nvGrpSpPr>
        <p:grpSpPr>
          <a:xfrm>
            <a:off x="87175" y="78110"/>
            <a:ext cx="2817091" cy="1011782"/>
            <a:chOff x="9266039" y="2629885"/>
            <a:chExt cx="1320849" cy="660424"/>
          </a:xfrm>
          <a:solidFill>
            <a:schemeClr val="accent1">
              <a:lumMod val="7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95FF0D-74A2-4ACA-9499-B301AAF2FA1C}"/>
                </a:ext>
              </a:extLst>
            </p:cNvPr>
            <p:cNvSpPr/>
            <p:nvPr/>
          </p:nvSpPr>
          <p:spPr>
            <a:xfrm>
              <a:off x="9266039" y="2629885"/>
              <a:ext cx="1320849" cy="66042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ED8A9D-9C0A-4751-83CF-A71340E18D26}"/>
                </a:ext>
              </a:extLst>
            </p:cNvPr>
            <p:cNvSpPr txBox="1"/>
            <p:nvPr/>
          </p:nvSpPr>
          <p:spPr>
            <a:xfrm>
              <a:off x="9266039" y="2629885"/>
              <a:ext cx="1320849" cy="66042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USB Flash Drive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8414371-2EA1-4FB3-876F-86051E509074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https://www.sony.com/electronics/support/articles/00024571</a:t>
            </a:r>
            <a:r>
              <a:rPr lang="en-US" dirty="0"/>
              <a:t> 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FAA6-8952-4DE9-B02F-7B646C608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73" t="22222" r="62618" b="13535"/>
          <a:stretch/>
        </p:blipFill>
        <p:spPr>
          <a:xfrm>
            <a:off x="3962399" y="777964"/>
            <a:ext cx="3833091" cy="551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7683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535</Words>
  <Application>Microsoft Office PowerPoint</Application>
  <PresentationFormat>Widescreen</PresentationFormat>
  <Paragraphs>193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Rockwell Condensed</vt:lpstr>
      <vt:lpstr>Wingdings</vt:lpstr>
      <vt:lpstr>Office Theme</vt:lpstr>
      <vt:lpstr>Wood Type</vt:lpstr>
      <vt:lpstr>Introduction to Computing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Lenovos</dc:creator>
  <cp:lastModifiedBy>Lenovos</cp:lastModifiedBy>
  <cp:revision>24</cp:revision>
  <dcterms:created xsi:type="dcterms:W3CDTF">2021-11-05T05:35:03Z</dcterms:created>
  <dcterms:modified xsi:type="dcterms:W3CDTF">2021-11-08T04:10:51Z</dcterms:modified>
</cp:coreProperties>
</file>