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A708F-3803-46F9-9A3B-EE665365FA1D}" v="376" dt="2021-03-31T18:41:29.730"/>
    <p1510:client id="{989C0824-C0BD-C353-08AA-16D897DFF3C8}" v="664" dt="2021-04-01T07:15:21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Zaheer" userId="S::ayesha.zaheer@ucp.edu.pk::6a8f7965-6b25-425d-aac6-05062c014fc9" providerId="AD" clId="Web-{989C0824-C0BD-C353-08AA-16D897DFF3C8}"/>
    <pc:docChg chg="addSld modSld">
      <pc:chgData name="Ayesha Zaheer" userId="S::ayesha.zaheer@ucp.edu.pk::6a8f7965-6b25-425d-aac6-05062c014fc9" providerId="AD" clId="Web-{989C0824-C0BD-C353-08AA-16D897DFF3C8}" dt="2021-04-01T07:15:21.591" v="426" actId="14100"/>
      <pc:docMkLst>
        <pc:docMk/>
      </pc:docMkLst>
      <pc:sldChg chg="addSp delSp modSp">
        <pc:chgData name="Ayesha Zaheer" userId="S::ayesha.zaheer@ucp.edu.pk::6a8f7965-6b25-425d-aac6-05062c014fc9" providerId="AD" clId="Web-{989C0824-C0BD-C353-08AA-16D897DFF3C8}" dt="2021-04-01T06:38:35.599" v="184"/>
        <pc:sldMkLst>
          <pc:docMk/>
          <pc:sldMk cId="1182172801" sldId="257"/>
        </pc:sldMkLst>
        <pc:spChg chg="mod">
          <ac:chgData name="Ayesha Zaheer" userId="S::ayesha.zaheer@ucp.edu.pk::6a8f7965-6b25-425d-aac6-05062c014fc9" providerId="AD" clId="Web-{989C0824-C0BD-C353-08AA-16D897DFF3C8}" dt="2021-04-01T06:30:39.384" v="1" actId="14100"/>
          <ac:spMkLst>
            <pc:docMk/>
            <pc:sldMk cId="1182172801" sldId="257"/>
            <ac:spMk id="3" creationId="{6D374DAF-EFE6-4AE1-A14F-4999517E9523}"/>
          </ac:spMkLst>
        </pc:spChg>
        <pc:graphicFrameChg chg="add del">
          <ac:chgData name="Ayesha Zaheer" userId="S::ayesha.zaheer@ucp.edu.pk::6a8f7965-6b25-425d-aac6-05062c014fc9" providerId="AD" clId="Web-{989C0824-C0BD-C353-08AA-16D897DFF3C8}" dt="2021-04-01T06:31:56.886" v="3"/>
          <ac:graphicFrameMkLst>
            <pc:docMk/>
            <pc:sldMk cId="1182172801" sldId="257"/>
            <ac:graphicFrameMk id="4" creationId="{8DD4B458-5E5E-4F65-99B9-934C65926610}"/>
          </ac:graphicFrameMkLst>
        </pc:graphicFrameChg>
        <pc:graphicFrameChg chg="add mod modGraphic">
          <ac:chgData name="Ayesha Zaheer" userId="S::ayesha.zaheer@ucp.edu.pk::6a8f7965-6b25-425d-aac6-05062c014fc9" providerId="AD" clId="Web-{989C0824-C0BD-C353-08AA-16D897DFF3C8}" dt="2021-04-01T06:38:35.599" v="184"/>
          <ac:graphicFrameMkLst>
            <pc:docMk/>
            <pc:sldMk cId="1182172801" sldId="257"/>
            <ac:graphicFrameMk id="7" creationId="{CFEE4E6B-9CF1-4EFA-BC03-A884B646C7F5}"/>
          </ac:graphicFrameMkLst>
        </pc:graphicFrameChg>
      </pc:sldChg>
      <pc:sldChg chg="addSp modSp">
        <pc:chgData name="Ayesha Zaheer" userId="S::ayesha.zaheer@ucp.edu.pk::6a8f7965-6b25-425d-aac6-05062c014fc9" providerId="AD" clId="Web-{989C0824-C0BD-C353-08AA-16D897DFF3C8}" dt="2021-04-01T06:44:03.170" v="188" actId="20577"/>
        <pc:sldMkLst>
          <pc:docMk/>
          <pc:sldMk cId="85638978" sldId="260"/>
        </pc:sldMkLst>
        <pc:spChg chg="add mod">
          <ac:chgData name="Ayesha Zaheer" userId="S::ayesha.zaheer@ucp.edu.pk::6a8f7965-6b25-425d-aac6-05062c014fc9" providerId="AD" clId="Web-{989C0824-C0BD-C353-08AA-16D897DFF3C8}" dt="2021-04-01T06:44:03.170" v="188" actId="20577"/>
          <ac:spMkLst>
            <pc:docMk/>
            <pc:sldMk cId="85638978" sldId="260"/>
            <ac:spMk id="3" creationId="{EBD433B0-A4CF-471A-816D-97162E2974C5}"/>
          </ac:spMkLst>
        </pc:spChg>
      </pc:sldChg>
      <pc:sldChg chg="modSp">
        <pc:chgData name="Ayesha Zaheer" userId="S::ayesha.zaheer@ucp.edu.pk::6a8f7965-6b25-425d-aac6-05062c014fc9" providerId="AD" clId="Web-{989C0824-C0BD-C353-08AA-16D897DFF3C8}" dt="2021-04-01T07:12:34.618" v="422" actId="20577"/>
        <pc:sldMkLst>
          <pc:docMk/>
          <pc:sldMk cId="2888475927" sldId="262"/>
        </pc:sldMkLst>
        <pc:spChg chg="mod">
          <ac:chgData name="Ayesha Zaheer" userId="S::ayesha.zaheer@ucp.edu.pk::6a8f7965-6b25-425d-aac6-05062c014fc9" providerId="AD" clId="Web-{989C0824-C0BD-C353-08AA-16D897DFF3C8}" dt="2021-04-01T07:12:34.618" v="422" actId="20577"/>
          <ac:spMkLst>
            <pc:docMk/>
            <pc:sldMk cId="2888475927" sldId="262"/>
            <ac:spMk id="3" creationId="{647251FE-FC83-4659-B76A-2F9BAC00E3C8}"/>
          </ac:spMkLst>
        </pc:spChg>
      </pc:sldChg>
      <pc:sldChg chg="modSp">
        <pc:chgData name="Ayesha Zaheer" userId="S::ayesha.zaheer@ucp.edu.pk::6a8f7965-6b25-425d-aac6-05062c014fc9" providerId="AD" clId="Web-{989C0824-C0BD-C353-08AA-16D897DFF3C8}" dt="2021-04-01T07:15:21.591" v="426" actId="14100"/>
        <pc:sldMkLst>
          <pc:docMk/>
          <pc:sldMk cId="3248166841" sldId="264"/>
        </pc:sldMkLst>
        <pc:spChg chg="mod">
          <ac:chgData name="Ayesha Zaheer" userId="S::ayesha.zaheer@ucp.edu.pk::6a8f7965-6b25-425d-aac6-05062c014fc9" providerId="AD" clId="Web-{989C0824-C0BD-C353-08AA-16D897DFF3C8}" dt="2021-04-01T07:13:06.791" v="424" actId="14100"/>
          <ac:spMkLst>
            <pc:docMk/>
            <pc:sldMk cId="3248166841" sldId="264"/>
            <ac:spMk id="3" creationId="{647251FE-FC83-4659-B76A-2F9BAC00E3C8}"/>
          </ac:spMkLst>
        </pc:spChg>
        <pc:picChg chg="mod">
          <ac:chgData name="Ayesha Zaheer" userId="S::ayesha.zaheer@ucp.edu.pk::6a8f7965-6b25-425d-aac6-05062c014fc9" providerId="AD" clId="Web-{989C0824-C0BD-C353-08AA-16D897DFF3C8}" dt="2021-04-01T07:15:21.591" v="426" actId="14100"/>
          <ac:picMkLst>
            <pc:docMk/>
            <pc:sldMk cId="3248166841" sldId="264"/>
            <ac:picMk id="4" creationId="{5985EE1B-CA24-4E09-BF11-6CE3A182F614}"/>
          </ac:picMkLst>
        </pc:picChg>
      </pc:sldChg>
      <pc:sldChg chg="modSp add replId">
        <pc:chgData name="Ayesha Zaheer" userId="S::ayesha.zaheer@ucp.edu.pk::6a8f7965-6b25-425d-aac6-05062c014fc9" providerId="AD" clId="Web-{989C0824-C0BD-C353-08AA-16D897DFF3C8}" dt="2021-04-01T07:11:50.461" v="409" actId="20577"/>
        <pc:sldMkLst>
          <pc:docMk/>
          <pc:sldMk cId="1533046509" sldId="266"/>
        </pc:sldMkLst>
        <pc:spChg chg="mod">
          <ac:chgData name="Ayesha Zaheer" userId="S::ayesha.zaheer@ucp.edu.pk::6a8f7965-6b25-425d-aac6-05062c014fc9" providerId="AD" clId="Web-{989C0824-C0BD-C353-08AA-16D897DFF3C8}" dt="2021-04-01T07:03:15.089" v="275" actId="20577"/>
          <ac:spMkLst>
            <pc:docMk/>
            <pc:sldMk cId="1533046509" sldId="266"/>
            <ac:spMk id="2" creationId="{BC883AAB-79E4-45BF-ACE5-D05274C2168C}"/>
          </ac:spMkLst>
        </pc:spChg>
        <pc:spChg chg="mod">
          <ac:chgData name="Ayesha Zaheer" userId="S::ayesha.zaheer@ucp.edu.pk::6a8f7965-6b25-425d-aac6-05062c014fc9" providerId="AD" clId="Web-{989C0824-C0BD-C353-08AA-16D897DFF3C8}" dt="2021-04-01T07:11:50.461" v="409" actId="20577"/>
          <ac:spMkLst>
            <pc:docMk/>
            <pc:sldMk cId="1533046509" sldId="266"/>
            <ac:spMk id="3" creationId="{647251FE-FC83-4659-B76A-2F9BAC00E3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  <a:cs typeface="Calibri Light"/>
              </a:rPr>
              <a:t>Logical Thinking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Section 1.1 </a:t>
            </a:r>
          </a:p>
          <a:p>
            <a:r>
              <a:rPr lang="en-US" sz="2200">
                <a:solidFill>
                  <a:srgbClr val="000000"/>
                </a:solidFill>
                <a:cs typeface="Calibri"/>
              </a:rPr>
              <a:t>Practice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7A15F-33CB-4199-B59E-9AF51EB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Position of members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4DAF-EFE6-4AE1-A14F-4999517E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43886"/>
            <a:ext cx="10518056" cy="4062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Barira</a:t>
            </a:r>
            <a:r>
              <a:rPr lang="en-US" sz="2000" dirty="0">
                <a:ea typeface="+mn-lt"/>
                <a:cs typeface="+mn-lt"/>
              </a:rPr>
              <a:t>, Rabia, Tania, and </a:t>
            </a:r>
            <a:r>
              <a:rPr lang="en-US" sz="2000" dirty="0" err="1">
                <a:ea typeface="+mn-lt"/>
                <a:cs typeface="+mn-lt"/>
              </a:rPr>
              <a:t>Ayeshum</a:t>
            </a:r>
            <a:r>
              <a:rPr lang="en-US" sz="2000" dirty="0">
                <a:ea typeface="+mn-lt"/>
                <a:cs typeface="+mn-lt"/>
              </a:rPr>
              <a:t> were recently elected as the new class officers (president, vice president, secretary, treasurer) . From the following clues, determine which position each holds.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1. </a:t>
            </a:r>
            <a:r>
              <a:rPr lang="en-US" sz="2000" dirty="0" err="1">
                <a:ea typeface="+mn-lt"/>
                <a:cs typeface="+mn-lt"/>
              </a:rPr>
              <a:t>Ayeshum</a:t>
            </a:r>
            <a:r>
              <a:rPr lang="en-US" sz="2000" dirty="0">
                <a:ea typeface="+mn-lt"/>
                <a:cs typeface="+mn-lt"/>
              </a:rPr>
              <a:t> is younger than the president but older than the treasurer.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2. </a:t>
            </a:r>
            <a:r>
              <a:rPr lang="en-US" sz="2000" dirty="0" err="1">
                <a:ea typeface="+mn-lt"/>
                <a:cs typeface="+mn-lt"/>
              </a:rPr>
              <a:t>Barira</a:t>
            </a:r>
            <a:r>
              <a:rPr lang="en-US" sz="2000" dirty="0">
                <a:ea typeface="+mn-lt"/>
                <a:cs typeface="+mn-lt"/>
              </a:rPr>
              <a:t> and the secretary are both the same age, and they are the youngest members of the group.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3. Tania and the secretary are next door neighbors.</a:t>
            </a:r>
            <a:endParaRPr lang="en-US" dirty="0">
              <a:cs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FEE4E6B-9CF1-4EFA-BC03-A884B646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24184"/>
              </p:ext>
            </p:extLst>
          </p:nvPr>
        </p:nvGraphicFramePr>
        <p:xfrm>
          <a:off x="4684942" y="7538945"/>
          <a:ext cx="6710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062">
                  <a:extLst>
                    <a:ext uri="{9D8B030D-6E8A-4147-A177-3AD203B41FA5}">
                      <a16:colId xmlns:a16="http://schemas.microsoft.com/office/drawing/2014/main" val="3029294380"/>
                    </a:ext>
                  </a:extLst>
                </a:gridCol>
                <a:gridCol w="1342062">
                  <a:extLst>
                    <a:ext uri="{9D8B030D-6E8A-4147-A177-3AD203B41FA5}">
                      <a16:colId xmlns:a16="http://schemas.microsoft.com/office/drawing/2014/main" val="1260052915"/>
                    </a:ext>
                  </a:extLst>
                </a:gridCol>
                <a:gridCol w="1342062">
                  <a:extLst>
                    <a:ext uri="{9D8B030D-6E8A-4147-A177-3AD203B41FA5}">
                      <a16:colId xmlns:a16="http://schemas.microsoft.com/office/drawing/2014/main" val="1834912211"/>
                    </a:ext>
                  </a:extLst>
                </a:gridCol>
                <a:gridCol w="1342062">
                  <a:extLst>
                    <a:ext uri="{9D8B030D-6E8A-4147-A177-3AD203B41FA5}">
                      <a16:colId xmlns:a16="http://schemas.microsoft.com/office/drawing/2014/main" val="2233621563"/>
                    </a:ext>
                  </a:extLst>
                </a:gridCol>
                <a:gridCol w="1342062">
                  <a:extLst>
                    <a:ext uri="{9D8B030D-6E8A-4147-A177-3AD203B41FA5}">
                      <a16:colId xmlns:a16="http://schemas.microsoft.com/office/drawing/2014/main" val="175531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Barira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ayeshum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 president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5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secretary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Treasurer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7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7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7A15F-33CB-4199-B59E-9AF51EB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Sample Question</a:t>
            </a:r>
            <a:endParaRPr lang="en-US" dirty="0"/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4D52295-05A2-4A8E-9B23-04FF3FCF3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226" y="2318778"/>
            <a:ext cx="10261407" cy="4974380"/>
          </a:xfrm>
        </p:spPr>
      </p:pic>
    </p:spTree>
    <p:extLst>
      <p:ext uri="{BB962C8B-B14F-4D97-AF65-F5344CB8AC3E}">
        <p14:creationId xmlns:p14="http://schemas.microsoft.com/office/powerpoint/2010/main" val="240797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7A15F-33CB-4199-B59E-9AF51EB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use inductive reasoning to predict the most probable next number in each list.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9D535AC-5339-4D5A-8819-D4D2B6BCC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245" y="2750320"/>
            <a:ext cx="3244796" cy="1751954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304C0C0-9E86-4639-9ABC-38CE15EB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621" y="4643314"/>
            <a:ext cx="4732149" cy="19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83AAB-79E4-45BF-ACE5-D05274C2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Sample Question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D3CAA32-200D-493D-A467-6A59AFD2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1012" y="3751647"/>
            <a:ext cx="6095058" cy="3262246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34DC796-10A3-4DAF-996F-23DD204B9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451" y="1939613"/>
            <a:ext cx="6708182" cy="18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4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83AAB-79E4-45BF-ACE5-D05274C2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use inductive reasoning to decide whether the conclusion for each argument is correct. 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51FE-FC83-4659-B76A-2F9BAC00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10182259" cy="3326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Note: The numbers 1, 2, 3, 4, ... are called natural numbers or counting numbers. The numbers …, –3, -2, -1, 0, 1, 2, 3, ... are called integers.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The sum of any two even numbers is an even number.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N+ N = 2N 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product of an odd integer and an even integer is always an even number.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4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83AAB-79E4-45BF-ACE5-D05274C2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use deductive reasoning to decide 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whether the conclusion for each argument is correct. 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51FE-FC83-4659-B76A-2F9BAC00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9" y="2343886"/>
            <a:ext cx="11396292" cy="40759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Pick any counting number. Multiply the number by 8. Subtract 4 from the product. Divide the difference by 4. Add 1 to the quotient. The resulting </a:t>
            </a:r>
            <a:r>
              <a:rPr lang="en-US" sz="3200">
                <a:ea typeface="+mn-lt"/>
                <a:cs typeface="+mn-lt"/>
              </a:rPr>
              <a:t>number is twice the original number.</a:t>
            </a:r>
            <a:endParaRPr lang="en-US">
              <a:cs typeface="Calibri" panose="020F0502020204030204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</a:t>
            </a:r>
            <a:r>
              <a:rPr lang="en-US" sz="2400">
                <a:cs typeface="Calibri"/>
              </a:rPr>
              <a:t>Multiply the number by 12:                    12N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Subtract 18 from the product                    12N – 18 </a:t>
            </a:r>
            <a:endParaRPr lang="en-US"/>
          </a:p>
          <a:p>
            <a:pPr marL="0" indent="0">
              <a:buNone/>
            </a:pPr>
            <a:r>
              <a:rPr lang="en-US" sz="2400">
                <a:cs typeface="Calibri"/>
              </a:rPr>
              <a:t>Divide the difference by 6                        (12N-18) /6 ==&gt; 2N-3</a:t>
            </a:r>
            <a:endParaRPr lang="en-US"/>
          </a:p>
          <a:p>
            <a:pPr marL="0" indent="0">
              <a:buNone/>
            </a:pPr>
            <a:r>
              <a:rPr lang="en-US" sz="2400">
                <a:cs typeface="Calibri"/>
              </a:rPr>
              <a:t>Add 3 to the quotient.                                 2N-3 +3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Answer :                                                        N ===&gt; 2N 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04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83AAB-79E4-45BF-ACE5-D05274C2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determine whether the argument is an example of inductive reasoning or deductive reasoning.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51FE-FC83-4659-B76A-2F9BAC00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95547"/>
            <a:ext cx="9833548" cy="1195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Every English setter likes to hunt. Duke is an English setter, so Duke likes to hunt.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Cats don’t eat tomatoes. Scat is a cat. Therefore, Scat does not eat tomatoes.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985EE1B-CA24-4E09-BF11-6CE3A182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23" y="3108636"/>
            <a:ext cx="8245097" cy="28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83AAB-79E4-45BF-ACE5-D05274C2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find a counterexample to show that the statement is false.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254EC4-1F09-4D6A-942B-264AEA80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5934" y="2744992"/>
            <a:ext cx="7870232" cy="3880710"/>
          </a:xfrm>
        </p:spPr>
      </p:pic>
    </p:spTree>
    <p:extLst>
      <p:ext uri="{BB962C8B-B14F-4D97-AF65-F5344CB8AC3E}">
        <p14:creationId xmlns:p14="http://schemas.microsoft.com/office/powerpoint/2010/main" val="138533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387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Logical Thinking </vt:lpstr>
      <vt:lpstr>Position of members</vt:lpstr>
      <vt:lpstr>Sample Question</vt:lpstr>
      <vt:lpstr>use inductive reasoning to predict the most probable next number in each list.</vt:lpstr>
      <vt:lpstr>Sample Question</vt:lpstr>
      <vt:lpstr>use inductive reasoning to decide whether the conclusion for each argument is correct. </vt:lpstr>
      <vt:lpstr>use deductive reasoning to decide whether the conclusion for each argument is correct. </vt:lpstr>
      <vt:lpstr>determine whether the argument is an example of inductive reasoning or deductive reasoning.</vt:lpstr>
      <vt:lpstr>find a counterexample to show that the statement is false.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sophia Shahid</cp:lastModifiedBy>
  <cp:revision>179</cp:revision>
  <dcterms:created xsi:type="dcterms:W3CDTF">2021-03-31T18:13:39Z</dcterms:created>
  <dcterms:modified xsi:type="dcterms:W3CDTF">2021-11-01T10:17:55Z</dcterms:modified>
</cp:coreProperties>
</file>