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9"/>
  </p:notesMasterIdLst>
  <p:sldIdLst>
    <p:sldId id="411" r:id="rId2"/>
    <p:sldId id="441" r:id="rId3"/>
    <p:sldId id="442" r:id="rId4"/>
    <p:sldId id="443" r:id="rId5"/>
    <p:sldId id="444" r:id="rId6"/>
    <p:sldId id="445" r:id="rId7"/>
    <p:sldId id="432" r:id="rId8"/>
    <p:sldId id="449" r:id="rId9"/>
    <p:sldId id="450" r:id="rId10"/>
    <p:sldId id="452" r:id="rId11"/>
    <p:sldId id="451" r:id="rId12"/>
    <p:sldId id="446" r:id="rId13"/>
    <p:sldId id="433" r:id="rId14"/>
    <p:sldId id="434" r:id="rId15"/>
    <p:sldId id="447" r:id="rId16"/>
    <p:sldId id="448" r:id="rId17"/>
    <p:sldId id="437" r:id="rId18"/>
    <p:sldId id="438" r:id="rId19"/>
    <p:sldId id="453" r:id="rId20"/>
    <p:sldId id="439" r:id="rId21"/>
    <p:sldId id="431" r:id="rId22"/>
    <p:sldId id="427" r:id="rId23"/>
    <p:sldId id="459" r:id="rId24"/>
    <p:sldId id="458" r:id="rId25"/>
    <p:sldId id="457" r:id="rId26"/>
    <p:sldId id="456" r:id="rId27"/>
    <p:sldId id="455" r:id="rId28"/>
  </p:sldIdLst>
  <p:sldSz cx="20116800" cy="10972800"/>
  <p:notesSz cx="6858000" cy="9144000"/>
  <p:defaultTextStyle>
    <a:defPPr>
      <a:defRPr lang="en-US"/>
    </a:defPPr>
    <a:lvl1pPr marL="0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&amp; Services" id="{519AB38D-DAE0-4CC9-BF08-5E0AB8D43117}">
          <p14:sldIdLst>
            <p14:sldId id="411"/>
            <p14:sldId id="441"/>
            <p14:sldId id="442"/>
            <p14:sldId id="443"/>
            <p14:sldId id="444"/>
            <p14:sldId id="445"/>
            <p14:sldId id="432"/>
            <p14:sldId id="449"/>
            <p14:sldId id="450"/>
            <p14:sldId id="452"/>
            <p14:sldId id="451"/>
            <p14:sldId id="446"/>
            <p14:sldId id="433"/>
            <p14:sldId id="434"/>
            <p14:sldId id="447"/>
            <p14:sldId id="448"/>
            <p14:sldId id="437"/>
            <p14:sldId id="438"/>
            <p14:sldId id="453"/>
            <p14:sldId id="439"/>
            <p14:sldId id="431"/>
            <p14:sldId id="427"/>
            <p14:sldId id="459"/>
            <p14:sldId id="458"/>
            <p14:sldId id="457"/>
            <p14:sldId id="456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  <p15:guide id="3" pos="11520" userDrawn="1">
          <p15:clr>
            <a:srgbClr val="A4A3A4"/>
          </p15:clr>
        </p15:guide>
        <p15:guide id="4" pos="1152" userDrawn="1">
          <p15:clr>
            <a:srgbClr val="A4A3A4"/>
          </p15:clr>
        </p15:guide>
        <p15:guide id="5" orient="horz" pos="6336" userDrawn="1">
          <p15:clr>
            <a:srgbClr val="A4A3A4"/>
          </p15:clr>
        </p15:guide>
        <p15:guide id="6" orient="horz" pos="1152" userDrawn="1">
          <p15:clr>
            <a:srgbClr val="A4A3A4"/>
          </p15:clr>
        </p15:guide>
        <p15:guide id="7" orient="horz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Zafar" initials="MZ" lastIdx="1" clrIdx="0">
    <p:extLst>
      <p:ext uri="{19B8F6BF-5375-455C-9EA6-DF929625EA0E}">
        <p15:presenceInfo xmlns:p15="http://schemas.microsoft.com/office/powerpoint/2012/main" userId="S::maria.zafar@ucp.edu.pk::ac1be633-9544-487e-8245-731193424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BCCE5-728B-137A-733F-B3D98B51359F}" v="259" dt="2021-05-25T11:31:18.491"/>
    <p1510:client id="{6F04D45A-DEC0-B9F9-EA29-1514AB70A5C9}" v="3" dt="2021-05-25T08:11:53.715"/>
    <p1510:client id="{987F81F3-FB2C-5844-5316-07DC8D5F9E2D}" v="70" dt="2021-05-26T06:52:02.093"/>
    <p1510:client id="{9FE9CCD5-47C4-C9E0-31B9-07AC4556CCF6}" v="16" dt="2021-05-27T06:55:36.715"/>
    <p1510:client id="{B151CA21-439B-788A-6CD8-516A5DBF1722}" v="300" dt="2021-05-19T20:01:52.217"/>
    <p1510:client id="{C576E704-865B-ADDD-1A00-2625BD2D8027}" v="281" dt="2021-06-01T11:46:57.844"/>
    <p1510:client id="{D47318DD-D69D-39A5-B26A-4DF5491F481C}" v="157" dt="2021-06-01T08:42:44.952"/>
    <p1510:client id="{DB9F1142-2010-7413-D063-FBB4B7536D40}" v="131" dt="2021-05-25T07:09:06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707" autoAdjust="0"/>
  </p:normalViewPr>
  <p:slideViewPr>
    <p:cSldViewPr snapToGrid="0" showGuides="1">
      <p:cViewPr varScale="1">
        <p:scale>
          <a:sx n="46" d="100"/>
          <a:sy n="46" d="100"/>
        </p:scale>
        <p:origin x="474" y="48"/>
      </p:cViewPr>
      <p:guideLst>
        <p:guide orient="horz" pos="3456"/>
        <p:guide pos="6336"/>
        <p:guide pos="11520"/>
        <p:guide pos="1152"/>
        <p:guide orient="horz" pos="6336"/>
        <p:guide orient="horz" pos="1152"/>
        <p:guide orient="horz"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5D1BCCE5-728B-137A-733F-B3D98B51359F}"/>
    <pc:docChg chg="modSld">
      <pc:chgData name="Ayesha Zaheer" userId="S::ayesha.zaheer@ucp.edu.pk::6a8f7965-6b25-425d-aac6-05062c014fc9" providerId="AD" clId="Web-{5D1BCCE5-728B-137A-733F-B3D98B51359F}" dt="2021-05-25T11:31:15.303" v="145" actId="20577"/>
      <pc:docMkLst>
        <pc:docMk/>
      </pc:docMkLst>
      <pc:sldChg chg="addSp modSp">
        <pc:chgData name="Ayesha Zaheer" userId="S::ayesha.zaheer@ucp.edu.pk::6a8f7965-6b25-425d-aac6-05062c014fc9" providerId="AD" clId="Web-{5D1BCCE5-728B-137A-733F-B3D98B51359F}" dt="2021-05-25T11:22:48.434" v="108" actId="20577"/>
        <pc:sldMkLst>
          <pc:docMk/>
          <pc:sldMk cId="1525649025" sldId="443"/>
        </pc:sldMkLst>
        <pc:spChg chg="add mod">
          <ac:chgData name="Ayesha Zaheer" userId="S::ayesha.zaheer@ucp.edu.pk::6a8f7965-6b25-425d-aac6-05062c014fc9" providerId="AD" clId="Web-{5D1BCCE5-728B-137A-733F-B3D98B51359F}" dt="2021-05-25T11:22:48.434" v="108" actId="20577"/>
          <ac:spMkLst>
            <pc:docMk/>
            <pc:sldMk cId="1525649025" sldId="443"/>
            <ac:spMk id="3" creationId="{97A2108F-DDE9-49C1-9A5C-25C837E6D8D5}"/>
          </ac:spMkLst>
        </pc:spChg>
        <pc:picChg chg="mod">
          <ac:chgData name="Ayesha Zaheer" userId="S::ayesha.zaheer@ucp.edu.pk::6a8f7965-6b25-425d-aac6-05062c014fc9" providerId="AD" clId="Web-{5D1BCCE5-728B-137A-733F-B3D98B51359F}" dt="2021-05-25T11:04:44.165" v="1" actId="14100"/>
          <ac:picMkLst>
            <pc:docMk/>
            <pc:sldMk cId="1525649025" sldId="443"/>
            <ac:picMk id="2" creationId="{C1A5E792-6633-4CC9-8018-569DD9D18DAA}"/>
          </ac:picMkLst>
        </pc:picChg>
      </pc:sldChg>
      <pc:sldChg chg="addSp modSp">
        <pc:chgData name="Ayesha Zaheer" userId="S::ayesha.zaheer@ucp.edu.pk::6a8f7965-6b25-425d-aac6-05062c014fc9" providerId="AD" clId="Web-{5D1BCCE5-728B-137A-733F-B3D98B51359F}" dt="2021-05-25T11:31:15.303" v="145" actId="20577"/>
        <pc:sldMkLst>
          <pc:docMk/>
          <pc:sldMk cId="3091277816" sldId="449"/>
        </pc:sldMkLst>
        <pc:spChg chg="add mod">
          <ac:chgData name="Ayesha Zaheer" userId="S::ayesha.zaheer@ucp.edu.pk::6a8f7965-6b25-425d-aac6-05062c014fc9" providerId="AD" clId="Web-{5D1BCCE5-728B-137A-733F-B3D98B51359F}" dt="2021-05-25T11:28:22.050" v="117" actId="20577"/>
          <ac:spMkLst>
            <pc:docMk/>
            <pc:sldMk cId="3091277816" sldId="449"/>
            <ac:spMk id="3" creationId="{59930D42-5E31-470B-891E-6CF4B04B1AFE}"/>
          </ac:spMkLst>
        </pc:spChg>
        <pc:spChg chg="add mod">
          <ac:chgData name="Ayesha Zaheer" userId="S::ayesha.zaheer@ucp.edu.pk::6a8f7965-6b25-425d-aac6-05062c014fc9" providerId="AD" clId="Web-{5D1BCCE5-728B-137A-733F-B3D98B51359F}" dt="2021-05-25T11:29:13.332" v="129" actId="1076"/>
          <ac:spMkLst>
            <pc:docMk/>
            <pc:sldMk cId="3091277816" sldId="449"/>
            <ac:spMk id="4" creationId="{7E4880CB-32AA-47A5-AF3A-40E5CDAF61EE}"/>
          </ac:spMkLst>
        </pc:spChg>
        <pc:spChg chg="add mod">
          <ac:chgData name="Ayesha Zaheer" userId="S::ayesha.zaheer@ucp.edu.pk::6a8f7965-6b25-425d-aac6-05062c014fc9" providerId="AD" clId="Web-{5D1BCCE5-728B-137A-733F-B3D98B51359F}" dt="2021-05-25T11:30:11.021" v="136" actId="20577"/>
          <ac:spMkLst>
            <pc:docMk/>
            <pc:sldMk cId="3091277816" sldId="449"/>
            <ac:spMk id="5" creationId="{3031CC72-564F-4644-9258-45C4BFCE69B1}"/>
          </ac:spMkLst>
        </pc:spChg>
        <pc:spChg chg="add mod">
          <ac:chgData name="Ayesha Zaheer" userId="S::ayesha.zaheer@ucp.edu.pk::6a8f7965-6b25-425d-aac6-05062c014fc9" providerId="AD" clId="Web-{5D1BCCE5-728B-137A-733F-B3D98B51359F}" dt="2021-05-25T11:31:15.303" v="145" actId="20577"/>
          <ac:spMkLst>
            <pc:docMk/>
            <pc:sldMk cId="3091277816" sldId="449"/>
            <ac:spMk id="6" creationId="{3347F155-5B7B-41FD-ADE8-8DF172EC6C62}"/>
          </ac:spMkLst>
        </pc:spChg>
      </pc:sldChg>
    </pc:docChg>
  </pc:docChgLst>
  <pc:docChgLst>
    <pc:chgData name="Ayesha Zaheer" userId="S::ayesha.zaheer@ucp.edu.pk::6a8f7965-6b25-425d-aac6-05062c014fc9" providerId="AD" clId="Web-{987F81F3-FB2C-5844-5316-07DC8D5F9E2D}"/>
    <pc:docChg chg="modSld">
      <pc:chgData name="Ayesha Zaheer" userId="S::ayesha.zaheer@ucp.edu.pk::6a8f7965-6b25-425d-aac6-05062c014fc9" providerId="AD" clId="Web-{987F81F3-FB2C-5844-5316-07DC8D5F9E2D}" dt="2021-05-26T06:52:00.030" v="42" actId="20577"/>
      <pc:docMkLst>
        <pc:docMk/>
      </pc:docMkLst>
      <pc:sldChg chg="addSp delSp modSp">
        <pc:chgData name="Ayesha Zaheer" userId="S::ayesha.zaheer@ucp.edu.pk::6a8f7965-6b25-425d-aac6-05062c014fc9" providerId="AD" clId="Web-{987F81F3-FB2C-5844-5316-07DC8D5F9E2D}" dt="2021-05-26T06:39:05.419" v="34" actId="20577"/>
        <pc:sldMkLst>
          <pc:docMk/>
          <pc:sldMk cId="1525649025" sldId="443"/>
        </pc:sldMkLst>
        <pc:spChg chg="add mod">
          <ac:chgData name="Ayesha Zaheer" userId="S::ayesha.zaheer@ucp.edu.pk::6a8f7965-6b25-425d-aac6-05062c014fc9" providerId="AD" clId="Web-{987F81F3-FB2C-5844-5316-07DC8D5F9E2D}" dt="2021-05-26T06:39:05.419" v="34" actId="20577"/>
          <ac:spMkLst>
            <pc:docMk/>
            <pc:sldMk cId="1525649025" sldId="443"/>
            <ac:spMk id="3" creationId="{905F9BEC-DDB4-48D7-B89F-D5675E6D18F1}"/>
          </ac:spMkLst>
        </pc:spChg>
        <pc:spChg chg="del">
          <ac:chgData name="Ayesha Zaheer" userId="S::ayesha.zaheer@ucp.edu.pk::6a8f7965-6b25-425d-aac6-05062c014fc9" providerId="AD" clId="Web-{987F81F3-FB2C-5844-5316-07DC8D5F9E2D}" dt="2021-05-26T06:00:33.595" v="0"/>
          <ac:spMkLst>
            <pc:docMk/>
            <pc:sldMk cId="1525649025" sldId="443"/>
            <ac:spMk id="3" creationId="{97A2108F-DDE9-49C1-9A5C-25C837E6D8D5}"/>
          </ac:spMkLst>
        </pc:spChg>
      </pc:sldChg>
      <pc:sldChg chg="addSp delSp modSp">
        <pc:chgData name="Ayesha Zaheer" userId="S::ayesha.zaheer@ucp.edu.pk::6a8f7965-6b25-425d-aac6-05062c014fc9" providerId="AD" clId="Web-{987F81F3-FB2C-5844-5316-07DC8D5F9E2D}" dt="2021-05-26T06:52:00.030" v="42" actId="20577"/>
        <pc:sldMkLst>
          <pc:docMk/>
          <pc:sldMk cId="3091277816" sldId="449"/>
        </pc:sldMkLst>
        <pc:spChg chg="add mod">
          <ac:chgData name="Ayesha Zaheer" userId="S::ayesha.zaheer@ucp.edu.pk::6a8f7965-6b25-425d-aac6-05062c014fc9" providerId="AD" clId="Web-{987F81F3-FB2C-5844-5316-07DC8D5F9E2D}" dt="2021-05-26T06:52:00.030" v="42" actId="20577"/>
          <ac:spMkLst>
            <pc:docMk/>
            <pc:sldMk cId="3091277816" sldId="449"/>
            <ac:spMk id="3" creationId="{071CB692-BEC9-4355-9C7D-2A9A46A51E54}"/>
          </ac:spMkLst>
        </pc:spChg>
        <pc:spChg chg="del">
          <ac:chgData name="Ayesha Zaheer" userId="S::ayesha.zaheer@ucp.edu.pk::6a8f7965-6b25-425d-aac6-05062c014fc9" providerId="AD" clId="Web-{987F81F3-FB2C-5844-5316-07DC8D5F9E2D}" dt="2021-05-26T06:00:43.939" v="1"/>
          <ac:spMkLst>
            <pc:docMk/>
            <pc:sldMk cId="3091277816" sldId="449"/>
            <ac:spMk id="3" creationId="{59930D42-5E31-470B-891E-6CF4B04B1AFE}"/>
          </ac:spMkLst>
        </pc:spChg>
        <pc:spChg chg="del mod">
          <ac:chgData name="Ayesha Zaheer" userId="S::ayesha.zaheer@ucp.edu.pk::6a8f7965-6b25-425d-aac6-05062c014fc9" providerId="AD" clId="Web-{987F81F3-FB2C-5844-5316-07DC8D5F9E2D}" dt="2021-05-26T06:00:54.174" v="3"/>
          <ac:spMkLst>
            <pc:docMk/>
            <pc:sldMk cId="3091277816" sldId="449"/>
            <ac:spMk id="4" creationId="{7E4880CB-32AA-47A5-AF3A-40E5CDAF61EE}"/>
          </ac:spMkLst>
        </pc:spChg>
        <pc:spChg chg="del">
          <ac:chgData name="Ayesha Zaheer" userId="S::ayesha.zaheer@ucp.edu.pk::6a8f7965-6b25-425d-aac6-05062c014fc9" providerId="AD" clId="Web-{987F81F3-FB2C-5844-5316-07DC8D5F9E2D}" dt="2021-05-26T06:01:01.580" v="5"/>
          <ac:spMkLst>
            <pc:docMk/>
            <pc:sldMk cId="3091277816" sldId="449"/>
            <ac:spMk id="5" creationId="{3031CC72-564F-4644-9258-45C4BFCE69B1}"/>
          </ac:spMkLst>
        </pc:spChg>
        <pc:spChg chg="del mod">
          <ac:chgData name="Ayesha Zaheer" userId="S::ayesha.zaheer@ucp.edu.pk::6a8f7965-6b25-425d-aac6-05062c014fc9" providerId="AD" clId="Web-{987F81F3-FB2C-5844-5316-07DC8D5F9E2D}" dt="2021-05-26T06:01:07.018" v="9"/>
          <ac:spMkLst>
            <pc:docMk/>
            <pc:sldMk cId="3091277816" sldId="449"/>
            <ac:spMk id="6" creationId="{3347F155-5B7B-41FD-ADE8-8DF172EC6C62}"/>
          </ac:spMkLst>
        </pc:spChg>
        <pc:picChg chg="mod">
          <ac:chgData name="Ayesha Zaheer" userId="S::ayesha.zaheer@ucp.edu.pk::6a8f7965-6b25-425d-aac6-05062c014fc9" providerId="AD" clId="Web-{987F81F3-FB2C-5844-5316-07DC8D5F9E2D}" dt="2021-05-26T06:01:09.065" v="10" actId="1076"/>
          <ac:picMkLst>
            <pc:docMk/>
            <pc:sldMk cId="3091277816" sldId="449"/>
            <ac:picMk id="2" creationId="{0DDDC011-8449-42BF-A51A-C8C9AEE2EAB4}"/>
          </ac:picMkLst>
        </pc:picChg>
      </pc:sldChg>
    </pc:docChg>
  </pc:docChgLst>
  <pc:docChgLst>
    <pc:chgData name="Ayesha Zaheer" userId="S::ayesha.zaheer@ucp.edu.pk::6a8f7965-6b25-425d-aac6-05062c014fc9" providerId="AD" clId="Web-{9FE9CCD5-47C4-C9E0-31B9-07AC4556CCF6}"/>
    <pc:docChg chg="modSld sldOrd">
      <pc:chgData name="Ayesha Zaheer" userId="S::ayesha.zaheer@ucp.edu.pk::6a8f7965-6b25-425d-aac6-05062c014fc9" providerId="AD" clId="Web-{9FE9CCD5-47C4-C9E0-31B9-07AC4556CCF6}" dt="2021-05-27T06:55:09.512" v="14" actId="20577"/>
      <pc:docMkLst>
        <pc:docMk/>
      </pc:docMkLst>
      <pc:sldChg chg="delSp modSp">
        <pc:chgData name="Ayesha Zaheer" userId="S::ayesha.zaheer@ucp.edu.pk::6a8f7965-6b25-425d-aac6-05062c014fc9" providerId="AD" clId="Web-{9FE9CCD5-47C4-C9E0-31B9-07AC4556CCF6}" dt="2021-05-27T06:03:47.990" v="1"/>
        <pc:sldMkLst>
          <pc:docMk/>
          <pc:sldMk cId="1525649025" sldId="443"/>
        </pc:sldMkLst>
        <pc:spChg chg="del">
          <ac:chgData name="Ayesha Zaheer" userId="S::ayesha.zaheer@ucp.edu.pk::6a8f7965-6b25-425d-aac6-05062c014fc9" providerId="AD" clId="Web-{9FE9CCD5-47C4-C9E0-31B9-07AC4556CCF6}" dt="2021-05-27T06:03:47.990" v="1"/>
          <ac:spMkLst>
            <pc:docMk/>
            <pc:sldMk cId="1525649025" sldId="443"/>
            <ac:spMk id="3" creationId="{905F9BEC-DDB4-48D7-B89F-D5675E6D18F1}"/>
          </ac:spMkLst>
        </pc:spChg>
        <pc:picChg chg="mod">
          <ac:chgData name="Ayesha Zaheer" userId="S::ayesha.zaheer@ucp.edu.pk::6a8f7965-6b25-425d-aac6-05062c014fc9" providerId="AD" clId="Web-{9FE9CCD5-47C4-C9E0-31B9-07AC4556CCF6}" dt="2021-05-27T06:03:45.068" v="0" actId="1076"/>
          <ac:picMkLst>
            <pc:docMk/>
            <pc:sldMk cId="1525649025" sldId="443"/>
            <ac:picMk id="2" creationId="{C1A5E792-6633-4CC9-8018-569DD9D18DAA}"/>
          </ac:picMkLst>
        </pc:picChg>
      </pc:sldChg>
      <pc:sldChg chg="delSp">
        <pc:chgData name="Ayesha Zaheer" userId="S::ayesha.zaheer@ucp.edu.pk::6a8f7965-6b25-425d-aac6-05062c014fc9" providerId="AD" clId="Web-{9FE9CCD5-47C4-C9E0-31B9-07AC4556CCF6}" dt="2021-05-27T06:18:22.107" v="2"/>
        <pc:sldMkLst>
          <pc:docMk/>
          <pc:sldMk cId="3091277816" sldId="449"/>
        </pc:sldMkLst>
        <pc:spChg chg="del">
          <ac:chgData name="Ayesha Zaheer" userId="S::ayesha.zaheer@ucp.edu.pk::6a8f7965-6b25-425d-aac6-05062c014fc9" providerId="AD" clId="Web-{9FE9CCD5-47C4-C9E0-31B9-07AC4556CCF6}" dt="2021-05-27T06:18:22.107" v="2"/>
          <ac:spMkLst>
            <pc:docMk/>
            <pc:sldMk cId="3091277816" sldId="449"/>
            <ac:spMk id="3" creationId="{071CB692-BEC9-4355-9C7D-2A9A46A51E54}"/>
          </ac:spMkLst>
        </pc:spChg>
      </pc:sldChg>
      <pc:sldChg chg="ord">
        <pc:chgData name="Ayesha Zaheer" userId="S::ayesha.zaheer@ucp.edu.pk::6a8f7965-6b25-425d-aac6-05062c014fc9" providerId="AD" clId="Web-{9FE9CCD5-47C4-C9E0-31B9-07AC4556CCF6}" dt="2021-05-27T06:18:35.295" v="3"/>
        <pc:sldMkLst>
          <pc:docMk/>
          <pc:sldMk cId="570106269" sldId="452"/>
        </pc:sldMkLst>
      </pc:sldChg>
      <pc:sldChg chg="modSp">
        <pc:chgData name="Ayesha Zaheer" userId="S::ayesha.zaheer@ucp.edu.pk::6a8f7965-6b25-425d-aac6-05062c014fc9" providerId="AD" clId="Web-{9FE9CCD5-47C4-C9E0-31B9-07AC4556CCF6}" dt="2021-05-27T06:55:09.512" v="14" actId="20577"/>
        <pc:sldMkLst>
          <pc:docMk/>
          <pc:sldMk cId="3510016968" sldId="457"/>
        </pc:sldMkLst>
        <pc:spChg chg="mod">
          <ac:chgData name="Ayesha Zaheer" userId="S::ayesha.zaheer@ucp.edu.pk::6a8f7965-6b25-425d-aac6-05062c014fc9" providerId="AD" clId="Web-{9FE9CCD5-47C4-C9E0-31B9-07AC4556CCF6}" dt="2021-05-27T06:55:09.512" v="14" actId="20577"/>
          <ac:spMkLst>
            <pc:docMk/>
            <pc:sldMk cId="3510016968" sldId="457"/>
            <ac:spMk id="12" creationId="{1AFED1FA-983E-4592-9378-89721774E5B3}"/>
          </ac:spMkLst>
        </pc:spChg>
      </pc:sldChg>
      <pc:sldChg chg="modSp">
        <pc:chgData name="Ayesha Zaheer" userId="S::ayesha.zaheer@ucp.edu.pk::6a8f7965-6b25-425d-aac6-05062c014fc9" providerId="AD" clId="Web-{9FE9CCD5-47C4-C9E0-31B9-07AC4556CCF6}" dt="2021-05-27T06:51:52.834" v="4" actId="1076"/>
        <pc:sldMkLst>
          <pc:docMk/>
          <pc:sldMk cId="433770549" sldId="459"/>
        </pc:sldMkLst>
        <pc:picChg chg="mod">
          <ac:chgData name="Ayesha Zaheer" userId="S::ayesha.zaheer@ucp.edu.pk::6a8f7965-6b25-425d-aac6-05062c014fc9" providerId="AD" clId="Web-{9FE9CCD5-47C4-C9E0-31B9-07AC4556CCF6}" dt="2021-05-27T06:51:52.834" v="4" actId="1076"/>
          <ac:picMkLst>
            <pc:docMk/>
            <pc:sldMk cId="433770549" sldId="459"/>
            <ac:picMk id="7" creationId="{48818C4D-DE81-466A-A467-E0CDF03C57B9}"/>
          </ac:picMkLst>
        </pc:picChg>
      </pc:sldChg>
    </pc:docChg>
  </pc:docChgLst>
  <pc:docChgLst>
    <pc:chgData name="Ayesha Zaheer" userId="S::ayesha.zaheer@ucp.edu.pk::6a8f7965-6b25-425d-aac6-05062c014fc9" providerId="AD" clId="Web-{DB9F1142-2010-7413-D063-FBB4B7536D40}"/>
    <pc:docChg chg="modSld">
      <pc:chgData name="Ayesha Zaheer" userId="S::ayesha.zaheer@ucp.edu.pk::6a8f7965-6b25-425d-aac6-05062c014fc9" providerId="AD" clId="Web-{DB9F1142-2010-7413-D063-FBB4B7536D40}" dt="2021-05-25T07:09:06.127" v="85"/>
      <pc:docMkLst>
        <pc:docMk/>
      </pc:docMkLst>
      <pc:sldChg chg="modSp">
        <pc:chgData name="Ayesha Zaheer" userId="S::ayesha.zaheer@ucp.edu.pk::6a8f7965-6b25-425d-aac6-05062c014fc9" providerId="AD" clId="Web-{DB9F1142-2010-7413-D063-FBB4B7536D40}" dt="2021-05-25T06:39:51.709" v="0" actId="14100"/>
        <pc:sldMkLst>
          <pc:docMk/>
          <pc:sldMk cId="2010832810" sldId="441"/>
        </pc:sldMkLst>
        <pc:picChg chg="mod">
          <ac:chgData name="Ayesha Zaheer" userId="S::ayesha.zaheer@ucp.edu.pk::6a8f7965-6b25-425d-aac6-05062c014fc9" providerId="AD" clId="Web-{DB9F1142-2010-7413-D063-FBB4B7536D40}" dt="2021-05-25T06:39:51.709" v="0" actId="14100"/>
          <ac:picMkLst>
            <pc:docMk/>
            <pc:sldMk cId="2010832810" sldId="441"/>
            <ac:picMk id="5" creationId="{ED7FB3CA-1096-402B-88EB-AFFAF4BC1457}"/>
          </ac:picMkLst>
        </pc:picChg>
      </pc:sldChg>
      <pc:sldChg chg="addSp delSp modSp">
        <pc:chgData name="Ayesha Zaheer" userId="S::ayesha.zaheer@ucp.edu.pk::6a8f7965-6b25-425d-aac6-05062c014fc9" providerId="AD" clId="Web-{DB9F1142-2010-7413-D063-FBB4B7536D40}" dt="2021-05-25T07:09:06.127" v="85"/>
        <pc:sldMkLst>
          <pc:docMk/>
          <pc:sldMk cId="3091277816" sldId="449"/>
        </pc:sldMkLst>
        <pc:spChg chg="add del mod">
          <ac:chgData name="Ayesha Zaheer" userId="S::ayesha.zaheer@ucp.edu.pk::6a8f7965-6b25-425d-aac6-05062c014fc9" providerId="AD" clId="Web-{DB9F1142-2010-7413-D063-FBB4B7536D40}" dt="2021-05-25T07:08:55.768" v="80"/>
          <ac:spMkLst>
            <pc:docMk/>
            <pc:sldMk cId="3091277816" sldId="449"/>
            <ac:spMk id="3" creationId="{C292B343-1092-4374-84CE-87EC35A5C392}"/>
          </ac:spMkLst>
        </pc:spChg>
        <pc:spChg chg="add del mod">
          <ac:chgData name="Ayesha Zaheer" userId="S::ayesha.zaheer@ucp.edu.pk::6a8f7965-6b25-425d-aac6-05062c014fc9" providerId="AD" clId="Web-{DB9F1142-2010-7413-D063-FBB4B7536D40}" dt="2021-05-25T07:09:00.799" v="83"/>
          <ac:spMkLst>
            <pc:docMk/>
            <pc:sldMk cId="3091277816" sldId="449"/>
            <ac:spMk id="4" creationId="{0D49192E-32F0-4EB6-890C-ACD4A4108AFD}"/>
          </ac:spMkLst>
        </pc:spChg>
        <pc:spChg chg="add del mod">
          <ac:chgData name="Ayesha Zaheer" userId="S::ayesha.zaheer@ucp.edu.pk::6a8f7965-6b25-425d-aac6-05062c014fc9" providerId="AD" clId="Web-{DB9F1142-2010-7413-D063-FBB4B7536D40}" dt="2021-05-25T07:09:03.252" v="84"/>
          <ac:spMkLst>
            <pc:docMk/>
            <pc:sldMk cId="3091277816" sldId="449"/>
            <ac:spMk id="5" creationId="{14B86AAD-A5BA-4D11-89F9-EE6A0172B97E}"/>
          </ac:spMkLst>
        </pc:spChg>
        <pc:spChg chg="add del mod">
          <ac:chgData name="Ayesha Zaheer" userId="S::ayesha.zaheer@ucp.edu.pk::6a8f7965-6b25-425d-aac6-05062c014fc9" providerId="AD" clId="Web-{DB9F1142-2010-7413-D063-FBB4B7536D40}" dt="2021-05-25T07:09:06.127" v="85"/>
          <ac:spMkLst>
            <pc:docMk/>
            <pc:sldMk cId="3091277816" sldId="449"/>
            <ac:spMk id="6" creationId="{31BB2427-DE55-4B6D-9939-007075ACDFFE}"/>
          </ac:spMkLst>
        </pc:spChg>
      </pc:sldChg>
      <pc:sldChg chg="modSp">
        <pc:chgData name="Ayesha Zaheer" userId="S::ayesha.zaheer@ucp.edu.pk::6a8f7965-6b25-425d-aac6-05062c014fc9" providerId="AD" clId="Web-{DB9F1142-2010-7413-D063-FBB4B7536D40}" dt="2021-05-25T07:08:48.814" v="66" actId="1076"/>
        <pc:sldMkLst>
          <pc:docMk/>
          <pc:sldMk cId="3659462795" sldId="451"/>
        </pc:sldMkLst>
        <pc:picChg chg="mod">
          <ac:chgData name="Ayesha Zaheer" userId="S::ayesha.zaheer@ucp.edu.pk::6a8f7965-6b25-425d-aac6-05062c014fc9" providerId="AD" clId="Web-{DB9F1142-2010-7413-D063-FBB4B7536D40}" dt="2021-05-25T07:08:48.814" v="66" actId="1076"/>
          <ac:picMkLst>
            <pc:docMk/>
            <pc:sldMk cId="3659462795" sldId="451"/>
            <ac:picMk id="2" creationId="{EF842915-4B12-446A-BC52-400B36BB092D}"/>
          </ac:picMkLst>
        </pc:picChg>
      </pc:sldChg>
    </pc:docChg>
  </pc:docChgLst>
  <pc:docChgLst>
    <pc:chgData name="Maria Zafar" userId="S::maria.zafar@ucp.edu.pk::ac1be633-9544-487e-8245-7311934249c5" providerId="AD" clId="Web-{C576E704-865B-ADDD-1A00-2625BD2D8027}"/>
    <pc:docChg chg="modSld">
      <pc:chgData name="Maria Zafar" userId="S::maria.zafar@ucp.edu.pk::ac1be633-9544-487e-8245-7311934249c5" providerId="AD" clId="Web-{C576E704-865B-ADDD-1A00-2625BD2D8027}" dt="2021-06-01T11:46:57.844" v="280"/>
      <pc:docMkLst>
        <pc:docMk/>
      </pc:docMkLst>
      <pc:sldChg chg="addSp delSp">
        <pc:chgData name="Maria Zafar" userId="S::maria.zafar@ucp.edu.pk::ac1be633-9544-487e-8245-7311934249c5" providerId="AD" clId="Web-{C576E704-865B-ADDD-1A00-2625BD2D8027}" dt="2021-06-01T11:32:47.772" v="138"/>
        <pc:sldMkLst>
          <pc:docMk/>
          <pc:sldMk cId="2153750121" sldId="427"/>
        </pc:sldMkLst>
        <pc:inkChg chg="add del">
          <ac:chgData name="Maria Zafar" userId="S::maria.zafar@ucp.edu.pk::ac1be633-9544-487e-8245-7311934249c5" providerId="AD" clId="Web-{C576E704-865B-ADDD-1A00-2625BD2D8027}" dt="2021-06-01T11:32:47.772" v="138"/>
          <ac:inkMkLst>
            <pc:docMk/>
            <pc:sldMk cId="2153750121" sldId="427"/>
            <ac:inkMk id="2" creationId="{4B17D93B-E1B0-41A9-BA0D-4BDBDBC2525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7"/>
          <ac:inkMkLst>
            <pc:docMk/>
            <pc:sldMk cId="2153750121" sldId="427"/>
            <ac:inkMk id="5" creationId="{2D2F650A-0AB5-40AA-931C-3C180FBF514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6"/>
          <ac:inkMkLst>
            <pc:docMk/>
            <pc:sldMk cId="2153750121" sldId="427"/>
            <ac:inkMk id="6" creationId="{E92EED3E-F03E-4656-91FD-DC2244960F2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5"/>
          <ac:inkMkLst>
            <pc:docMk/>
            <pc:sldMk cId="2153750121" sldId="427"/>
            <ac:inkMk id="7" creationId="{FB952799-D2C5-417C-860C-5741E773816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4"/>
          <ac:inkMkLst>
            <pc:docMk/>
            <pc:sldMk cId="2153750121" sldId="427"/>
            <ac:inkMk id="8" creationId="{D3EF6384-3BA1-493D-B37F-7209F42088B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3"/>
          <ac:inkMkLst>
            <pc:docMk/>
            <pc:sldMk cId="2153750121" sldId="427"/>
            <ac:inkMk id="9" creationId="{6A4D1D97-2D9C-4AE9-ADD0-5EDA70F0D99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2"/>
          <ac:inkMkLst>
            <pc:docMk/>
            <pc:sldMk cId="2153750121" sldId="427"/>
            <ac:inkMk id="10" creationId="{C82F81D5-135A-4DD2-9023-05750BAF57B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1"/>
          <ac:inkMkLst>
            <pc:docMk/>
            <pc:sldMk cId="2153750121" sldId="427"/>
            <ac:inkMk id="11" creationId="{44551273-31A3-46A9-BC5C-99C9DB3EB76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30"/>
          <ac:inkMkLst>
            <pc:docMk/>
            <pc:sldMk cId="2153750121" sldId="427"/>
            <ac:inkMk id="12" creationId="{3E131C7F-9F25-44BF-8401-ADF0F85F02B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29"/>
          <ac:inkMkLst>
            <pc:docMk/>
            <pc:sldMk cId="2153750121" sldId="427"/>
            <ac:inkMk id="13" creationId="{7F4B98FC-58FD-44BB-8B88-6D96AF5894C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28"/>
          <ac:inkMkLst>
            <pc:docMk/>
            <pc:sldMk cId="2153750121" sldId="427"/>
            <ac:inkMk id="14" creationId="{6E31BDB0-1FD3-4377-A87E-E7EE965AAD4B}"/>
          </ac:inkMkLst>
        </pc:inkChg>
        <pc:inkChg chg="add">
          <ac:chgData name="Maria Zafar" userId="S::maria.zafar@ucp.edu.pk::ac1be633-9544-487e-8245-7311934249c5" providerId="AD" clId="Web-{C576E704-865B-ADDD-1A00-2625BD2D8027}" dt="2021-06-01T11:25:45.048" v="12"/>
          <ac:inkMkLst>
            <pc:docMk/>
            <pc:sldMk cId="2153750121" sldId="427"/>
            <ac:inkMk id="15" creationId="{7837D6F9-E8EE-448C-A380-9888282451E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27"/>
          <ac:inkMkLst>
            <pc:docMk/>
            <pc:sldMk cId="2153750121" sldId="427"/>
            <ac:inkMk id="16" creationId="{C28064E7-4188-48FD-B374-8D6FEB1F38C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26"/>
          <ac:inkMkLst>
            <pc:docMk/>
            <pc:sldMk cId="2153750121" sldId="427"/>
            <ac:inkMk id="17" creationId="{93954FA1-6832-4413-8464-102CAA9258A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72" v="125"/>
          <ac:inkMkLst>
            <pc:docMk/>
            <pc:sldMk cId="2153750121" sldId="427"/>
            <ac:inkMk id="18" creationId="{5B595FC4-97DC-4132-95D7-0463D15E872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24"/>
          <ac:inkMkLst>
            <pc:docMk/>
            <pc:sldMk cId="2153750121" sldId="427"/>
            <ac:inkMk id="19" creationId="{4B94C690-9FA1-4BC1-ADFE-17A64EABCE7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23"/>
          <ac:inkMkLst>
            <pc:docMk/>
            <pc:sldMk cId="2153750121" sldId="427"/>
            <ac:inkMk id="20" creationId="{E7910247-C864-489D-A202-087FE11EA4C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22"/>
          <ac:inkMkLst>
            <pc:docMk/>
            <pc:sldMk cId="2153750121" sldId="427"/>
            <ac:inkMk id="21" creationId="{B45EF47C-91CF-4CF7-B838-E40BD332BC4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21"/>
          <ac:inkMkLst>
            <pc:docMk/>
            <pc:sldMk cId="2153750121" sldId="427"/>
            <ac:inkMk id="22" creationId="{D8317FC0-9BC5-42E5-BBAB-351496492D2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20"/>
          <ac:inkMkLst>
            <pc:docMk/>
            <pc:sldMk cId="2153750121" sldId="427"/>
            <ac:inkMk id="23" creationId="{8BABC085-4CFB-4E78-8B42-E02B3B808E0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9"/>
          <ac:inkMkLst>
            <pc:docMk/>
            <pc:sldMk cId="2153750121" sldId="427"/>
            <ac:inkMk id="24" creationId="{599CB502-F52E-4CFA-B425-D9EE56B26E84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8"/>
          <ac:inkMkLst>
            <pc:docMk/>
            <pc:sldMk cId="2153750121" sldId="427"/>
            <ac:inkMk id="25" creationId="{56D7C175-6A64-48DE-BFC0-DA0FA0E8841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7"/>
          <ac:inkMkLst>
            <pc:docMk/>
            <pc:sldMk cId="2153750121" sldId="427"/>
            <ac:inkMk id="26" creationId="{1E3EE68E-B79F-43D3-BEAC-8CC736AD107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6"/>
          <ac:inkMkLst>
            <pc:docMk/>
            <pc:sldMk cId="2153750121" sldId="427"/>
            <ac:inkMk id="27" creationId="{FA8C9B56-3188-48C6-9B84-42491442677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5"/>
          <ac:inkMkLst>
            <pc:docMk/>
            <pc:sldMk cId="2153750121" sldId="427"/>
            <ac:inkMk id="28" creationId="{815C6605-AD38-4B24-B42F-CA9C7D37807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4"/>
          <ac:inkMkLst>
            <pc:docMk/>
            <pc:sldMk cId="2153750121" sldId="427"/>
            <ac:inkMk id="29" creationId="{40D363EA-E437-45E5-9C88-B3A3C4DAF6A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3"/>
          <ac:inkMkLst>
            <pc:docMk/>
            <pc:sldMk cId="2153750121" sldId="427"/>
            <ac:inkMk id="30" creationId="{1B2F5979-E77E-4816-A5E7-E54464FFD45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2"/>
          <ac:inkMkLst>
            <pc:docMk/>
            <pc:sldMk cId="2153750121" sldId="427"/>
            <ac:inkMk id="31" creationId="{F2B548F6-2AF1-4CF5-909B-D97BEED5420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1"/>
          <ac:inkMkLst>
            <pc:docMk/>
            <pc:sldMk cId="2153750121" sldId="427"/>
            <ac:inkMk id="32" creationId="{B2A39826-5901-4F74-B39A-7C559B41DC2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10"/>
          <ac:inkMkLst>
            <pc:docMk/>
            <pc:sldMk cId="2153750121" sldId="427"/>
            <ac:inkMk id="33" creationId="{6456F037-787A-47D3-9805-49C35A74C85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09"/>
          <ac:inkMkLst>
            <pc:docMk/>
            <pc:sldMk cId="2153750121" sldId="427"/>
            <ac:inkMk id="34" creationId="{ACA3B59F-8A94-4DC1-871A-F3590C75E12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56" v="108"/>
          <ac:inkMkLst>
            <pc:docMk/>
            <pc:sldMk cId="2153750121" sldId="427"/>
            <ac:inkMk id="35" creationId="{2760F432-C269-4ED8-98CB-A509BD6CB9B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7"/>
          <ac:inkMkLst>
            <pc:docMk/>
            <pc:sldMk cId="2153750121" sldId="427"/>
            <ac:inkMk id="36" creationId="{8E108667-8AEE-4141-A1B5-C6A0BD381413}"/>
          </ac:inkMkLst>
        </pc:inkChg>
        <pc:inkChg chg="add">
          <ac:chgData name="Maria Zafar" userId="S::maria.zafar@ucp.edu.pk::ac1be633-9544-487e-8245-7311934249c5" providerId="AD" clId="Web-{C576E704-865B-ADDD-1A00-2625BD2D8027}" dt="2021-06-01T11:28:15.884" v="34"/>
          <ac:inkMkLst>
            <pc:docMk/>
            <pc:sldMk cId="2153750121" sldId="427"/>
            <ac:inkMk id="37" creationId="{95364A53-75A7-46DD-8572-B68BDA09A21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6"/>
          <ac:inkMkLst>
            <pc:docMk/>
            <pc:sldMk cId="2153750121" sldId="427"/>
            <ac:inkMk id="38" creationId="{9D1C80E7-FFE8-4730-BC7A-401FC079EC2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5"/>
          <ac:inkMkLst>
            <pc:docMk/>
            <pc:sldMk cId="2153750121" sldId="427"/>
            <ac:inkMk id="39" creationId="{F5A312E9-5CF2-4CC9-A489-84C4ADAE6B5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4"/>
          <ac:inkMkLst>
            <pc:docMk/>
            <pc:sldMk cId="2153750121" sldId="427"/>
            <ac:inkMk id="40" creationId="{633A45C9-319B-4E69-AC7F-D8115B5D5A9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3"/>
          <ac:inkMkLst>
            <pc:docMk/>
            <pc:sldMk cId="2153750121" sldId="427"/>
            <ac:inkMk id="41" creationId="{342E5E67-0A5B-4480-BA6E-0B1A8C19BFCC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2"/>
          <ac:inkMkLst>
            <pc:docMk/>
            <pc:sldMk cId="2153750121" sldId="427"/>
            <ac:inkMk id="42" creationId="{8FADC781-BFE7-46F6-8333-897C2B79339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1"/>
          <ac:inkMkLst>
            <pc:docMk/>
            <pc:sldMk cId="2153750121" sldId="427"/>
            <ac:inkMk id="43" creationId="{7EC1E11B-AF85-4553-AF7C-547A9E849E2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100"/>
          <ac:inkMkLst>
            <pc:docMk/>
            <pc:sldMk cId="2153750121" sldId="427"/>
            <ac:inkMk id="44" creationId="{C7F02DD2-0EFA-4A29-8973-CABE2EBED86E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9"/>
          <ac:inkMkLst>
            <pc:docMk/>
            <pc:sldMk cId="2153750121" sldId="427"/>
            <ac:inkMk id="45" creationId="{7CA7A12C-E1E0-4E6C-BDCD-7A510B5EB9E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8"/>
          <ac:inkMkLst>
            <pc:docMk/>
            <pc:sldMk cId="2153750121" sldId="427"/>
            <ac:inkMk id="46" creationId="{E9E41E19-9F1E-4F60-BABC-7CCA91A941C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7"/>
          <ac:inkMkLst>
            <pc:docMk/>
            <pc:sldMk cId="2153750121" sldId="427"/>
            <ac:inkMk id="47" creationId="{D491142B-3B27-47A2-B95D-6937CA48790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6"/>
          <ac:inkMkLst>
            <pc:docMk/>
            <pc:sldMk cId="2153750121" sldId="427"/>
            <ac:inkMk id="48" creationId="{F4D124BA-87A2-43F9-841B-41DEE298D8E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5"/>
          <ac:inkMkLst>
            <pc:docMk/>
            <pc:sldMk cId="2153750121" sldId="427"/>
            <ac:inkMk id="49" creationId="{8572A23F-A2ED-4C68-84A8-D3725F1E738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4"/>
          <ac:inkMkLst>
            <pc:docMk/>
            <pc:sldMk cId="2153750121" sldId="427"/>
            <ac:inkMk id="50" creationId="{CC749E5A-A5C5-4EBF-A0AB-AC1DB3B6540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3"/>
          <ac:inkMkLst>
            <pc:docMk/>
            <pc:sldMk cId="2153750121" sldId="427"/>
            <ac:inkMk id="51" creationId="{EA131944-F735-4564-804A-731F38A07C0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41" v="92"/>
          <ac:inkMkLst>
            <pc:docMk/>
            <pc:sldMk cId="2153750121" sldId="427"/>
            <ac:inkMk id="52" creationId="{14B8AE62-52A7-434E-9B1D-AD3ED3C0A00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91"/>
          <ac:inkMkLst>
            <pc:docMk/>
            <pc:sldMk cId="2153750121" sldId="427"/>
            <ac:inkMk id="53" creationId="{13F7E5BF-FAC5-46AB-BCB2-3F4FD2735ED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90"/>
          <ac:inkMkLst>
            <pc:docMk/>
            <pc:sldMk cId="2153750121" sldId="427"/>
            <ac:inkMk id="54" creationId="{D436429C-29EC-46FC-AB7E-B930E2AF06C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9"/>
          <ac:inkMkLst>
            <pc:docMk/>
            <pc:sldMk cId="2153750121" sldId="427"/>
            <ac:inkMk id="55" creationId="{E93830A3-8439-4DCB-B539-973CBCA0346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8"/>
          <ac:inkMkLst>
            <pc:docMk/>
            <pc:sldMk cId="2153750121" sldId="427"/>
            <ac:inkMk id="56" creationId="{AF41691D-5FD4-4D64-8638-474373690114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7"/>
          <ac:inkMkLst>
            <pc:docMk/>
            <pc:sldMk cId="2153750121" sldId="427"/>
            <ac:inkMk id="57" creationId="{F8014604-DBC6-411C-8967-F9DB8A5747A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6"/>
          <ac:inkMkLst>
            <pc:docMk/>
            <pc:sldMk cId="2153750121" sldId="427"/>
            <ac:inkMk id="58" creationId="{92CDDC14-3D34-40A1-BB4D-0ED40449CC8E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5"/>
          <ac:inkMkLst>
            <pc:docMk/>
            <pc:sldMk cId="2153750121" sldId="427"/>
            <ac:inkMk id="59" creationId="{83201081-861B-4EF2-9E70-D41B87D2E57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4"/>
          <ac:inkMkLst>
            <pc:docMk/>
            <pc:sldMk cId="2153750121" sldId="427"/>
            <ac:inkMk id="60" creationId="{946C6AA0-B247-44F1-9CAF-5409A9E32E7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3"/>
          <ac:inkMkLst>
            <pc:docMk/>
            <pc:sldMk cId="2153750121" sldId="427"/>
            <ac:inkMk id="61" creationId="{CC28BB5C-1909-47C0-8EA6-C2CAC1C99DEC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2"/>
          <ac:inkMkLst>
            <pc:docMk/>
            <pc:sldMk cId="2153750121" sldId="427"/>
            <ac:inkMk id="62" creationId="{BF854B20-CC9D-443A-ABFA-80D3D6BB3AC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1"/>
          <ac:inkMkLst>
            <pc:docMk/>
            <pc:sldMk cId="2153750121" sldId="427"/>
            <ac:inkMk id="63" creationId="{F051E743-DC8C-43D9-B660-86A878C8179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80"/>
          <ac:inkMkLst>
            <pc:docMk/>
            <pc:sldMk cId="2153750121" sldId="427"/>
            <ac:inkMk id="64" creationId="{7B26E0AF-4B80-4378-90A7-8557F159046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79"/>
          <ac:inkMkLst>
            <pc:docMk/>
            <pc:sldMk cId="2153750121" sldId="427"/>
            <ac:inkMk id="65" creationId="{71C661D6-9576-4DF7-BAF5-CB9EC6890CD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78"/>
          <ac:inkMkLst>
            <pc:docMk/>
            <pc:sldMk cId="2153750121" sldId="427"/>
            <ac:inkMk id="66" creationId="{D94C0A97-6F89-476F-B03A-7CC0DB3C71C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77"/>
          <ac:inkMkLst>
            <pc:docMk/>
            <pc:sldMk cId="2153750121" sldId="427"/>
            <ac:inkMk id="67" creationId="{F1C88084-0783-4047-8B51-98F3A85A6CF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25" v="76"/>
          <ac:inkMkLst>
            <pc:docMk/>
            <pc:sldMk cId="2153750121" sldId="427"/>
            <ac:inkMk id="68" creationId="{0111FFB3-E44C-49D0-8786-888A49BDB44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10" v="75"/>
          <ac:inkMkLst>
            <pc:docMk/>
            <pc:sldMk cId="2153750121" sldId="427"/>
            <ac:inkMk id="69" creationId="{F228A582-8FD8-4146-9AAA-EE0EE876234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10" v="74"/>
          <ac:inkMkLst>
            <pc:docMk/>
            <pc:sldMk cId="2153750121" sldId="427"/>
            <ac:inkMk id="70" creationId="{BF573D93-6C5E-4883-ACC5-9CE088843BB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10" v="73"/>
          <ac:inkMkLst>
            <pc:docMk/>
            <pc:sldMk cId="2153750121" sldId="427"/>
            <ac:inkMk id="71" creationId="{241FD78A-D9B6-4A85-A1D8-388F158BE2A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10" v="72"/>
          <ac:inkMkLst>
            <pc:docMk/>
            <pc:sldMk cId="2153750121" sldId="427"/>
            <ac:inkMk id="72" creationId="{0C3CFE51-B964-4C65-BF58-3E1F288321D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2:47.710" v="71"/>
          <ac:inkMkLst>
            <pc:docMk/>
            <pc:sldMk cId="2153750121" sldId="427"/>
            <ac:inkMk id="73" creationId="{2188C6DB-FB29-43DF-9706-778E2C920D86}"/>
          </ac:inkMkLst>
        </pc:inkChg>
      </pc:sldChg>
      <pc:sldChg chg="modSp">
        <pc:chgData name="Maria Zafar" userId="S::maria.zafar@ucp.edu.pk::ac1be633-9544-487e-8245-7311934249c5" providerId="AD" clId="Web-{C576E704-865B-ADDD-1A00-2625BD2D8027}" dt="2021-06-01T11:09:52.174" v="0" actId="1076"/>
        <pc:sldMkLst>
          <pc:docMk/>
          <pc:sldMk cId="2384704646" sldId="453"/>
        </pc:sldMkLst>
        <pc:picChg chg="mod">
          <ac:chgData name="Maria Zafar" userId="S::maria.zafar@ucp.edu.pk::ac1be633-9544-487e-8245-7311934249c5" providerId="AD" clId="Web-{C576E704-865B-ADDD-1A00-2625BD2D8027}" dt="2021-06-01T11:09:52.174" v="0" actId="1076"/>
          <ac:picMkLst>
            <pc:docMk/>
            <pc:sldMk cId="2384704646" sldId="453"/>
            <ac:picMk id="2" creationId="{19904791-6D3C-4CBB-91B9-6FF21A6FC73F}"/>
          </ac:picMkLst>
        </pc:picChg>
      </pc:sldChg>
      <pc:sldChg chg="addSp delSp">
        <pc:chgData name="Maria Zafar" userId="S::maria.zafar@ucp.edu.pk::ac1be633-9544-487e-8245-7311934249c5" providerId="AD" clId="Web-{C576E704-865B-ADDD-1A00-2625BD2D8027}" dt="2021-06-01T11:46:57.844" v="280"/>
        <pc:sldMkLst>
          <pc:docMk/>
          <pc:sldMk cId="3510016968" sldId="457"/>
        </pc:sldMkLst>
        <pc:inkChg chg="add del">
          <ac:chgData name="Maria Zafar" userId="S::maria.zafar@ucp.edu.pk::ac1be633-9544-487e-8245-7311934249c5" providerId="AD" clId="Web-{C576E704-865B-ADDD-1A00-2625BD2D8027}" dt="2021-06-01T11:45:30.700" v="246"/>
          <ac:inkMkLst>
            <pc:docMk/>
            <pc:sldMk cId="3510016968" sldId="457"/>
            <ac:inkMk id="4" creationId="{619538FE-9CCA-44E2-863A-261A3733222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80"/>
          <ac:inkMkLst>
            <pc:docMk/>
            <pc:sldMk cId="3510016968" sldId="457"/>
            <ac:inkMk id="5" creationId="{1581DF0E-CDC3-4B2B-BC78-A715B5C434C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5"/>
          <ac:inkMkLst>
            <pc:docMk/>
            <pc:sldMk cId="3510016968" sldId="457"/>
            <ac:inkMk id="7" creationId="{0F66D8C7-254A-4D3A-8FCC-098D091A6AB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4"/>
          <ac:inkMkLst>
            <pc:docMk/>
            <pc:sldMk cId="3510016968" sldId="457"/>
            <ac:inkMk id="9" creationId="{EC78F689-9E88-4041-BC97-7CA8BFD7FE8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3"/>
          <ac:inkMkLst>
            <pc:docMk/>
            <pc:sldMk cId="3510016968" sldId="457"/>
            <ac:inkMk id="10" creationId="{DBE68F0C-14BA-41FC-B878-EFECF2F76CC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2"/>
          <ac:inkMkLst>
            <pc:docMk/>
            <pc:sldMk cId="3510016968" sldId="457"/>
            <ac:inkMk id="13" creationId="{0AD3EF38-6121-4485-8BEC-6BFE7961C18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1"/>
          <ac:inkMkLst>
            <pc:docMk/>
            <pc:sldMk cId="3510016968" sldId="457"/>
            <ac:inkMk id="14" creationId="{062F0A5C-C924-4081-9C4C-914617E1D52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9"/>
          <ac:inkMkLst>
            <pc:docMk/>
            <pc:sldMk cId="3510016968" sldId="457"/>
            <ac:inkMk id="15" creationId="{1147D18F-49AC-4E8D-85B5-AA066D6EDA5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8"/>
          <ac:inkMkLst>
            <pc:docMk/>
            <pc:sldMk cId="3510016968" sldId="457"/>
            <ac:inkMk id="16" creationId="{7E07D5C1-2822-4441-86E7-BE6D8473F0D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40"/>
          <ac:inkMkLst>
            <pc:docMk/>
            <pc:sldMk cId="3510016968" sldId="457"/>
            <ac:inkMk id="17" creationId="{3DCD2DC2-2428-445D-AECE-E2D2FF2C7AE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39"/>
          <ac:inkMkLst>
            <pc:docMk/>
            <pc:sldMk cId="3510016968" sldId="457"/>
            <ac:inkMk id="18" creationId="{9C1394EB-6F04-40A3-9552-DA0357023DA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5:30.700" v="238"/>
          <ac:inkMkLst>
            <pc:docMk/>
            <pc:sldMk cId="3510016968" sldId="457"/>
            <ac:inkMk id="19" creationId="{35E93716-24F5-4500-848C-047D16E5CA5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7"/>
          <ac:inkMkLst>
            <pc:docMk/>
            <pc:sldMk cId="3510016968" sldId="457"/>
            <ac:inkMk id="20" creationId="{3F6BDDE5-7801-449A-B538-B1DDD26E33F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6"/>
          <ac:inkMkLst>
            <pc:docMk/>
            <pc:sldMk cId="3510016968" sldId="457"/>
            <ac:inkMk id="21" creationId="{6E7F1D6C-8050-44B9-A2E3-BD201DF0437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5"/>
          <ac:inkMkLst>
            <pc:docMk/>
            <pc:sldMk cId="3510016968" sldId="457"/>
            <ac:inkMk id="22" creationId="{7CF1388C-F71B-485E-9A54-C228874ACA9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4"/>
          <ac:inkMkLst>
            <pc:docMk/>
            <pc:sldMk cId="3510016968" sldId="457"/>
            <ac:inkMk id="23" creationId="{A0A80CA1-2B31-4D9A-9799-3EB9389E01C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3"/>
          <ac:inkMkLst>
            <pc:docMk/>
            <pc:sldMk cId="3510016968" sldId="457"/>
            <ac:inkMk id="24" creationId="{D7F1664F-8C8A-4384-9F89-307F52048FB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2"/>
          <ac:inkMkLst>
            <pc:docMk/>
            <pc:sldMk cId="3510016968" sldId="457"/>
            <ac:inkMk id="25" creationId="{6B46FBBF-3B2F-48AB-A64A-2A9175B7B324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1"/>
          <ac:inkMkLst>
            <pc:docMk/>
            <pc:sldMk cId="3510016968" sldId="457"/>
            <ac:inkMk id="26" creationId="{E8EB8C39-E94D-4A9E-8D77-548DE3579FF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44" v="270"/>
          <ac:inkMkLst>
            <pc:docMk/>
            <pc:sldMk cId="3510016968" sldId="457"/>
            <ac:inkMk id="27" creationId="{80AF7938-AB59-4B64-ABB2-A40F1D403DA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9"/>
          <ac:inkMkLst>
            <pc:docMk/>
            <pc:sldMk cId="3510016968" sldId="457"/>
            <ac:inkMk id="28" creationId="{F6070891-1B69-424B-93CF-0FB500FAB30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8"/>
          <ac:inkMkLst>
            <pc:docMk/>
            <pc:sldMk cId="3510016968" sldId="457"/>
            <ac:inkMk id="29" creationId="{B0DF731B-D785-4751-9F9E-BD9A86F0348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7"/>
          <ac:inkMkLst>
            <pc:docMk/>
            <pc:sldMk cId="3510016968" sldId="457"/>
            <ac:inkMk id="30" creationId="{8DFCA87E-6E6E-442E-A118-296E1416D3EC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6"/>
          <ac:inkMkLst>
            <pc:docMk/>
            <pc:sldMk cId="3510016968" sldId="457"/>
            <ac:inkMk id="31" creationId="{64282A7E-66CB-4B6F-B8AF-F068D3E73DE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5"/>
          <ac:inkMkLst>
            <pc:docMk/>
            <pc:sldMk cId="3510016968" sldId="457"/>
            <ac:inkMk id="32" creationId="{12037A2F-8C7C-43EB-A811-E3BACAE2BE4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4"/>
          <ac:inkMkLst>
            <pc:docMk/>
            <pc:sldMk cId="3510016968" sldId="457"/>
            <ac:inkMk id="33" creationId="{B7C52FE1-E136-4A8F-B554-132D04943A9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3"/>
          <ac:inkMkLst>
            <pc:docMk/>
            <pc:sldMk cId="3510016968" sldId="457"/>
            <ac:inkMk id="34" creationId="{79ED2C27-5EFC-4C5C-BF3A-DFC5EEB5557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6:57.829" v="262"/>
          <ac:inkMkLst>
            <pc:docMk/>
            <pc:sldMk cId="3510016968" sldId="457"/>
            <ac:inkMk id="35" creationId="{A1A2B82E-660D-4CB9-A873-89BF26300D0B}"/>
          </ac:inkMkLst>
        </pc:inkChg>
      </pc:sldChg>
      <pc:sldChg chg="addSp delSp">
        <pc:chgData name="Maria Zafar" userId="S::maria.zafar@ucp.edu.pk::ac1be633-9544-487e-8245-7311934249c5" providerId="AD" clId="Web-{C576E704-865B-ADDD-1A00-2625BD2D8027}" dt="2021-06-01T11:41:14.828" v="224"/>
        <pc:sldMkLst>
          <pc:docMk/>
          <pc:sldMk cId="433770549" sldId="459"/>
        </pc:sldMkLst>
        <pc:inkChg chg="add del">
          <ac:chgData name="Maria Zafar" userId="S::maria.zafar@ucp.edu.pk::ac1be633-9544-487e-8245-7311934249c5" providerId="AD" clId="Web-{C576E704-865B-ADDD-1A00-2625BD2D8027}" dt="2021-06-01T11:34:32.949" v="156"/>
          <ac:inkMkLst>
            <pc:docMk/>
            <pc:sldMk cId="433770549" sldId="459"/>
            <ac:inkMk id="2" creationId="{0AEED70D-FCDE-4E82-9725-8DC29CDF73A3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49" v="155"/>
          <ac:inkMkLst>
            <pc:docMk/>
            <pc:sldMk cId="433770549" sldId="459"/>
            <ac:inkMk id="5" creationId="{67CA4A10-820E-462F-BC2D-3A4F33B4CC29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54"/>
          <ac:inkMkLst>
            <pc:docMk/>
            <pc:sldMk cId="433770549" sldId="459"/>
            <ac:inkMk id="8" creationId="{68C65939-3DFD-4935-A8FC-573033BB3937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53"/>
          <ac:inkMkLst>
            <pc:docMk/>
            <pc:sldMk cId="433770549" sldId="459"/>
            <ac:inkMk id="9" creationId="{0E08E2AC-8619-40AC-ACC7-2804215C1C9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52"/>
          <ac:inkMkLst>
            <pc:docMk/>
            <pc:sldMk cId="433770549" sldId="459"/>
            <ac:inkMk id="11" creationId="{0A322BA9-561D-4EB7-AE68-EE3FACBF190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51"/>
          <ac:inkMkLst>
            <pc:docMk/>
            <pc:sldMk cId="433770549" sldId="459"/>
            <ac:inkMk id="12" creationId="{AA2B5EB7-20B1-4255-93F5-8EEA9336015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50"/>
          <ac:inkMkLst>
            <pc:docMk/>
            <pc:sldMk cId="433770549" sldId="459"/>
            <ac:inkMk id="14" creationId="{94EB9454-9191-4999-A484-77A304564D9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49"/>
          <ac:inkMkLst>
            <pc:docMk/>
            <pc:sldMk cId="433770549" sldId="459"/>
            <ac:inkMk id="15" creationId="{54FC4CC7-594A-4637-983F-FD47D4CB429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4:32.933" v="148"/>
          <ac:inkMkLst>
            <pc:docMk/>
            <pc:sldMk cId="433770549" sldId="459"/>
            <ac:inkMk id="16" creationId="{E8BE787A-C82E-46DD-A9BF-A57D57CE4D6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5:14.420" v="160"/>
          <ac:inkMkLst>
            <pc:docMk/>
            <pc:sldMk cId="433770549" sldId="459"/>
            <ac:inkMk id="17" creationId="{42250DC3-0497-4EA1-8E23-328BEB07F32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5:14.420" v="159"/>
          <ac:inkMkLst>
            <pc:docMk/>
            <pc:sldMk cId="433770549" sldId="459"/>
            <ac:inkMk id="18" creationId="{11F80AAA-BD48-4E77-B33D-A9E7602C7D84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6:45.158" v="170"/>
          <ac:inkMkLst>
            <pc:docMk/>
            <pc:sldMk cId="433770549" sldId="459"/>
            <ac:inkMk id="19" creationId="{E1C26EBD-E9EA-4222-A574-27D9C076F54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6:45.158" v="169"/>
          <ac:inkMkLst>
            <pc:docMk/>
            <pc:sldMk cId="433770549" sldId="459"/>
            <ac:inkMk id="20" creationId="{A6AAB6F8-9303-4C7D-8E6F-2D1127E3734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6:45.158" v="168"/>
          <ac:inkMkLst>
            <pc:docMk/>
            <pc:sldMk cId="433770549" sldId="459"/>
            <ac:inkMk id="21" creationId="{5D54A1B8-4591-4501-81DE-E544B6B139F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6:43.080" v="167"/>
          <ac:inkMkLst>
            <pc:docMk/>
            <pc:sldMk cId="433770549" sldId="459"/>
            <ac:inkMk id="22" creationId="{0977A5AD-C213-4B22-A52B-349B9961449E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36:36.971" v="166"/>
          <ac:inkMkLst>
            <pc:docMk/>
            <pc:sldMk cId="433770549" sldId="459"/>
            <ac:inkMk id="23" creationId="{8280EC59-DD0E-4894-9478-8841A1A6922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512" v="196"/>
          <ac:inkMkLst>
            <pc:docMk/>
            <pc:sldMk cId="433770549" sldId="459"/>
            <ac:inkMk id="24" creationId="{F2346D02-85ED-4BC1-A043-5173C2E02C8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24"/>
          <ac:inkMkLst>
            <pc:docMk/>
            <pc:sldMk cId="433770549" sldId="459"/>
            <ac:inkMk id="25" creationId="{55ED4E5A-21ED-48E4-AFEF-CAF31253EEA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23"/>
          <ac:inkMkLst>
            <pc:docMk/>
            <pc:sldMk cId="433770549" sldId="459"/>
            <ac:inkMk id="26" creationId="{6ECB1BE7-EBD2-47A0-BF27-3E816E75C7C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22"/>
          <ac:inkMkLst>
            <pc:docMk/>
            <pc:sldMk cId="433770549" sldId="459"/>
            <ac:inkMk id="27" creationId="{BAF3DF9C-5730-464A-9858-39C38481F5B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21"/>
          <ac:inkMkLst>
            <pc:docMk/>
            <pc:sldMk cId="433770549" sldId="459"/>
            <ac:inkMk id="28" creationId="{34AC0CCE-CF77-4205-8F59-431CBC4A2AB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20"/>
          <ac:inkMkLst>
            <pc:docMk/>
            <pc:sldMk cId="433770549" sldId="459"/>
            <ac:inkMk id="29" creationId="{B6B7E004-0E02-43C2-89B9-2287E3F9D81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28" v="219"/>
          <ac:inkMkLst>
            <pc:docMk/>
            <pc:sldMk cId="433770549" sldId="459"/>
            <ac:inkMk id="30" creationId="{BF2CC23C-A1AD-445E-BB01-4D696B5E25A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5"/>
          <ac:inkMkLst>
            <pc:docMk/>
            <pc:sldMk cId="433770549" sldId="459"/>
            <ac:inkMk id="31" creationId="{147E2A0F-D4F4-459D-870A-609DC549EE20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8"/>
          <ac:inkMkLst>
            <pc:docMk/>
            <pc:sldMk cId="433770549" sldId="459"/>
            <ac:inkMk id="32" creationId="{CEBABA00-2C2A-4257-BACB-9567D8886362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7"/>
          <ac:inkMkLst>
            <pc:docMk/>
            <pc:sldMk cId="433770549" sldId="459"/>
            <ac:inkMk id="33" creationId="{047FED1D-86AA-433D-821D-D3708F5CB6A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6"/>
          <ac:inkMkLst>
            <pc:docMk/>
            <pc:sldMk cId="433770549" sldId="459"/>
            <ac:inkMk id="34" creationId="{B00393A6-26C6-4BB6-B2B9-9092FE8BD11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5"/>
          <ac:inkMkLst>
            <pc:docMk/>
            <pc:sldMk cId="433770549" sldId="459"/>
            <ac:inkMk id="35" creationId="{9AAC2443-33A3-4C04-872A-A433313A7F9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4"/>
          <ac:inkMkLst>
            <pc:docMk/>
            <pc:sldMk cId="433770549" sldId="459"/>
            <ac:inkMk id="36" creationId="{7B67B4E4-2EEB-45CD-BBB7-3521F9BFE5F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3"/>
          <ac:inkMkLst>
            <pc:docMk/>
            <pc:sldMk cId="433770549" sldId="459"/>
            <ac:inkMk id="37" creationId="{962A01B6-C9A9-4F3D-B13D-C9376FA3907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4"/>
          <ac:inkMkLst>
            <pc:docMk/>
            <pc:sldMk cId="433770549" sldId="459"/>
            <ac:inkMk id="38" creationId="{51EAB606-2E4E-4FA8-9EC3-30B33B68205C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3"/>
          <ac:inkMkLst>
            <pc:docMk/>
            <pc:sldMk cId="433770549" sldId="459"/>
            <ac:inkMk id="39" creationId="{C8256C0B-9D05-4D6A-9F5F-BF64FA44C70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2"/>
          <ac:inkMkLst>
            <pc:docMk/>
            <pc:sldMk cId="433770549" sldId="459"/>
            <ac:inkMk id="40" creationId="{2A1BDC8F-70E9-439B-B651-BE3F4E74B65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1"/>
          <ac:inkMkLst>
            <pc:docMk/>
            <pc:sldMk cId="433770549" sldId="459"/>
            <ac:inkMk id="41" creationId="{E077AA1E-3EC8-46F0-BC9D-D7EF98A6BB08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0:03.496" v="190"/>
          <ac:inkMkLst>
            <pc:docMk/>
            <pc:sldMk cId="433770549" sldId="459"/>
            <ac:inkMk id="42" creationId="{8772812A-1146-4D76-90D3-8DE89AB64DCB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2"/>
          <ac:inkMkLst>
            <pc:docMk/>
            <pc:sldMk cId="433770549" sldId="459"/>
            <ac:inkMk id="43" creationId="{D911705D-2694-49C7-80C1-7528616436F6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1"/>
          <ac:inkMkLst>
            <pc:docMk/>
            <pc:sldMk cId="433770549" sldId="459"/>
            <ac:inkMk id="44" creationId="{E2B9A568-F3C2-4338-8A74-B9B0B08274C5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10"/>
          <ac:inkMkLst>
            <pc:docMk/>
            <pc:sldMk cId="433770549" sldId="459"/>
            <ac:inkMk id="45" creationId="{809D5D89-6BB6-4DEE-B373-2646A5E07801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09"/>
          <ac:inkMkLst>
            <pc:docMk/>
            <pc:sldMk cId="433770549" sldId="459"/>
            <ac:inkMk id="46" creationId="{DDF37204-3997-477F-88FF-DA2F7C55B75C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08"/>
          <ac:inkMkLst>
            <pc:docMk/>
            <pc:sldMk cId="433770549" sldId="459"/>
            <ac:inkMk id="47" creationId="{DA53689B-F69D-441D-B4E8-DF70695F605A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07"/>
          <ac:inkMkLst>
            <pc:docMk/>
            <pc:sldMk cId="433770549" sldId="459"/>
            <ac:inkMk id="48" creationId="{D9B11E0C-9126-43A7-AFCC-EB7DB28487BF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812" v="206"/>
          <ac:inkMkLst>
            <pc:docMk/>
            <pc:sldMk cId="433770549" sldId="459"/>
            <ac:inkMk id="49" creationId="{71CF4A8F-9744-4EA0-A858-4158FD4477CD}"/>
          </ac:inkMkLst>
        </pc:inkChg>
        <pc:inkChg chg="add del">
          <ac:chgData name="Maria Zafar" userId="S::maria.zafar@ucp.edu.pk::ac1be633-9544-487e-8245-7311934249c5" providerId="AD" clId="Web-{C576E704-865B-ADDD-1A00-2625BD2D8027}" dt="2021-06-01T11:41:14.797" v="205"/>
          <ac:inkMkLst>
            <pc:docMk/>
            <pc:sldMk cId="433770549" sldId="459"/>
            <ac:inkMk id="50" creationId="{A3A8CEF5-0E36-413F-A12C-10859E61B3AA}"/>
          </ac:inkMkLst>
        </pc:inkChg>
      </pc:sldChg>
    </pc:docChg>
  </pc:docChgLst>
  <pc:docChgLst>
    <pc:chgData name="Samman Ashraf" userId="S::samman_ashraf@ucp.edu.pk::4d9c20f0-5bf4-430a-a5f8-6aba7fe828b0" providerId="AD" clId="Web-{6F04D45A-DEC0-B9F9-EA29-1514AB70A5C9}"/>
    <pc:docChg chg="modSld">
      <pc:chgData name="Samman Ashraf" userId="S::samman_ashraf@ucp.edu.pk::4d9c20f0-5bf4-430a-a5f8-6aba7fe828b0" providerId="AD" clId="Web-{6F04D45A-DEC0-B9F9-EA29-1514AB70A5C9}" dt="2021-05-25T08:11:53.715" v="2" actId="1076"/>
      <pc:docMkLst>
        <pc:docMk/>
      </pc:docMkLst>
      <pc:sldChg chg="addSp delSp">
        <pc:chgData name="Samman Ashraf" userId="S::samman_ashraf@ucp.edu.pk::4d9c20f0-5bf4-430a-a5f8-6aba7fe828b0" providerId="AD" clId="Web-{6F04D45A-DEC0-B9F9-EA29-1514AB70A5C9}" dt="2021-05-25T08:03:44.044" v="1"/>
        <pc:sldMkLst>
          <pc:docMk/>
          <pc:sldMk cId="3091277816" sldId="449"/>
        </pc:sldMkLst>
        <pc:spChg chg="add del">
          <ac:chgData name="Samman Ashraf" userId="S::samman_ashraf@ucp.edu.pk::4d9c20f0-5bf4-430a-a5f8-6aba7fe828b0" providerId="AD" clId="Web-{6F04D45A-DEC0-B9F9-EA29-1514AB70A5C9}" dt="2021-05-25T08:03:44.044" v="1"/>
          <ac:spMkLst>
            <pc:docMk/>
            <pc:sldMk cId="3091277816" sldId="449"/>
            <ac:spMk id="3" creationId="{9D63262D-04A5-4B5A-B3A2-59091B40E0FC}"/>
          </ac:spMkLst>
        </pc:spChg>
      </pc:sldChg>
      <pc:sldChg chg="modSp">
        <pc:chgData name="Samman Ashraf" userId="S::samman_ashraf@ucp.edu.pk::4d9c20f0-5bf4-430a-a5f8-6aba7fe828b0" providerId="AD" clId="Web-{6F04D45A-DEC0-B9F9-EA29-1514AB70A5C9}" dt="2021-05-25T08:11:53.715" v="2" actId="1076"/>
        <pc:sldMkLst>
          <pc:docMk/>
          <pc:sldMk cId="570106269" sldId="452"/>
        </pc:sldMkLst>
        <pc:picChg chg="mod">
          <ac:chgData name="Samman Ashraf" userId="S::samman_ashraf@ucp.edu.pk::4d9c20f0-5bf4-430a-a5f8-6aba7fe828b0" providerId="AD" clId="Web-{6F04D45A-DEC0-B9F9-EA29-1514AB70A5C9}" dt="2021-05-25T08:11:53.715" v="2" actId="1076"/>
          <ac:picMkLst>
            <pc:docMk/>
            <pc:sldMk cId="570106269" sldId="452"/>
            <ac:picMk id="2" creationId="{776205B7-5B1A-4FB0-BEFA-D38D8CF8316E}"/>
          </ac:picMkLst>
        </pc:picChg>
      </pc:sldChg>
    </pc:docChg>
  </pc:docChgLst>
  <pc:docChgLst>
    <pc:chgData name="Maria Zafar" userId="S::maria.zafar@ucp.edu.pk::ac1be633-9544-487e-8245-7311934249c5" providerId="AD" clId="Web-{D47318DD-D69D-39A5-B26A-4DF5491F481C}"/>
    <pc:docChg chg="modSld">
      <pc:chgData name="Maria Zafar" userId="S::maria.zafar@ucp.edu.pk::ac1be633-9544-487e-8245-7311934249c5" providerId="AD" clId="Web-{D47318DD-D69D-39A5-B26A-4DF5491F481C}" dt="2021-06-01T08:42:44.952" v="156"/>
      <pc:docMkLst>
        <pc:docMk/>
      </pc:docMkLst>
      <pc:sldChg chg="addSp delSp">
        <pc:chgData name="Maria Zafar" userId="S::maria.zafar@ucp.edu.pk::ac1be633-9544-487e-8245-7311934249c5" providerId="AD" clId="Web-{D47318DD-D69D-39A5-B26A-4DF5491F481C}" dt="2021-06-01T08:25:47.663" v="105"/>
        <pc:sldMkLst>
          <pc:docMk/>
          <pc:sldMk cId="2153750121" sldId="427"/>
        </pc:sldMkLst>
        <pc:inkChg chg="add del">
          <ac:chgData name="Maria Zafar" userId="S::maria.zafar@ucp.edu.pk::ac1be633-9544-487e-8245-7311934249c5" providerId="AD" clId="Web-{D47318DD-D69D-39A5-B26A-4DF5491F481C}" dt="2021-06-01T08:25:47.663" v="105"/>
          <ac:inkMkLst>
            <pc:docMk/>
            <pc:sldMk cId="2153750121" sldId="427"/>
            <ac:inkMk id="2" creationId="{89D4ABD4-C0B4-4FC5-B286-F9C8D5DAA106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104"/>
          <ac:inkMkLst>
            <pc:docMk/>
            <pc:sldMk cId="2153750121" sldId="427"/>
            <ac:inkMk id="5" creationId="{AC1950AA-A340-46C1-81C4-F027C111C48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103"/>
          <ac:inkMkLst>
            <pc:docMk/>
            <pc:sldMk cId="2153750121" sldId="427"/>
            <ac:inkMk id="6" creationId="{CD2D8B4F-051A-440D-81D8-F41AC84DC1A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102"/>
          <ac:inkMkLst>
            <pc:docMk/>
            <pc:sldMk cId="2153750121" sldId="427"/>
            <ac:inkMk id="7" creationId="{9A1D3F2D-B68F-4712-9FDC-5D4E98DBF6F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101"/>
          <ac:inkMkLst>
            <pc:docMk/>
            <pc:sldMk cId="2153750121" sldId="427"/>
            <ac:inkMk id="8" creationId="{DA7AF773-82B0-4F6E-A775-23816D0EFA6A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100"/>
          <ac:inkMkLst>
            <pc:docMk/>
            <pc:sldMk cId="2153750121" sldId="427"/>
            <ac:inkMk id="9" creationId="{21DE78D6-591C-4843-B07D-824B2B37D73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9"/>
          <ac:inkMkLst>
            <pc:docMk/>
            <pc:sldMk cId="2153750121" sldId="427"/>
            <ac:inkMk id="10" creationId="{45D08358-5374-46A6-9480-E1CCB1474B7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8"/>
          <ac:inkMkLst>
            <pc:docMk/>
            <pc:sldMk cId="2153750121" sldId="427"/>
            <ac:inkMk id="11" creationId="{12EF1A21-CB14-44DC-9D9E-C60B5A4E5C0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7"/>
          <ac:inkMkLst>
            <pc:docMk/>
            <pc:sldMk cId="2153750121" sldId="427"/>
            <ac:inkMk id="12" creationId="{BACF82CD-5EAC-448F-9CB5-967F93FF189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6"/>
          <ac:inkMkLst>
            <pc:docMk/>
            <pc:sldMk cId="2153750121" sldId="427"/>
            <ac:inkMk id="13" creationId="{C7CD7EFE-73D5-4450-941C-3BCB13D4997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5"/>
          <ac:inkMkLst>
            <pc:docMk/>
            <pc:sldMk cId="2153750121" sldId="427"/>
            <ac:inkMk id="14" creationId="{D92774E9-F5D1-4CDB-B454-AEB7DF0081E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4"/>
          <ac:inkMkLst>
            <pc:docMk/>
            <pc:sldMk cId="2153750121" sldId="427"/>
            <ac:inkMk id="15" creationId="{94F74A18-A1A5-44DE-9870-0D01FF2CFB1E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3"/>
          <ac:inkMkLst>
            <pc:docMk/>
            <pc:sldMk cId="2153750121" sldId="427"/>
            <ac:inkMk id="16" creationId="{CDDBFB82-27B6-4EA0-96B9-39318810270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63" v="92"/>
          <ac:inkMkLst>
            <pc:docMk/>
            <pc:sldMk cId="2153750121" sldId="427"/>
            <ac:inkMk id="17" creationId="{25D5FC4C-164A-4E76-BBC7-E462A31A2249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91"/>
          <ac:inkMkLst>
            <pc:docMk/>
            <pc:sldMk cId="2153750121" sldId="427"/>
            <ac:inkMk id="18" creationId="{8B1196EF-388D-47E3-AF63-C19CF7917516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90"/>
          <ac:inkMkLst>
            <pc:docMk/>
            <pc:sldMk cId="2153750121" sldId="427"/>
            <ac:inkMk id="19" creationId="{925DD848-6CCA-4AF2-A509-0B4B688B267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9"/>
          <ac:inkMkLst>
            <pc:docMk/>
            <pc:sldMk cId="2153750121" sldId="427"/>
            <ac:inkMk id="20" creationId="{08D98219-FCDB-448D-AE7B-5DC2B256BE13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8"/>
          <ac:inkMkLst>
            <pc:docMk/>
            <pc:sldMk cId="2153750121" sldId="427"/>
            <ac:inkMk id="21" creationId="{967FCC3D-8C3E-4C7E-AC3B-175FDD69863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7"/>
          <ac:inkMkLst>
            <pc:docMk/>
            <pc:sldMk cId="2153750121" sldId="427"/>
            <ac:inkMk id="22" creationId="{2B4DAC83-E49F-4C1B-A03F-28A0BD77483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6"/>
          <ac:inkMkLst>
            <pc:docMk/>
            <pc:sldMk cId="2153750121" sldId="427"/>
            <ac:inkMk id="23" creationId="{D138F929-A392-4AE2-B1B6-C6AEFDEA3669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5"/>
          <ac:inkMkLst>
            <pc:docMk/>
            <pc:sldMk cId="2153750121" sldId="427"/>
            <ac:inkMk id="24" creationId="{9210FA51-41C6-4EBD-AC6C-70EDD926E54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4"/>
          <ac:inkMkLst>
            <pc:docMk/>
            <pc:sldMk cId="2153750121" sldId="427"/>
            <ac:inkMk id="25" creationId="{A48CBBCD-FB09-4B77-9887-EB1E333C65A7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3"/>
          <ac:inkMkLst>
            <pc:docMk/>
            <pc:sldMk cId="2153750121" sldId="427"/>
            <ac:inkMk id="26" creationId="{7D849DAC-DDD1-428A-A9BC-79CD6968CAC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2"/>
          <ac:inkMkLst>
            <pc:docMk/>
            <pc:sldMk cId="2153750121" sldId="427"/>
            <ac:inkMk id="27" creationId="{B1ABD371-1E49-4AE9-91A3-C475A7F3F9A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1"/>
          <ac:inkMkLst>
            <pc:docMk/>
            <pc:sldMk cId="2153750121" sldId="427"/>
            <ac:inkMk id="28" creationId="{F057A13E-5921-49AB-BD7B-1E57ED04D7B2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80"/>
          <ac:inkMkLst>
            <pc:docMk/>
            <pc:sldMk cId="2153750121" sldId="427"/>
            <ac:inkMk id="29" creationId="{FB81BEBC-8C38-495A-97AB-66C572AEE27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79"/>
          <ac:inkMkLst>
            <pc:docMk/>
            <pc:sldMk cId="2153750121" sldId="427"/>
            <ac:inkMk id="30" creationId="{C5419278-DF14-4CF4-B5D0-E671F098352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78"/>
          <ac:inkMkLst>
            <pc:docMk/>
            <pc:sldMk cId="2153750121" sldId="427"/>
            <ac:inkMk id="31" creationId="{DD0DA7CB-9E90-4BC2-B4A4-0DE33727CAD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77"/>
          <ac:inkMkLst>
            <pc:docMk/>
            <pc:sldMk cId="2153750121" sldId="427"/>
            <ac:inkMk id="32" creationId="{6C727C91-E5EE-490B-AD3A-C855054BA75E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76"/>
          <ac:inkMkLst>
            <pc:docMk/>
            <pc:sldMk cId="2153750121" sldId="427"/>
            <ac:inkMk id="33" creationId="{9F62241A-B93E-4369-B693-7BE0A0002BFF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47" v="75"/>
          <ac:inkMkLst>
            <pc:docMk/>
            <pc:sldMk cId="2153750121" sldId="427"/>
            <ac:inkMk id="34" creationId="{23CFCF13-6246-49AB-B225-A6A9C7910E6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74"/>
          <ac:inkMkLst>
            <pc:docMk/>
            <pc:sldMk cId="2153750121" sldId="427"/>
            <ac:inkMk id="35" creationId="{2DC4DF86-3E68-4896-9873-E18727602EF4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73"/>
          <ac:inkMkLst>
            <pc:docMk/>
            <pc:sldMk cId="2153750121" sldId="427"/>
            <ac:inkMk id="36" creationId="{D446EEE5-349C-4C05-B84E-62A5607F1BB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72"/>
          <ac:inkMkLst>
            <pc:docMk/>
            <pc:sldMk cId="2153750121" sldId="427"/>
            <ac:inkMk id="37" creationId="{421D8268-25DB-49BB-ABF4-F398C1CD067B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71"/>
          <ac:inkMkLst>
            <pc:docMk/>
            <pc:sldMk cId="2153750121" sldId="427"/>
            <ac:inkMk id="38" creationId="{96A0178D-20A1-4B13-92F7-87BFABCCE20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70"/>
          <ac:inkMkLst>
            <pc:docMk/>
            <pc:sldMk cId="2153750121" sldId="427"/>
            <ac:inkMk id="39" creationId="{68068B17-41B2-4CF0-82AD-6B7B80C2CEAF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9"/>
          <ac:inkMkLst>
            <pc:docMk/>
            <pc:sldMk cId="2153750121" sldId="427"/>
            <ac:inkMk id="40" creationId="{FBFD94A4-8E8A-4DED-86B6-DF01F1847AF6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8"/>
          <ac:inkMkLst>
            <pc:docMk/>
            <pc:sldMk cId="2153750121" sldId="427"/>
            <ac:inkMk id="41" creationId="{F98D0C90-24E6-40AA-A98C-E33A794361D8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7"/>
          <ac:inkMkLst>
            <pc:docMk/>
            <pc:sldMk cId="2153750121" sldId="427"/>
            <ac:inkMk id="42" creationId="{818A2A0A-0E84-4117-BB0E-9854D107B2F9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6"/>
          <ac:inkMkLst>
            <pc:docMk/>
            <pc:sldMk cId="2153750121" sldId="427"/>
            <ac:inkMk id="43" creationId="{03BD5DBE-9BDC-4B5C-879E-7CAB30FAE2EA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5"/>
          <ac:inkMkLst>
            <pc:docMk/>
            <pc:sldMk cId="2153750121" sldId="427"/>
            <ac:inkMk id="44" creationId="{81C7AFFE-3234-41B9-940E-08D8CE36F5B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4"/>
          <ac:inkMkLst>
            <pc:docMk/>
            <pc:sldMk cId="2153750121" sldId="427"/>
            <ac:inkMk id="45" creationId="{7FD5EF19-CB67-47D8-923C-FEE7B016790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3"/>
          <ac:inkMkLst>
            <pc:docMk/>
            <pc:sldMk cId="2153750121" sldId="427"/>
            <ac:inkMk id="46" creationId="{BB4E523C-3932-4159-91D8-0A49BEC96C26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32" v="62"/>
          <ac:inkMkLst>
            <pc:docMk/>
            <pc:sldMk cId="2153750121" sldId="427"/>
            <ac:inkMk id="47" creationId="{8649519A-DFAB-4A43-9B51-2A464C8DF742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61"/>
          <ac:inkMkLst>
            <pc:docMk/>
            <pc:sldMk cId="2153750121" sldId="427"/>
            <ac:inkMk id="48" creationId="{11A97316-434E-4593-AF44-F54C52B33322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60"/>
          <ac:inkMkLst>
            <pc:docMk/>
            <pc:sldMk cId="2153750121" sldId="427"/>
            <ac:inkMk id="49" creationId="{7385164C-6A20-4D04-9453-AD50775AEA4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9"/>
          <ac:inkMkLst>
            <pc:docMk/>
            <pc:sldMk cId="2153750121" sldId="427"/>
            <ac:inkMk id="50" creationId="{C459A8CC-5A1B-486E-9712-A5CCB0D7B05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8"/>
          <ac:inkMkLst>
            <pc:docMk/>
            <pc:sldMk cId="2153750121" sldId="427"/>
            <ac:inkMk id="51" creationId="{EFC595E8-4E0E-48A4-B86A-E3B91FD0753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7"/>
          <ac:inkMkLst>
            <pc:docMk/>
            <pc:sldMk cId="2153750121" sldId="427"/>
            <ac:inkMk id="52" creationId="{A1FB7E32-9AF8-45E9-8CAB-C3ABC66C916E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6"/>
          <ac:inkMkLst>
            <pc:docMk/>
            <pc:sldMk cId="2153750121" sldId="427"/>
            <ac:inkMk id="53" creationId="{24A03194-3D7B-47F5-854B-8F2C534CA834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5"/>
          <ac:inkMkLst>
            <pc:docMk/>
            <pc:sldMk cId="2153750121" sldId="427"/>
            <ac:inkMk id="54" creationId="{C1ADCB8E-63E6-4EE2-82D3-80D377CCC023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4"/>
          <ac:inkMkLst>
            <pc:docMk/>
            <pc:sldMk cId="2153750121" sldId="427"/>
            <ac:inkMk id="55" creationId="{4EEECC54-FEC9-408A-BA3C-7D231229459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5:47.616" v="53"/>
          <ac:inkMkLst>
            <pc:docMk/>
            <pc:sldMk cId="2153750121" sldId="427"/>
            <ac:inkMk id="56" creationId="{C932D40E-5FCF-4347-A654-537A6E187144}"/>
          </ac:inkMkLst>
        </pc:inkChg>
      </pc:sldChg>
      <pc:sldChg chg="addSp delSp">
        <pc:chgData name="Maria Zafar" userId="S::maria.zafar@ucp.edu.pk::ac1be633-9544-487e-8245-7311934249c5" providerId="AD" clId="Web-{D47318DD-D69D-39A5-B26A-4DF5491F481C}" dt="2021-06-01T08:42:44.952" v="156"/>
        <pc:sldMkLst>
          <pc:docMk/>
          <pc:sldMk cId="2116506749" sldId="455"/>
        </pc:sldMkLst>
        <pc:inkChg chg="add del">
          <ac:chgData name="Maria Zafar" userId="S::maria.zafar@ucp.edu.pk::ac1be633-9544-487e-8245-7311934249c5" providerId="AD" clId="Web-{D47318DD-D69D-39A5-B26A-4DF5491F481C}" dt="2021-06-01T08:42:44.952" v="156"/>
          <ac:inkMkLst>
            <pc:docMk/>
            <pc:sldMk cId="2116506749" sldId="455"/>
            <ac:inkMk id="2" creationId="{9EF8AAB7-56DA-45E8-9DDC-4FD497CDEF7B}"/>
          </ac:inkMkLst>
        </pc:inkChg>
        <pc:inkChg chg="add">
          <ac:chgData name="Maria Zafar" userId="S::maria.zafar@ucp.edu.pk::ac1be633-9544-487e-8245-7311934249c5" providerId="AD" clId="Web-{D47318DD-D69D-39A5-B26A-4DF5491F481C}" dt="2021-06-01T08:42:40.890" v="155"/>
          <ac:inkMkLst>
            <pc:docMk/>
            <pc:sldMk cId="2116506749" sldId="455"/>
            <ac:inkMk id="4" creationId="{137B82AA-B31B-4CBD-9C6E-7274C0D301BC}"/>
          </ac:inkMkLst>
        </pc:inkChg>
      </pc:sldChg>
      <pc:sldChg chg="addSp delSp">
        <pc:chgData name="Maria Zafar" userId="S::maria.zafar@ucp.edu.pk::ac1be633-9544-487e-8245-7311934249c5" providerId="AD" clId="Web-{D47318DD-D69D-39A5-B26A-4DF5491F481C}" dt="2021-06-01T08:37:12.976" v="153"/>
        <pc:sldMkLst>
          <pc:docMk/>
          <pc:sldMk cId="3662387806" sldId="456"/>
        </pc:sldMkLst>
        <pc:inkChg chg="add del">
          <ac:chgData name="Maria Zafar" userId="S::maria.zafar@ucp.edu.pk::ac1be633-9544-487e-8245-7311934249c5" providerId="AD" clId="Web-{D47318DD-D69D-39A5-B26A-4DF5491F481C}" dt="2021-06-01T08:37:12.976" v="153"/>
          <ac:inkMkLst>
            <pc:docMk/>
            <pc:sldMk cId="3662387806" sldId="456"/>
            <ac:inkMk id="2" creationId="{66E828E7-2C55-4089-A54A-26D52ADDAA8A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52"/>
          <ac:inkMkLst>
            <pc:docMk/>
            <pc:sldMk cId="3662387806" sldId="456"/>
            <ac:inkMk id="4" creationId="{661A2AA3-B135-418D-862E-70644305B1C5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51"/>
          <ac:inkMkLst>
            <pc:docMk/>
            <pc:sldMk cId="3662387806" sldId="456"/>
            <ac:inkMk id="5" creationId="{5B675F0F-02CE-425F-B972-A3C1431B4272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50"/>
          <ac:inkMkLst>
            <pc:docMk/>
            <pc:sldMk cId="3662387806" sldId="456"/>
            <ac:inkMk id="7" creationId="{D7A0BA64-33B5-4D56-A526-A3F6C1F7AB6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9"/>
          <ac:inkMkLst>
            <pc:docMk/>
            <pc:sldMk cId="3662387806" sldId="456"/>
            <ac:inkMk id="8" creationId="{A0141174-E1C7-4224-B58A-57740D03F87A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8"/>
          <ac:inkMkLst>
            <pc:docMk/>
            <pc:sldMk cId="3662387806" sldId="456"/>
            <ac:inkMk id="9" creationId="{A9C2C036-E79B-4BD7-82FB-544984BF00FE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7"/>
          <ac:inkMkLst>
            <pc:docMk/>
            <pc:sldMk cId="3662387806" sldId="456"/>
            <ac:inkMk id="10" creationId="{6CCB958A-27F2-4F11-A05F-CD1935F06F2A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6"/>
          <ac:inkMkLst>
            <pc:docMk/>
            <pc:sldMk cId="3662387806" sldId="456"/>
            <ac:inkMk id="11" creationId="{9F03F4C8-67DA-46F4-95B8-2C2ABF1EBE93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5"/>
          <ac:inkMkLst>
            <pc:docMk/>
            <pc:sldMk cId="3662387806" sldId="456"/>
            <ac:inkMk id="13" creationId="{56EE1CA9-3550-4A63-A4A3-3E098CC6768D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4"/>
          <ac:inkMkLst>
            <pc:docMk/>
            <pc:sldMk cId="3662387806" sldId="456"/>
            <ac:inkMk id="14" creationId="{D310FC14-F46D-4119-8940-DA25B80877BC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3"/>
          <ac:inkMkLst>
            <pc:docMk/>
            <pc:sldMk cId="3662387806" sldId="456"/>
            <ac:inkMk id="15" creationId="{3A4CC2AB-74B0-48F1-AD01-45CF47722F37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2"/>
          <ac:inkMkLst>
            <pc:docMk/>
            <pc:sldMk cId="3662387806" sldId="456"/>
            <ac:inkMk id="16" creationId="{2C335CA2-F316-44C4-A3A8-971B21A91DDF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7:12.976" v="141"/>
          <ac:inkMkLst>
            <pc:docMk/>
            <pc:sldMk cId="3662387806" sldId="456"/>
            <ac:inkMk id="17" creationId="{53D5E2C4-706C-4748-9BC1-11DD3D4E1FCB}"/>
          </ac:inkMkLst>
        </pc:inkChg>
      </pc:sldChg>
      <pc:sldChg chg="addSp delSp">
        <pc:chgData name="Maria Zafar" userId="S::maria.zafar@ucp.edu.pk::ac1be633-9544-487e-8245-7311934249c5" providerId="AD" clId="Web-{D47318DD-D69D-39A5-B26A-4DF5491F481C}" dt="2021-06-01T08:35:04.285" v="127"/>
        <pc:sldMkLst>
          <pc:docMk/>
          <pc:sldMk cId="3510016968" sldId="457"/>
        </pc:sldMkLst>
        <pc:inkChg chg="add del">
          <ac:chgData name="Maria Zafar" userId="S::maria.zafar@ucp.edu.pk::ac1be633-9544-487e-8245-7311934249c5" providerId="AD" clId="Web-{D47318DD-D69D-39A5-B26A-4DF5491F481C}" dt="2021-06-01T08:35:04.285" v="127"/>
          <ac:inkMkLst>
            <pc:docMk/>
            <pc:sldMk cId="3510016968" sldId="457"/>
            <ac:inkMk id="4" creationId="{AD384279-0298-4473-B07D-8EFDC64471A0}"/>
          </ac:inkMkLst>
        </pc:inkChg>
      </pc:sldChg>
      <pc:sldChg chg="addSp delSp">
        <pc:chgData name="Maria Zafar" userId="S::maria.zafar@ucp.edu.pk::ac1be633-9544-487e-8245-7311934249c5" providerId="AD" clId="Web-{D47318DD-D69D-39A5-B26A-4DF5491F481C}" dt="2021-06-01T08:30:23.622" v="125"/>
        <pc:sldMkLst>
          <pc:docMk/>
          <pc:sldMk cId="433770549" sldId="459"/>
        </pc:sldMkLst>
        <pc:inkChg chg="add del">
          <ac:chgData name="Maria Zafar" userId="S::maria.zafar@ucp.edu.pk::ac1be633-9544-487e-8245-7311934249c5" providerId="AD" clId="Web-{D47318DD-D69D-39A5-B26A-4DF5491F481C}" dt="2021-06-01T08:29:40.996" v="118"/>
          <ac:inkMkLst>
            <pc:docMk/>
            <pc:sldMk cId="433770549" sldId="459"/>
            <ac:inkMk id="2" creationId="{7A6EFCFE-668E-47B5-AC13-7178C97380EF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9:40.996" v="117"/>
          <ac:inkMkLst>
            <pc:docMk/>
            <pc:sldMk cId="433770549" sldId="459"/>
            <ac:inkMk id="5" creationId="{DAD02AF8-C40B-4088-A6C9-3E09AA3E534E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9:40.996" v="116"/>
          <ac:inkMkLst>
            <pc:docMk/>
            <pc:sldMk cId="433770549" sldId="459"/>
            <ac:inkMk id="8" creationId="{F4A9C588-D919-4EC0-8B9C-A51DCFAB1F86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29:40.996" v="115"/>
          <ac:inkMkLst>
            <pc:docMk/>
            <pc:sldMk cId="433770549" sldId="459"/>
            <ac:inkMk id="9" creationId="{CF6A94FC-8B79-4F8D-99B2-507D80DEEC69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22" v="125"/>
          <ac:inkMkLst>
            <pc:docMk/>
            <pc:sldMk cId="433770549" sldId="459"/>
            <ac:inkMk id="11" creationId="{E6AA1A6C-272F-468A-8AF2-EB9F803F698B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22" v="124"/>
          <ac:inkMkLst>
            <pc:docMk/>
            <pc:sldMk cId="433770549" sldId="459"/>
            <ac:inkMk id="12" creationId="{8F92E19E-370C-4434-828C-BA2F044BA85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22" v="123"/>
          <ac:inkMkLst>
            <pc:docMk/>
            <pc:sldMk cId="433770549" sldId="459"/>
            <ac:inkMk id="14" creationId="{F532BB4E-AEAB-4599-8653-4E8D3B14DDF3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22" v="122"/>
          <ac:inkMkLst>
            <pc:docMk/>
            <pc:sldMk cId="433770549" sldId="459"/>
            <ac:inkMk id="15" creationId="{FBD8B902-6712-41D3-BF0E-23113E7B1AE0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22" v="121"/>
          <ac:inkMkLst>
            <pc:docMk/>
            <pc:sldMk cId="433770549" sldId="459"/>
            <ac:inkMk id="16" creationId="{1F9C54C0-CA98-41F5-8024-A5C38D9DF3A1}"/>
          </ac:inkMkLst>
        </pc:inkChg>
        <pc:inkChg chg="add del">
          <ac:chgData name="Maria Zafar" userId="S::maria.zafar@ucp.edu.pk::ac1be633-9544-487e-8245-7311934249c5" providerId="AD" clId="Web-{D47318DD-D69D-39A5-B26A-4DF5491F481C}" dt="2021-06-01T08:30:23.607" v="120"/>
          <ac:inkMkLst>
            <pc:docMk/>
            <pc:sldMk cId="433770549" sldId="459"/>
            <ac:inkMk id="17" creationId="{D2C0BEFD-2421-4460-9E39-BD38C645DF6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8070 8387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15028 10028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1T10:51:2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10160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E30F2-ED6B-4BFC-9482-4FA8D08CAD5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39504-170F-4E8F-8812-FD3F33CC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11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4400"/>
            </a:lvl1pPr>
            <a:lvl2pPr marL="838185" indent="0" algn="ctr">
              <a:buNone/>
              <a:defRPr sz="3667"/>
            </a:lvl2pPr>
            <a:lvl3pPr marL="1676370" indent="0" algn="ctr">
              <a:buNone/>
              <a:defRPr sz="3300"/>
            </a:lvl3pPr>
            <a:lvl4pPr marL="2514554" indent="0" algn="ctr">
              <a:buNone/>
              <a:defRPr sz="2933"/>
            </a:lvl4pPr>
            <a:lvl5pPr marL="3352739" indent="0" algn="ctr">
              <a:buNone/>
              <a:defRPr sz="2933"/>
            </a:lvl5pPr>
            <a:lvl6pPr marL="4190924" indent="0" algn="ctr">
              <a:buNone/>
              <a:defRPr sz="2933"/>
            </a:lvl6pPr>
            <a:lvl7pPr marL="5029109" indent="0" algn="ctr">
              <a:buNone/>
              <a:defRPr sz="2933"/>
            </a:lvl7pPr>
            <a:lvl8pPr marL="5867293" indent="0" algn="ctr">
              <a:buNone/>
              <a:defRPr sz="2933"/>
            </a:lvl8pPr>
            <a:lvl9pPr marL="6705478" indent="0" algn="ctr">
              <a:buNone/>
              <a:defRPr sz="29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3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3437348" y="0"/>
            <a:ext cx="6679452" cy="1097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7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&amp; </a:t>
            </a:r>
            <a:r>
              <a:rPr lang="en-US"/>
              <a:t>Drop Image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3734" y="10456002"/>
            <a:ext cx="5104901" cy="22441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56"/>
          <p:cNvSpPr/>
          <p:nvPr userDrawn="1"/>
        </p:nvSpPr>
        <p:spPr>
          <a:xfrm flipV="1">
            <a:off x="1254949" y="10440685"/>
            <a:ext cx="0" cy="2550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/>
          </a:ln>
        </p:spPr>
        <p:txBody>
          <a:bodyPr lIns="0" tIns="0" rIns="0" bIns="0"/>
          <a:lstStyle/>
          <a:p>
            <a:pPr lvl="0" defTabSz="190515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500" b="0" i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450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11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838185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2pPr>
            <a:lvl3pPr marL="167637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514554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4pPr>
            <a:lvl5pPr marL="3352739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5pPr>
            <a:lvl6pPr marL="4190924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6pPr>
            <a:lvl7pPr marL="5029109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7pPr>
            <a:lvl8pPr marL="5867293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8pPr>
            <a:lvl9pPr marL="6705478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8185" indent="0">
              <a:buNone/>
              <a:defRPr sz="3667" b="1"/>
            </a:lvl2pPr>
            <a:lvl3pPr marL="1676370" indent="0">
              <a:buNone/>
              <a:defRPr sz="3300" b="1"/>
            </a:lvl3pPr>
            <a:lvl4pPr marL="2514554" indent="0">
              <a:buNone/>
              <a:defRPr sz="2933" b="1"/>
            </a:lvl4pPr>
            <a:lvl5pPr marL="3352739" indent="0">
              <a:buNone/>
              <a:defRPr sz="2933" b="1"/>
            </a:lvl5pPr>
            <a:lvl6pPr marL="4190924" indent="0">
              <a:buNone/>
              <a:defRPr sz="2933" b="1"/>
            </a:lvl6pPr>
            <a:lvl7pPr marL="5029109" indent="0">
              <a:buNone/>
              <a:defRPr sz="2933" b="1"/>
            </a:lvl7pPr>
            <a:lvl8pPr marL="5867293" indent="0">
              <a:buNone/>
              <a:defRPr sz="2933" b="1"/>
            </a:lvl8pPr>
            <a:lvl9pPr marL="6705478" indent="0">
              <a:buNone/>
              <a:defRPr sz="29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8185" indent="0">
              <a:buNone/>
              <a:defRPr sz="3667" b="1"/>
            </a:lvl2pPr>
            <a:lvl3pPr marL="1676370" indent="0">
              <a:buNone/>
              <a:defRPr sz="3300" b="1"/>
            </a:lvl3pPr>
            <a:lvl4pPr marL="2514554" indent="0">
              <a:buNone/>
              <a:defRPr sz="2933" b="1"/>
            </a:lvl4pPr>
            <a:lvl5pPr marL="3352739" indent="0">
              <a:buNone/>
              <a:defRPr sz="2933" b="1"/>
            </a:lvl5pPr>
            <a:lvl6pPr marL="4190924" indent="0">
              <a:buNone/>
              <a:defRPr sz="2933" b="1"/>
            </a:lvl6pPr>
            <a:lvl7pPr marL="5029109" indent="0">
              <a:buNone/>
              <a:defRPr sz="2933" b="1"/>
            </a:lvl7pPr>
            <a:lvl8pPr marL="5867293" indent="0">
              <a:buNone/>
              <a:defRPr sz="2933" b="1"/>
            </a:lvl8pPr>
            <a:lvl9pPr marL="6705478" indent="0">
              <a:buNone/>
              <a:defRPr sz="29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8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8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867"/>
            </a:lvl1pPr>
            <a:lvl2pPr>
              <a:defRPr sz="5133"/>
            </a:lvl2pPr>
            <a:lvl3pPr>
              <a:defRPr sz="4400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933"/>
            </a:lvl1pPr>
            <a:lvl2pPr marL="838185" indent="0">
              <a:buNone/>
              <a:defRPr sz="2567"/>
            </a:lvl2pPr>
            <a:lvl3pPr marL="1676370" indent="0">
              <a:buNone/>
              <a:defRPr sz="2200"/>
            </a:lvl3pPr>
            <a:lvl4pPr marL="2514554" indent="0">
              <a:buNone/>
              <a:defRPr sz="1833"/>
            </a:lvl4pPr>
            <a:lvl5pPr marL="3352739" indent="0">
              <a:buNone/>
              <a:defRPr sz="1833"/>
            </a:lvl5pPr>
            <a:lvl6pPr marL="4190924" indent="0">
              <a:buNone/>
              <a:defRPr sz="1833"/>
            </a:lvl6pPr>
            <a:lvl7pPr marL="5029109" indent="0">
              <a:buNone/>
              <a:defRPr sz="1833"/>
            </a:lvl7pPr>
            <a:lvl8pPr marL="5867293" indent="0">
              <a:buNone/>
              <a:defRPr sz="1833"/>
            </a:lvl8pPr>
            <a:lvl9pPr marL="6705478" indent="0">
              <a:buNone/>
              <a:defRPr sz="18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8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867"/>
            </a:lvl1pPr>
            <a:lvl2pPr marL="838185" indent="0">
              <a:buNone/>
              <a:defRPr sz="5133"/>
            </a:lvl2pPr>
            <a:lvl3pPr marL="1676370" indent="0">
              <a:buNone/>
              <a:defRPr sz="4400"/>
            </a:lvl3pPr>
            <a:lvl4pPr marL="2514554" indent="0">
              <a:buNone/>
              <a:defRPr sz="3667"/>
            </a:lvl4pPr>
            <a:lvl5pPr marL="3352739" indent="0">
              <a:buNone/>
              <a:defRPr sz="3667"/>
            </a:lvl5pPr>
            <a:lvl6pPr marL="4190924" indent="0">
              <a:buNone/>
              <a:defRPr sz="3667"/>
            </a:lvl6pPr>
            <a:lvl7pPr marL="5029109" indent="0">
              <a:buNone/>
              <a:defRPr sz="3667"/>
            </a:lvl7pPr>
            <a:lvl8pPr marL="5867293" indent="0">
              <a:buNone/>
              <a:defRPr sz="3667"/>
            </a:lvl8pPr>
            <a:lvl9pPr marL="6705478" indent="0">
              <a:buNone/>
              <a:defRPr sz="3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933"/>
            </a:lvl1pPr>
            <a:lvl2pPr marL="838185" indent="0">
              <a:buNone/>
              <a:defRPr sz="2567"/>
            </a:lvl2pPr>
            <a:lvl3pPr marL="1676370" indent="0">
              <a:buNone/>
              <a:defRPr sz="2200"/>
            </a:lvl3pPr>
            <a:lvl4pPr marL="2514554" indent="0">
              <a:buNone/>
              <a:defRPr sz="1833"/>
            </a:lvl4pPr>
            <a:lvl5pPr marL="3352739" indent="0">
              <a:buNone/>
              <a:defRPr sz="1833"/>
            </a:lvl5pPr>
            <a:lvl6pPr marL="4190924" indent="0">
              <a:buNone/>
              <a:defRPr sz="1833"/>
            </a:lvl6pPr>
            <a:lvl7pPr marL="5029109" indent="0">
              <a:buNone/>
              <a:defRPr sz="1833"/>
            </a:lvl7pPr>
            <a:lvl8pPr marL="5867293" indent="0">
              <a:buNone/>
              <a:defRPr sz="1833"/>
            </a:lvl8pPr>
            <a:lvl9pPr marL="6705478" indent="0">
              <a:buNone/>
              <a:defRPr sz="18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0.png"/><Relationship Id="rId5" Type="http://schemas.openxmlformats.org/officeDocument/2006/relationships/customXml" Target="../ink/ink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E20CB-576B-4786-AC4E-8ADBB07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</a:t>
            </a:fld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970949B-77D7-440E-98EB-7AC4C1ED68BD}"/>
              </a:ext>
            </a:extLst>
          </p:cNvPr>
          <p:cNvSpPr txBox="1">
            <a:spLocks/>
          </p:cNvSpPr>
          <p:nvPr/>
        </p:nvSpPr>
        <p:spPr>
          <a:xfrm>
            <a:off x="19219022" y="544413"/>
            <a:ext cx="91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492301" rtl="0" eaLnBrk="1" latinLnBrk="0" hangingPunct="1">
              <a:defRPr sz="1600" b="1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746150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2301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8451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84602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30752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76902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23053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69203" algn="l" defTabSz="1492301" rtl="0" eaLnBrk="1" latinLnBrk="0" hangingPunct="1">
              <a:defRPr sz="29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01996-2D0B-4E1B-998A-4107E0F8DE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00405-983A-4A52-B0DF-25A1DDEB471F}"/>
              </a:ext>
            </a:extLst>
          </p:cNvPr>
          <p:cNvSpPr/>
          <p:nvPr/>
        </p:nvSpPr>
        <p:spPr>
          <a:xfrm>
            <a:off x="11023956" y="-56599"/>
            <a:ext cx="6705600" cy="10972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59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D827F-2654-4EDB-9F78-4CFCDD5CE9B8}"/>
              </a:ext>
            </a:extLst>
          </p:cNvPr>
          <p:cNvSpPr/>
          <p:nvPr/>
        </p:nvSpPr>
        <p:spPr>
          <a:xfrm>
            <a:off x="11448528" y="1580241"/>
            <a:ext cx="4376631" cy="476026"/>
          </a:xfrm>
          <a:prstGeom prst="rect">
            <a:avLst/>
          </a:prstGeom>
          <a:ln w="12700">
            <a:miter lim="400000"/>
          </a:ln>
        </p:spPr>
        <p:txBody>
          <a:bodyPr wrap="square" lIns="40639" tIns="40639" rIns="40639" bIns="40639" anchor="ctr">
            <a:spAutoFit/>
          </a:bodyPr>
          <a:lstStyle/>
          <a:p>
            <a:pPr defTabSz="660453" hangingPunct="0">
              <a:lnSpc>
                <a:spcPct val="80000"/>
              </a:lnSpc>
            </a:pPr>
            <a:endParaRPr lang="en-US" sz="3200" kern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Shape 125">
            <a:extLst>
              <a:ext uri="{FF2B5EF4-FFF2-40B4-BE49-F238E27FC236}">
                <a16:creationId xmlns:a16="http://schemas.microsoft.com/office/drawing/2014/main" id="{9FE857E7-E146-48D9-9296-B7710CB12B93}"/>
              </a:ext>
            </a:extLst>
          </p:cNvPr>
          <p:cNvSpPr/>
          <p:nvPr/>
        </p:nvSpPr>
        <p:spPr>
          <a:xfrm>
            <a:off x="1702881" y="7116322"/>
            <a:ext cx="5460020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575" rIns="36575">
            <a:spAutoFit/>
          </a:bodyPr>
          <a:lstStyle/>
          <a:p>
            <a:pPr hangingPunct="0"/>
            <a:r>
              <a:rPr sz="2160" kern="0" dirty="0">
                <a:solidFill>
                  <a:srgbClr val="94999F"/>
                </a:solidFill>
                <a:latin typeface="Roboto" charset="0"/>
                <a:ea typeface="Roboto" charset="0"/>
                <a:cs typeface="Roboto" charset="0"/>
                <a:sym typeface="Helvetica Ligh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7261E-D1C3-4E22-B162-5535608B5D41}"/>
              </a:ext>
            </a:extLst>
          </p:cNvPr>
          <p:cNvSpPr txBox="1"/>
          <p:nvPr/>
        </p:nvSpPr>
        <p:spPr>
          <a:xfrm>
            <a:off x="485058" y="393012"/>
            <a:ext cx="1110717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ea typeface="+mn-lt"/>
                <a:cs typeface="+mn-lt"/>
              </a:rPr>
              <a:t> Chapter 2: Logic and Its Applications </a:t>
            </a:r>
            <a:endParaRPr lang="en-US" sz="8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76205B7-5B1A-4FB0-BEFA-D38D8CF8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5" y="1733050"/>
            <a:ext cx="15182235" cy="86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F842915-4B12-446A-BC52-400B36BB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1" y="1518809"/>
            <a:ext cx="16173654" cy="71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CD6CCE1-719A-475F-B8E9-D60B14B7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8" y="2498377"/>
            <a:ext cx="18372803" cy="37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0DAA41-6DEC-40DD-9480-DF2F6DA2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7011F-4480-42F7-A07C-62A38D59EC2E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Negation of a Statement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1823E-FBD5-47D1-BAF2-62780ED11F6E}"/>
              </a:ext>
            </a:extLst>
          </p:cNvPr>
          <p:cNvSpPr txBox="1"/>
          <p:nvPr/>
        </p:nvSpPr>
        <p:spPr>
          <a:xfrm>
            <a:off x="365760" y="1798320"/>
            <a:ext cx="1844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negation of the statement “Today is Friday” is the statement “Today is not Friday.” </a:t>
            </a:r>
          </a:p>
          <a:p>
            <a:endParaRPr lang="en-US" sz="3600" dirty="0"/>
          </a:p>
          <a:p>
            <a:r>
              <a:rPr lang="en-US" sz="3600" dirty="0"/>
              <a:t>In symbolic logic, the tilde symbol ( </a:t>
            </a:r>
            <a:r>
              <a:rPr lang="en-US" sz="3600" b="1" dirty="0"/>
              <a:t>~ </a:t>
            </a:r>
            <a:r>
              <a:rPr lang="en-US" sz="3600" dirty="0"/>
              <a:t>) is used to denote the negation of a statement. </a:t>
            </a:r>
          </a:p>
          <a:p>
            <a:endParaRPr lang="en-US" sz="3600" dirty="0"/>
          </a:p>
          <a:p>
            <a:r>
              <a:rPr lang="en-US" sz="3600" dirty="0"/>
              <a:t>If a statement p is true, its negation is false, and if a statement p is false, its negation is true. </a:t>
            </a:r>
            <a:endParaRPr lang="en-PK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DC0DB-0441-408C-91F7-7AEBCCCD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48" y="5876925"/>
            <a:ext cx="4819503" cy="32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D4843-E12A-4E32-8AC6-6709E2C4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7655326-B628-4F91-9EB9-C7425A69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98" y="2847916"/>
            <a:ext cx="13441925" cy="42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8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04FFCF-A2D1-412F-93AF-EDBDEF02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21" y="1610513"/>
            <a:ext cx="12999473" cy="60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F8ABFF9-D2E1-49A8-B8CC-C958A15D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1" y="2069446"/>
            <a:ext cx="19616994" cy="45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86878-3639-4F03-B8B0-CE2FE84B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06B8-CF30-4C0B-86DD-E019CE5C9C4F}"/>
              </a:ext>
            </a:extLst>
          </p:cNvPr>
          <p:cNvSpPr txBox="1"/>
          <p:nvPr/>
        </p:nvSpPr>
        <p:spPr>
          <a:xfrm>
            <a:off x="487680" y="914400"/>
            <a:ext cx="1508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Conjunction of two Statements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66C0-00A3-4394-8952-675647B14FBE}"/>
              </a:ext>
            </a:extLst>
          </p:cNvPr>
          <p:cNvSpPr txBox="1"/>
          <p:nvPr/>
        </p:nvSpPr>
        <p:spPr>
          <a:xfrm>
            <a:off x="213360" y="2529840"/>
            <a:ext cx="19005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Zain ordered cake and ice cream in a restaurant for a friend’s birthday. The waiter brought both cake and ice cream.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general, the conjunction is true if both p and q are true, and the conjunction is false if either p or q is false.</a:t>
            </a:r>
            <a:endParaRPr lang="en-PK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27C7F-27B4-4962-934D-01BE80EF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70" y="5130164"/>
            <a:ext cx="4453890" cy="38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804D39-C502-4AB3-8A23-7A756864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BB2E1-F683-44B7-8468-A7DC146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58039-ACBE-4781-BCB1-9DA68D5B357E}"/>
              </a:ext>
            </a:extLst>
          </p:cNvPr>
          <p:cNvSpPr txBox="1"/>
          <p:nvPr/>
        </p:nvSpPr>
        <p:spPr>
          <a:xfrm>
            <a:off x="426720" y="544413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Disjunction of two Statements</a:t>
            </a:r>
            <a:endParaRPr lang="en-PK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CE017-A911-46BF-9B4D-69BDED3CC923}"/>
              </a:ext>
            </a:extLst>
          </p:cNvPr>
          <p:cNvSpPr txBox="1"/>
          <p:nvPr/>
        </p:nvSpPr>
        <p:spPr>
          <a:xfrm>
            <a:off x="426720" y="1920240"/>
            <a:ext cx="1999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Any disjunction is true if p is true or q is true or both p and q are true.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 truth table below shows that the disjunction p or q is false if both p and q are false; however, it is true in all other cases.</a:t>
            </a:r>
            <a:endParaRPr lang="en-PK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68F09-ADAD-4D27-84D2-A8801573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97" y="5020190"/>
            <a:ext cx="4603622" cy="40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904791-6D3C-4CBB-91B9-6FF21A6F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11" y="1566677"/>
            <a:ext cx="15904906" cy="74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E0A69-3927-4D2D-AEFA-A7895F1E8893}"/>
              </a:ext>
            </a:extLst>
          </p:cNvPr>
          <p:cNvSpPr txBox="1"/>
          <p:nvPr/>
        </p:nvSpPr>
        <p:spPr>
          <a:xfrm>
            <a:off x="8686800" y="5257800"/>
            <a:ext cx="2743200" cy="544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900" dirty="0"/>
              <a:t>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1545B-AC50-475D-A212-A0E0EF259771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What is statement 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D7FB3CA-1096-402B-88EB-AFFAF4BC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8" y="3547148"/>
            <a:ext cx="19598556" cy="36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3DAD3-8DCA-4F6D-9827-4FF9E1F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15C8A-82C6-4F54-A286-37373E17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33" y="6475035"/>
            <a:ext cx="14108333" cy="408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BFF10-7939-49C7-9B1C-7D2B03765F4E}"/>
              </a:ext>
            </a:extLst>
          </p:cNvPr>
          <p:cNvSpPr txBox="1"/>
          <p:nvPr/>
        </p:nvSpPr>
        <p:spPr>
          <a:xfrm>
            <a:off x="579120" y="544413"/>
            <a:ext cx="999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Quantifiers and Negation</a:t>
            </a:r>
            <a:endParaRPr lang="en-PK" sz="4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64F9F-23E9-4023-A640-8D48CDD66F31}"/>
              </a:ext>
            </a:extLst>
          </p:cNvPr>
          <p:cNvSpPr txBox="1"/>
          <p:nvPr/>
        </p:nvSpPr>
        <p:spPr>
          <a:xfrm>
            <a:off x="883920" y="1950720"/>
            <a:ext cx="1758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a statement, the word </a:t>
            </a:r>
            <a:r>
              <a:rPr lang="en-US" sz="3600" b="1" dirty="0"/>
              <a:t>some</a:t>
            </a:r>
            <a:r>
              <a:rPr lang="en-US" sz="3600" dirty="0"/>
              <a:t> and the phrases </a:t>
            </a:r>
            <a:r>
              <a:rPr lang="en-US" sz="3600" b="1" dirty="0"/>
              <a:t>there exists</a:t>
            </a:r>
            <a:r>
              <a:rPr lang="en-US" sz="3600" dirty="0"/>
              <a:t> and </a:t>
            </a:r>
            <a:r>
              <a:rPr lang="en-US" sz="3600" b="1" dirty="0"/>
              <a:t>at least one</a:t>
            </a:r>
            <a:r>
              <a:rPr lang="en-US" sz="3600" dirty="0"/>
              <a:t> are called existential quantifiers. Existential quantifiers are used as </a:t>
            </a:r>
            <a:r>
              <a:rPr lang="en-US" sz="3600" u="sng" dirty="0"/>
              <a:t>prefixes</a:t>
            </a:r>
            <a:r>
              <a:rPr lang="en-US" sz="3600" dirty="0"/>
              <a:t> to assert the existence of something.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a statement, the words </a:t>
            </a:r>
            <a:r>
              <a:rPr lang="en-US" sz="3600" b="1" dirty="0"/>
              <a:t>none</a:t>
            </a:r>
            <a:r>
              <a:rPr lang="en-US" sz="3600" dirty="0"/>
              <a:t>, </a:t>
            </a:r>
            <a:r>
              <a:rPr lang="en-US" sz="3600" b="1" dirty="0"/>
              <a:t>no</a:t>
            </a:r>
            <a:r>
              <a:rPr lang="en-US" sz="3600" dirty="0"/>
              <a:t>, </a:t>
            </a:r>
            <a:r>
              <a:rPr lang="en-US" sz="3600" b="1" dirty="0"/>
              <a:t>all</a:t>
            </a:r>
            <a:r>
              <a:rPr lang="en-US" sz="3600" dirty="0"/>
              <a:t>, and </a:t>
            </a:r>
            <a:r>
              <a:rPr lang="en-US" sz="3600" b="1" dirty="0"/>
              <a:t>every</a:t>
            </a:r>
            <a:r>
              <a:rPr lang="en-US" sz="3600" dirty="0"/>
              <a:t> are called universal quantifiers. The universal quantifiers </a:t>
            </a:r>
            <a:r>
              <a:rPr lang="en-US" sz="3600" b="1" dirty="0"/>
              <a:t>none</a:t>
            </a:r>
            <a:r>
              <a:rPr lang="en-US" sz="3600" dirty="0"/>
              <a:t> and </a:t>
            </a:r>
            <a:r>
              <a:rPr lang="en-US" sz="3600" b="1" dirty="0"/>
              <a:t>no</a:t>
            </a:r>
            <a:r>
              <a:rPr lang="en-US" sz="3600" dirty="0"/>
              <a:t> deny the existence of something, whereas the universal quantifiers </a:t>
            </a:r>
            <a:r>
              <a:rPr lang="en-US" sz="3600" b="1" dirty="0"/>
              <a:t>all</a:t>
            </a:r>
            <a:r>
              <a:rPr lang="en-US" sz="3600" dirty="0"/>
              <a:t> and </a:t>
            </a:r>
            <a:r>
              <a:rPr lang="en-US" sz="3600" b="1" dirty="0"/>
              <a:t>every</a:t>
            </a:r>
            <a:r>
              <a:rPr lang="en-US" sz="3600" dirty="0"/>
              <a:t> are used to assert that every element of a given set satisfies some condition.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0867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A6B33-DDCE-4E44-B394-C1701FD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77863-80E8-4F1D-8685-3945534A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32" y="1690370"/>
            <a:ext cx="13387388" cy="8906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89E8A-B0E5-4838-9E70-F63E146B3FA2}"/>
              </a:ext>
            </a:extLst>
          </p:cNvPr>
          <p:cNvSpPr txBox="1"/>
          <p:nvPr/>
        </p:nvSpPr>
        <p:spPr>
          <a:xfrm>
            <a:off x="579120" y="544413"/>
            <a:ext cx="999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Quantifiers and Negation</a:t>
            </a:r>
            <a:endParaRPr lang="en-PK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6F248-4CD9-4F72-8C17-F465C89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6B24B-E788-419E-B07C-E6759415A666}"/>
              </a:ext>
            </a:extLst>
          </p:cNvPr>
          <p:cNvSpPr txBox="1"/>
          <p:nvPr/>
        </p:nvSpPr>
        <p:spPr>
          <a:xfrm>
            <a:off x="1249303" y="2105425"/>
            <a:ext cx="18850708" cy="370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the validity of an argument, we use the following three-step process: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Symbolize each premise and the conclusion.</a:t>
            </a:r>
          </a:p>
          <a:p>
            <a:endParaRPr lang="en-US" dirty="0"/>
          </a:p>
          <a:p>
            <a:r>
              <a:rPr lang="en-US" dirty="0"/>
              <a:t>2. Make a truth table that has a column for each premise and a column for the conclusion.</a:t>
            </a:r>
          </a:p>
          <a:p>
            <a:endParaRPr lang="en-US" dirty="0"/>
          </a:p>
          <a:p>
            <a:r>
              <a:rPr lang="en-US" dirty="0"/>
              <a:t>3. If the truth table has a row where the conclusion column is FALSE while every premise column is TRUE, then the argument is INVALID. Otherwise, the argument is VALID.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37D6F9-E8EE-448C-A380-9888282451EF}"/>
                  </a:ext>
                </a:extLst>
              </p14:cNvPr>
              <p14:cNvContentPartPr/>
              <p14:nvPr/>
            </p14:nvContentPartPr>
            <p14:xfrm>
              <a:off x="4416438" y="7034429"/>
              <a:ext cx="19050" cy="190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37D6F9-E8EE-448C-A380-988828245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988" y="608192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5364A53-75A7-46DD-8572-B68BDA09A210}"/>
                  </a:ext>
                </a:extLst>
              </p14:cNvPr>
              <p14:cNvContentPartPr/>
              <p14:nvPr/>
            </p14:nvContentPartPr>
            <p14:xfrm>
              <a:off x="10403671" y="8445868"/>
              <a:ext cx="19050" cy="190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5364A53-75A7-46DD-8572-B68BDA09A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1171" y="7512418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5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284C-9AF8-4643-ABB1-60F059A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D7D8-F0E6-44F8-A4BB-39074EA3D14D}"/>
              </a:ext>
            </a:extLst>
          </p:cNvPr>
          <p:cNvSpPr txBox="1"/>
          <p:nvPr/>
        </p:nvSpPr>
        <p:spPr>
          <a:xfrm>
            <a:off x="445477" y="409262"/>
            <a:ext cx="9425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Switching Network</a:t>
            </a:r>
            <a:endParaRPr lang="en-PK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5CBF8-8641-4C9A-ACE3-AD47C9A9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346687"/>
            <a:ext cx="13329139" cy="5193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18C4D-DE81-466A-A467-E0CDF03C5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04" y="6957817"/>
            <a:ext cx="5433281" cy="3297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4DEDB-067F-45C4-836D-BA86A4BAF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5" y="7065922"/>
            <a:ext cx="4958129" cy="3297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1F570-4D7F-4E1C-AF9A-B7F6521EB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1477" y="7065922"/>
            <a:ext cx="4676775" cy="33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7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284C-9AF8-4643-ABB1-60F059A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D7D8-F0E6-44F8-A4BB-39074EA3D14D}"/>
              </a:ext>
            </a:extLst>
          </p:cNvPr>
          <p:cNvSpPr txBox="1"/>
          <p:nvPr/>
        </p:nvSpPr>
        <p:spPr>
          <a:xfrm>
            <a:off x="445477" y="409262"/>
            <a:ext cx="9425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Switching Network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E69D1-336B-4420-982B-8BF6C73CEB40}"/>
              </a:ext>
            </a:extLst>
          </p:cNvPr>
          <p:cNvSpPr txBox="1"/>
          <p:nvPr/>
        </p:nvSpPr>
        <p:spPr>
          <a:xfrm>
            <a:off x="375137" y="1338384"/>
            <a:ext cx="189913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switching network consists of wires and switches that can open or close. </a:t>
            </a:r>
          </a:p>
          <a:p>
            <a:r>
              <a:rPr lang="en-US" sz="2800" dirty="0"/>
              <a:t>Switching networks are used in many electrical appliances, telephone equipment, and computers. </a:t>
            </a:r>
          </a:p>
          <a:p>
            <a:endParaRPr lang="en-US" sz="2800" dirty="0"/>
          </a:p>
          <a:p>
            <a:r>
              <a:rPr lang="en-US" sz="2800" dirty="0"/>
              <a:t>Figure 2.1 shows a switching network that consists of a single switch P that connects two terminals.</a:t>
            </a:r>
          </a:p>
          <a:p>
            <a:endParaRPr lang="en-US" sz="2800" dirty="0"/>
          </a:p>
          <a:p>
            <a:r>
              <a:rPr lang="en-US" sz="2800" dirty="0"/>
              <a:t>An electric current can flow from one terminal to the other terminal provided the switch P is in the closed position. </a:t>
            </a:r>
          </a:p>
          <a:p>
            <a:endParaRPr lang="en-US" sz="2800" dirty="0"/>
          </a:p>
          <a:p>
            <a:r>
              <a:rPr lang="en-US" sz="2800" dirty="0"/>
              <a:t>If P is in the open position, then the current cannot flow from one terminal to the other. </a:t>
            </a:r>
          </a:p>
          <a:p>
            <a:endParaRPr lang="en-US" sz="2800" dirty="0"/>
          </a:p>
          <a:p>
            <a:r>
              <a:rPr lang="en-US" sz="2800" dirty="0"/>
              <a:t>If a current can flow between the terminals we say that a network is closed, and if a current cannot flow between the terminals we say that the network is open. </a:t>
            </a:r>
          </a:p>
          <a:p>
            <a:endParaRPr lang="en-US" sz="2800" dirty="0"/>
          </a:p>
          <a:p>
            <a:r>
              <a:rPr lang="en-US" sz="2800" dirty="0"/>
              <a:t>We designate this network by the letter P. There exists an analogy between a network P and a statement p in that a network is either open or closed, and a statement is either true or false. </a:t>
            </a:r>
            <a:endParaRPr lang="en-P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3C7A-CED0-4149-91B2-29936748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86" y="7622819"/>
            <a:ext cx="4933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0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284C-9AF8-4643-ABB1-60F059A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D7D8-F0E6-44F8-A4BB-39074EA3D14D}"/>
              </a:ext>
            </a:extLst>
          </p:cNvPr>
          <p:cNvSpPr txBox="1"/>
          <p:nvPr/>
        </p:nvSpPr>
        <p:spPr>
          <a:xfrm>
            <a:off x="445477" y="409262"/>
            <a:ext cx="9425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Switching Network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507C8-60A1-4250-9514-BDB130C92748}"/>
              </a:ext>
            </a:extLst>
          </p:cNvPr>
          <p:cNvSpPr txBox="1"/>
          <p:nvPr/>
        </p:nvSpPr>
        <p:spPr>
          <a:xfrm>
            <a:off x="656492" y="1688123"/>
            <a:ext cx="16295077" cy="99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switches are always open at the same time and always closed at the same time, then we will use the same letter to designate both switches.</a:t>
            </a: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7C24E-F1B3-4FFC-9B02-EF96E17B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66" y="4446677"/>
            <a:ext cx="6391239" cy="2079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E6B50-5736-46C9-8036-DA447524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30" y="4446677"/>
            <a:ext cx="7162536" cy="2079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FED1FA-983E-4592-9378-89721774E5B3}"/>
              </a:ext>
            </a:extLst>
          </p:cNvPr>
          <p:cNvSpPr txBox="1"/>
          <p:nvPr/>
        </p:nvSpPr>
        <p:spPr>
          <a:xfrm>
            <a:off x="656492" y="3071446"/>
            <a:ext cx="17373600" cy="7038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Practice: </a:t>
            </a:r>
            <a:r>
              <a:rPr lang="en-US" dirty="0"/>
              <a:t>Write symbolic statements for each of these switching networks:</a:t>
            </a: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  <a:p>
            <a:endParaRPr lang="en-US" sz="4800" dirty="0">
              <a:cs typeface="Calibri"/>
            </a:endParaRPr>
          </a:p>
          <a:p>
            <a:r>
              <a:rPr lang="en-US" sz="4800" dirty="0">
                <a:cs typeface="Calibri"/>
              </a:rPr>
              <a:t>   1.      (s) /\ (-R V –Q V p)</a:t>
            </a:r>
          </a:p>
          <a:p>
            <a:r>
              <a:rPr lang="en-US" sz="3600" dirty="0">
                <a:cs typeface="Calibri"/>
              </a:rPr>
              <a:t>   2.       ( -p v q)   /\ (-R v S)  </a:t>
            </a:r>
          </a:p>
          <a:p>
            <a:endParaRPr lang="en-US" sz="2900" dirty="0">
              <a:cs typeface="Calibri"/>
            </a:endParaRPr>
          </a:p>
          <a:p>
            <a:endParaRPr lang="en-US" sz="2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01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284C-9AF8-4643-ABB1-60F059A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D7D8-F0E6-44F8-A4BB-39074EA3D14D}"/>
              </a:ext>
            </a:extLst>
          </p:cNvPr>
          <p:cNvSpPr txBox="1"/>
          <p:nvPr/>
        </p:nvSpPr>
        <p:spPr>
          <a:xfrm>
            <a:off x="445477" y="409262"/>
            <a:ext cx="9425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Switching Network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ED1FA-983E-4592-9378-89721774E5B3}"/>
              </a:ext>
            </a:extLst>
          </p:cNvPr>
          <p:cNvSpPr txBox="1"/>
          <p:nvPr/>
        </p:nvSpPr>
        <p:spPr>
          <a:xfrm>
            <a:off x="633046" y="2133600"/>
            <a:ext cx="17373600" cy="54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Practice: </a:t>
            </a:r>
            <a:r>
              <a:rPr lang="en-US" dirty="0"/>
              <a:t>Draw a network to represent the given statement.:</a:t>
            </a:r>
            <a:endParaRPr lang="en-PK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B52538-2753-4B6A-9C9C-45984AED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492263"/>
            <a:ext cx="9036294" cy="59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284C-9AF8-4643-ABB1-60F059A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D7D8-F0E6-44F8-A4BB-39074EA3D14D}"/>
              </a:ext>
            </a:extLst>
          </p:cNvPr>
          <p:cNvSpPr txBox="1"/>
          <p:nvPr/>
        </p:nvSpPr>
        <p:spPr>
          <a:xfrm>
            <a:off x="445477" y="409262"/>
            <a:ext cx="9425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Switching Network</a:t>
            </a:r>
            <a:endParaRPr lang="en-PK" sz="4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ED1FA-983E-4592-9378-89721774E5B3}"/>
              </a:ext>
            </a:extLst>
          </p:cNvPr>
          <p:cNvSpPr txBox="1"/>
          <p:nvPr/>
        </p:nvSpPr>
        <p:spPr>
          <a:xfrm>
            <a:off x="633046" y="2133600"/>
            <a:ext cx="17373600" cy="54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Practice: </a:t>
            </a:r>
            <a:r>
              <a:rPr lang="en-US" dirty="0"/>
              <a:t>Draw a network to represent each statement.: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52F03-7886-4226-8A62-42BA4D5D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26" y="3446837"/>
            <a:ext cx="4050690" cy="76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050CA-DBBA-4817-B657-97481DA4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91" y="5085396"/>
            <a:ext cx="4303425" cy="761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2E19E-4F77-4C1B-B57F-645A6241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191" y="6764296"/>
            <a:ext cx="4715088" cy="761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F8FA14-6C46-486D-9E6B-FBED3961E0E3}"/>
              </a:ext>
            </a:extLst>
          </p:cNvPr>
          <p:cNvSpPr txBox="1"/>
          <p:nvPr/>
        </p:nvSpPr>
        <p:spPr>
          <a:xfrm>
            <a:off x="1359877" y="3446837"/>
            <a:ext cx="750277" cy="54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BAAAD-F2AD-4153-A2BB-AE9EA475A84D}"/>
              </a:ext>
            </a:extLst>
          </p:cNvPr>
          <p:cNvSpPr txBox="1"/>
          <p:nvPr/>
        </p:nvSpPr>
        <p:spPr>
          <a:xfrm>
            <a:off x="1359877" y="5214178"/>
            <a:ext cx="468923" cy="54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1F88E-99CC-49BF-8557-7126ED4B8B49}"/>
              </a:ext>
            </a:extLst>
          </p:cNvPr>
          <p:cNvSpPr txBox="1"/>
          <p:nvPr/>
        </p:nvSpPr>
        <p:spPr>
          <a:xfrm>
            <a:off x="1359877" y="6872908"/>
            <a:ext cx="1253314" cy="54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7B82AA-B31B-4CBD-9C6E-7274C0D301BC}"/>
                  </a:ext>
                </a:extLst>
              </p14:cNvPr>
              <p14:cNvContentPartPr/>
              <p14:nvPr/>
            </p14:nvContentPartPr>
            <p14:xfrm>
              <a:off x="-2026097" y="8559694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7B82AA-B31B-4CBD-9C6E-7274C0D30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978597" y="7607194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50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E0A69-3927-4D2D-AEFA-A7895F1E8893}"/>
              </a:ext>
            </a:extLst>
          </p:cNvPr>
          <p:cNvSpPr txBox="1"/>
          <p:nvPr/>
        </p:nvSpPr>
        <p:spPr>
          <a:xfrm>
            <a:off x="8686800" y="5257800"/>
            <a:ext cx="2743200" cy="544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900" dirty="0"/>
              <a:t>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1545B-AC50-475D-A212-A0E0EF259771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What is statement ? Explanation </a:t>
            </a:r>
            <a:endParaRPr lang="en-US" dirty="0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989858A3-9F4B-418D-85D8-E807CB38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6" y="2164615"/>
            <a:ext cx="16426016" cy="5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A5E792-6633-4CC9-8018-569DD9D1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" y="2191792"/>
            <a:ext cx="18571086" cy="573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1DB6E-A552-42F3-BF4A-BDA89E9F0F6E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Identify Statement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3692FF7-0A17-46F1-AA03-0FB6DE49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9" y="2470625"/>
            <a:ext cx="13037164" cy="7797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7F672-FAD9-4A7D-8457-D102ECE7DCA5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Identify Statement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DAC8D5-CFD0-434E-A1B3-93996D21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3" y="3376286"/>
            <a:ext cx="17705848" cy="5463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E7BF1-DD5F-4BED-BB81-DFE3A9E30580}"/>
              </a:ext>
            </a:extLst>
          </p:cNvPr>
          <p:cNvSpPr txBox="1"/>
          <p:nvPr/>
        </p:nvSpPr>
        <p:spPr>
          <a:xfrm>
            <a:off x="365760" y="544413"/>
            <a:ext cx="1624584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Identify Statement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2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5077-4EFA-4D42-A932-2744810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844ED-F246-4F87-A48E-5D006AFA4CF6}"/>
              </a:ext>
            </a:extLst>
          </p:cNvPr>
          <p:cNvSpPr txBox="1"/>
          <p:nvPr/>
        </p:nvSpPr>
        <p:spPr>
          <a:xfrm>
            <a:off x="518160" y="550247"/>
            <a:ext cx="15148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Connectives for Compound Statements</a:t>
            </a:r>
            <a:endParaRPr lang="en-PK" sz="44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059FF-82E5-4E46-9154-EC267E49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9" y="5486400"/>
            <a:ext cx="12059825" cy="5120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C78C1-09CE-4462-B9F1-26CC5B556F3A}"/>
              </a:ext>
            </a:extLst>
          </p:cNvPr>
          <p:cNvSpPr txBox="1"/>
          <p:nvPr/>
        </p:nvSpPr>
        <p:spPr>
          <a:xfrm>
            <a:off x="518160" y="1510764"/>
            <a:ext cx="18700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Connecting statements with words and phrases such as </a:t>
            </a:r>
            <a:r>
              <a:rPr lang="en-US" sz="3600" b="1" dirty="0"/>
              <a:t>and</a:t>
            </a:r>
            <a:r>
              <a:rPr lang="en-US" sz="3600" dirty="0"/>
              <a:t>, </a:t>
            </a:r>
            <a:r>
              <a:rPr lang="en-US" sz="3600" b="1" dirty="0"/>
              <a:t>or</a:t>
            </a:r>
            <a:r>
              <a:rPr lang="en-US" sz="3600" dirty="0"/>
              <a:t>, </a:t>
            </a:r>
            <a:r>
              <a:rPr lang="en-US" sz="3600" b="1" dirty="0"/>
              <a:t>not</a:t>
            </a:r>
            <a:r>
              <a:rPr lang="en-US" sz="3600" dirty="0"/>
              <a:t>, </a:t>
            </a:r>
            <a:r>
              <a:rPr lang="en-US" sz="3600" b="1" dirty="0"/>
              <a:t>if … then</a:t>
            </a:r>
            <a:r>
              <a:rPr lang="en-US" sz="3600" dirty="0"/>
              <a:t>, and </a:t>
            </a:r>
            <a:r>
              <a:rPr lang="en-US" sz="3600" b="1" dirty="0"/>
              <a:t>if and only if</a:t>
            </a:r>
            <a:r>
              <a:rPr lang="en-US" sz="3600" dirty="0"/>
              <a:t> creates a compound statement. </a:t>
            </a:r>
          </a:p>
          <a:p>
            <a:endParaRPr lang="en-US" sz="3600" dirty="0"/>
          </a:p>
          <a:p>
            <a:r>
              <a:rPr lang="en-US" sz="3600" dirty="0"/>
              <a:t>Example: “I will attend the meeting or I will go to school” is a compound statement. 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It is composed of the two component statements “I will attend the meeting” and “I will go to school.” The word </a:t>
            </a:r>
            <a:r>
              <a:rPr lang="en-US" sz="3600" b="1" dirty="0"/>
              <a:t>or</a:t>
            </a:r>
            <a:r>
              <a:rPr lang="en-US" sz="3600" dirty="0"/>
              <a:t> is a connective for the two component statements. 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41850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DDDC011-8449-42BF-A51A-C8C9AEE2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87" y="1015256"/>
            <a:ext cx="15254338" cy="89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2C9A8B4-8832-4E42-BEC7-483FCD08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30" y="514169"/>
            <a:ext cx="15524725" cy="97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1333</Words>
  <Application>Microsoft Office PowerPoint</Application>
  <PresentationFormat>Custom</PresentationFormat>
  <Paragraphs>152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SimpleSmart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Hamilton</dc:creator>
  <cp:lastModifiedBy>maria.zafar@ucp.edu.pk</cp:lastModifiedBy>
  <cp:revision>1352</cp:revision>
  <dcterms:created xsi:type="dcterms:W3CDTF">2016-01-14T06:05:40Z</dcterms:created>
  <dcterms:modified xsi:type="dcterms:W3CDTF">2021-06-01T11:47:03Z</dcterms:modified>
</cp:coreProperties>
</file>