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2" r:id="rId8"/>
    <p:sldId id="282" r:id="rId9"/>
    <p:sldId id="261" r:id="rId10"/>
    <p:sldId id="273" r:id="rId11"/>
    <p:sldId id="265" r:id="rId12"/>
    <p:sldId id="274" r:id="rId13"/>
    <p:sldId id="266" r:id="rId14"/>
    <p:sldId id="275" r:id="rId15"/>
    <p:sldId id="267" r:id="rId16"/>
    <p:sldId id="276" r:id="rId17"/>
    <p:sldId id="268" r:id="rId18"/>
    <p:sldId id="277" r:id="rId19"/>
    <p:sldId id="281" r:id="rId20"/>
    <p:sldId id="278" r:id="rId21"/>
    <p:sldId id="270" r:id="rId22"/>
    <p:sldId id="279" r:id="rId23"/>
    <p:sldId id="271" r:id="rId24"/>
    <p:sldId id="280"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2A038-CE03-7E81-5CD6-1F7687CFB207}" v="27" dt="2020-10-15T05:44:34.729"/>
    <p1510:client id="{479FC8E0-F8E2-E48F-81F3-2D159C862BB5}" v="62" dt="2021-03-11T04:11:09.652"/>
    <p1510:client id="{D1675BF1-AB1D-EA27-F280-8A1ED4CC9052}" v="23" dt="2020-10-14T10:39:28.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5" autoAdjust="0"/>
    <p:restoredTop sz="94660"/>
  </p:normalViewPr>
  <p:slideViewPr>
    <p:cSldViewPr snapToGrid="0">
      <p:cViewPr varScale="1">
        <p:scale>
          <a:sx n="130" d="100"/>
          <a:sy n="130" d="100"/>
        </p:scale>
        <p:origin x="-104"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a Zaheer" userId="S::ayesha.zaheer@ucp.edu.pk::6a8f7965-6b25-425d-aac6-05062c014fc9" providerId="AD" clId="Web-{D1675BF1-AB1D-EA27-F280-8A1ED4CC9052}"/>
    <pc:docChg chg="modSld">
      <pc:chgData name="Ayesha Zaheer" userId="S::ayesha.zaheer@ucp.edu.pk::6a8f7965-6b25-425d-aac6-05062c014fc9" providerId="AD" clId="Web-{D1675BF1-AB1D-EA27-F280-8A1ED4CC9052}" dt="2020-10-14T10:39:28.190" v="21" actId="20577"/>
      <pc:docMkLst>
        <pc:docMk/>
      </pc:docMkLst>
      <pc:sldChg chg="modSp">
        <pc:chgData name="Ayesha Zaheer" userId="S::ayesha.zaheer@ucp.edu.pk::6a8f7965-6b25-425d-aac6-05062c014fc9" providerId="AD" clId="Web-{D1675BF1-AB1D-EA27-F280-8A1ED4CC9052}" dt="2020-10-14T10:39:28.190" v="20" actId="20577"/>
        <pc:sldMkLst>
          <pc:docMk/>
          <pc:sldMk cId="3566657025" sldId="271"/>
        </pc:sldMkLst>
        <pc:spChg chg="mod">
          <ac:chgData name="Ayesha Zaheer" userId="S::ayesha.zaheer@ucp.edu.pk::6a8f7965-6b25-425d-aac6-05062c014fc9" providerId="AD" clId="Web-{D1675BF1-AB1D-EA27-F280-8A1ED4CC9052}" dt="2020-10-14T10:39:28.190" v="20" actId="20577"/>
          <ac:spMkLst>
            <pc:docMk/>
            <pc:sldMk cId="3566657025" sldId="271"/>
            <ac:spMk id="3" creationId="{00000000-0000-0000-0000-000000000000}"/>
          </ac:spMkLst>
        </pc:spChg>
      </pc:sldChg>
      <pc:sldChg chg="modSp">
        <pc:chgData name="Ayesha Zaheer" userId="S::ayesha.zaheer@ucp.edu.pk::6a8f7965-6b25-425d-aac6-05062c014fc9" providerId="AD" clId="Web-{D1675BF1-AB1D-EA27-F280-8A1ED4CC9052}" dt="2020-10-14T10:38:14.001" v="12" actId="20577"/>
        <pc:sldMkLst>
          <pc:docMk/>
          <pc:sldMk cId="2952617972" sldId="282"/>
        </pc:sldMkLst>
        <pc:spChg chg="mod">
          <ac:chgData name="Ayesha Zaheer" userId="S::ayesha.zaheer@ucp.edu.pk::6a8f7965-6b25-425d-aac6-05062c014fc9" providerId="AD" clId="Web-{D1675BF1-AB1D-EA27-F280-8A1ED4CC9052}" dt="2020-10-14T10:38:14.001" v="12" actId="20577"/>
          <ac:spMkLst>
            <pc:docMk/>
            <pc:sldMk cId="2952617972" sldId="282"/>
            <ac:spMk id="3" creationId="{00000000-0000-0000-0000-000000000000}"/>
          </ac:spMkLst>
        </pc:spChg>
      </pc:sldChg>
    </pc:docChg>
  </pc:docChgLst>
  <pc:docChgLst>
    <pc:chgData name="Maria Zafar" userId="S::maria.zafar@ucp.edu.pk::ac1be633-9544-487e-8245-7311934249c5" providerId="AD" clId="Web-{2682A038-CE03-7E81-5CD6-1F7687CFB207}"/>
    <pc:docChg chg="modSld">
      <pc:chgData name="Maria Zafar" userId="S::maria.zafar@ucp.edu.pk::ac1be633-9544-487e-8245-7311934249c5" providerId="AD" clId="Web-{2682A038-CE03-7E81-5CD6-1F7687CFB207}" dt="2020-10-15T05:44:34.729" v="26" actId="20577"/>
      <pc:docMkLst>
        <pc:docMk/>
      </pc:docMkLst>
      <pc:sldChg chg="modSp">
        <pc:chgData name="Maria Zafar" userId="S::maria.zafar@ucp.edu.pk::ac1be633-9544-487e-8245-7311934249c5" providerId="AD" clId="Web-{2682A038-CE03-7E81-5CD6-1F7687CFB207}" dt="2020-10-15T05:41:51.536" v="24" actId="20577"/>
        <pc:sldMkLst>
          <pc:docMk/>
          <pc:sldMk cId="1510980870" sldId="280"/>
        </pc:sldMkLst>
        <pc:spChg chg="mod">
          <ac:chgData name="Maria Zafar" userId="S::maria.zafar@ucp.edu.pk::ac1be633-9544-487e-8245-7311934249c5" providerId="AD" clId="Web-{2682A038-CE03-7E81-5CD6-1F7687CFB207}" dt="2020-10-15T05:41:51.536" v="24" actId="20577"/>
          <ac:spMkLst>
            <pc:docMk/>
            <pc:sldMk cId="1510980870" sldId="280"/>
            <ac:spMk id="3" creationId="{00000000-0000-0000-0000-000000000000}"/>
          </ac:spMkLst>
        </pc:spChg>
      </pc:sldChg>
    </pc:docChg>
  </pc:docChgLst>
  <pc:docChgLst>
    <pc:chgData name="Ayesha Zaheer" userId="S::ayesha.zaheer@ucp.edu.pk::6a8f7965-6b25-425d-aac6-05062c014fc9" providerId="AD" clId="Web-{479FC8E0-F8E2-E48F-81F3-2D159C862BB5}"/>
    <pc:docChg chg="modSld">
      <pc:chgData name="Ayesha Zaheer" userId="S::ayesha.zaheer@ucp.edu.pk::6a8f7965-6b25-425d-aac6-05062c014fc9" providerId="AD" clId="Web-{479FC8E0-F8E2-E48F-81F3-2D159C862BB5}" dt="2021-03-11T04:11:09.652" v="30" actId="1076"/>
      <pc:docMkLst>
        <pc:docMk/>
      </pc:docMkLst>
      <pc:sldChg chg="modSp">
        <pc:chgData name="Ayesha Zaheer" userId="S::ayesha.zaheer@ucp.edu.pk::6a8f7965-6b25-425d-aac6-05062c014fc9" providerId="AD" clId="Web-{479FC8E0-F8E2-E48F-81F3-2D159C862BB5}" dt="2021-03-11T04:09:31.588" v="18" actId="20577"/>
        <pc:sldMkLst>
          <pc:docMk/>
          <pc:sldMk cId="2238798629" sldId="257"/>
        </pc:sldMkLst>
        <pc:spChg chg="mod">
          <ac:chgData name="Ayesha Zaheer" userId="S::ayesha.zaheer@ucp.edu.pk::6a8f7965-6b25-425d-aac6-05062c014fc9" providerId="AD" clId="Web-{479FC8E0-F8E2-E48F-81F3-2D159C862BB5}" dt="2021-03-11T04:09:31.588" v="18" actId="20577"/>
          <ac:spMkLst>
            <pc:docMk/>
            <pc:sldMk cId="2238798629" sldId="257"/>
            <ac:spMk id="3" creationId="{00000000-0000-0000-0000-000000000000}"/>
          </ac:spMkLst>
        </pc:spChg>
        <pc:picChg chg="mod">
          <ac:chgData name="Ayesha Zaheer" userId="S::ayesha.zaheer@ucp.edu.pk::6a8f7965-6b25-425d-aac6-05062c014fc9" providerId="AD" clId="Web-{479FC8E0-F8E2-E48F-81F3-2D159C862BB5}" dt="2021-03-11T04:09:27.041" v="17" actId="14100"/>
          <ac:picMkLst>
            <pc:docMk/>
            <pc:sldMk cId="2238798629" sldId="257"/>
            <ac:picMk id="4" creationId="{00000000-0000-0000-0000-000000000000}"/>
          </ac:picMkLst>
        </pc:picChg>
      </pc:sldChg>
      <pc:sldChg chg="modSp">
        <pc:chgData name="Ayesha Zaheer" userId="S::ayesha.zaheer@ucp.edu.pk::6a8f7965-6b25-425d-aac6-05062c014fc9" providerId="AD" clId="Web-{479FC8E0-F8E2-E48F-81F3-2D159C862BB5}" dt="2021-03-11T04:10:49.933" v="28" actId="20577"/>
        <pc:sldMkLst>
          <pc:docMk/>
          <pc:sldMk cId="506222743" sldId="259"/>
        </pc:sldMkLst>
        <pc:spChg chg="mod">
          <ac:chgData name="Ayesha Zaheer" userId="S::ayesha.zaheer@ucp.edu.pk::6a8f7965-6b25-425d-aac6-05062c014fc9" providerId="AD" clId="Web-{479FC8E0-F8E2-E48F-81F3-2D159C862BB5}" dt="2021-03-11T04:10:49.933" v="28" actId="20577"/>
          <ac:spMkLst>
            <pc:docMk/>
            <pc:sldMk cId="506222743" sldId="259"/>
            <ac:spMk id="3" creationId="{00000000-0000-0000-0000-000000000000}"/>
          </ac:spMkLst>
        </pc:spChg>
      </pc:sldChg>
      <pc:sldChg chg="modSp">
        <pc:chgData name="Ayesha Zaheer" userId="S::ayesha.zaheer@ucp.edu.pk::6a8f7965-6b25-425d-aac6-05062c014fc9" providerId="AD" clId="Web-{479FC8E0-F8E2-E48F-81F3-2D159C862BB5}" dt="2021-03-11T04:11:09.652" v="30" actId="1076"/>
        <pc:sldMkLst>
          <pc:docMk/>
          <pc:sldMk cId="3885980958" sldId="262"/>
        </pc:sldMkLst>
        <pc:picChg chg="mod">
          <ac:chgData name="Ayesha Zaheer" userId="S::ayesha.zaheer@ucp.edu.pk::6a8f7965-6b25-425d-aac6-05062c014fc9" providerId="AD" clId="Web-{479FC8E0-F8E2-E48F-81F3-2D159C862BB5}" dt="2021-03-11T04:11:09.652" v="30" actId="1076"/>
          <ac:picMkLst>
            <pc:docMk/>
            <pc:sldMk cId="3885980958" sldId="262"/>
            <ac:picMk id="5" creationId="{00000000-0000-0000-0000-000000000000}"/>
          </ac:picMkLst>
        </pc:picChg>
      </pc:sldChg>
      <pc:sldChg chg="modSp">
        <pc:chgData name="Ayesha Zaheer" userId="S::ayesha.zaheer@ucp.edu.pk::6a8f7965-6b25-425d-aac6-05062c014fc9" providerId="AD" clId="Web-{479FC8E0-F8E2-E48F-81F3-2D159C862BB5}" dt="2021-03-11T04:09:53.151" v="22" actId="14100"/>
        <pc:sldMkLst>
          <pc:docMk/>
          <pc:sldMk cId="1241243437" sldId="265"/>
        </pc:sldMkLst>
        <pc:spChg chg="mod">
          <ac:chgData name="Ayesha Zaheer" userId="S::ayesha.zaheer@ucp.edu.pk::6a8f7965-6b25-425d-aac6-05062c014fc9" providerId="AD" clId="Web-{479FC8E0-F8E2-E48F-81F3-2D159C862BB5}" dt="2021-03-11T04:09:51.073" v="21" actId="20577"/>
          <ac:spMkLst>
            <pc:docMk/>
            <pc:sldMk cId="1241243437" sldId="265"/>
            <ac:spMk id="3" creationId="{00000000-0000-0000-0000-000000000000}"/>
          </ac:spMkLst>
        </pc:spChg>
        <pc:picChg chg="mod">
          <ac:chgData name="Ayesha Zaheer" userId="S::ayesha.zaheer@ucp.edu.pk::6a8f7965-6b25-425d-aac6-05062c014fc9" providerId="AD" clId="Web-{479FC8E0-F8E2-E48F-81F3-2D159C862BB5}" dt="2021-03-11T04:09:53.151" v="22" actId="14100"/>
          <ac:picMkLst>
            <pc:docMk/>
            <pc:sldMk cId="1241243437" sldId="265"/>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7A49B-9059-46B3-BE85-CF957291CAD2}"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72115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7A49B-9059-46B3-BE85-CF957291CAD2}"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357640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7A49B-9059-46B3-BE85-CF957291CAD2}"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1F1109-F3D6-425B-95B5-E61D167FC9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51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37A49B-9059-46B3-BE85-CF957291CAD2}"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369424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37A49B-9059-46B3-BE85-CF957291CAD2}"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1F1109-F3D6-425B-95B5-E61D167FC9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765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37A49B-9059-46B3-BE85-CF957291CAD2}"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288184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7A49B-9059-46B3-BE85-CF957291CAD2}"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4138373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7A49B-9059-46B3-BE85-CF957291CAD2}"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151484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7A49B-9059-46B3-BE85-CF957291CAD2}"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108504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7A49B-9059-46B3-BE85-CF957291CAD2}" type="datetimeFigureOut">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390039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7A49B-9059-46B3-BE85-CF957291CAD2}"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109862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7A49B-9059-46B3-BE85-CF957291CAD2}" type="datetimeFigureOut">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315181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7A49B-9059-46B3-BE85-CF957291CAD2}" type="datetimeFigureOut">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3035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7A49B-9059-46B3-BE85-CF957291CAD2}" type="datetimeFigureOut">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172526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7A49B-9059-46B3-BE85-CF957291CAD2}"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320461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7A49B-9059-46B3-BE85-CF957291CAD2}" type="datetimeFigureOut">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1F1109-F3D6-425B-95B5-E61D167FC92F}" type="slidenum">
              <a:rPr lang="en-US" smtClean="0"/>
              <a:t>‹#›</a:t>
            </a:fld>
            <a:endParaRPr lang="en-US"/>
          </a:p>
        </p:txBody>
      </p:sp>
    </p:spTree>
    <p:extLst>
      <p:ext uri="{BB962C8B-B14F-4D97-AF65-F5344CB8AC3E}">
        <p14:creationId xmlns:p14="http://schemas.microsoft.com/office/powerpoint/2010/main" val="318648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37A49B-9059-46B3-BE85-CF957291CAD2}" type="datetimeFigureOut">
              <a:rPr lang="en-US" smtClean="0"/>
              <a:t>3/10/2021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1F1109-F3D6-425B-95B5-E61D167FC92F}" type="slidenum">
              <a:rPr lang="en-US" smtClean="0"/>
              <a:t>‹#›</a:t>
            </a:fld>
            <a:endParaRPr lang="en-US"/>
          </a:p>
        </p:txBody>
      </p:sp>
    </p:spTree>
    <p:extLst>
      <p:ext uri="{BB962C8B-B14F-4D97-AF65-F5344CB8AC3E}">
        <p14:creationId xmlns:p14="http://schemas.microsoft.com/office/powerpoint/2010/main" val="2002844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a:t>
            </a:r>
          </a:p>
        </p:txBody>
      </p:sp>
      <p:sp>
        <p:nvSpPr>
          <p:cNvPr id="3" name="Subtitle 2"/>
          <p:cNvSpPr>
            <a:spLocks noGrp="1"/>
          </p:cNvSpPr>
          <p:nvPr>
            <p:ph type="subTitle" idx="1"/>
          </p:nvPr>
        </p:nvSpPr>
        <p:spPr/>
        <p:txBody>
          <a:bodyPr/>
          <a:lstStyle/>
          <a:p>
            <a:r>
              <a:rPr lang="en-US" dirty="0"/>
              <a:t>Riddles </a:t>
            </a:r>
          </a:p>
        </p:txBody>
      </p:sp>
    </p:spTree>
    <p:extLst>
      <p:ext uri="{BB962C8B-B14F-4D97-AF65-F5344CB8AC3E}">
        <p14:creationId xmlns:p14="http://schemas.microsoft.com/office/powerpoint/2010/main" val="1415145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0800"/>
            <a:ext cx="8911687" cy="3067050"/>
          </a:xfrm>
        </p:spPr>
        <p:txBody>
          <a:bodyPr>
            <a:normAutofit/>
          </a:bodyPr>
          <a:lstStyle/>
          <a:p>
            <a:r>
              <a:rPr lang="en-US" sz="6600" dirty="0"/>
              <a:t>Solutions </a:t>
            </a:r>
          </a:p>
        </p:txBody>
      </p:sp>
    </p:spTree>
    <p:extLst>
      <p:ext uri="{BB962C8B-B14F-4D97-AF65-F5344CB8AC3E}">
        <p14:creationId xmlns:p14="http://schemas.microsoft.com/office/powerpoint/2010/main" val="371350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Overlaps </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3600" dirty="0"/>
              <a:t>How many times a day do a clock’s hands </a:t>
            </a:r>
            <a:r>
              <a:rPr lang="en-US" sz="3600" dirty="0">
                <a:ea typeface="+mn-lt"/>
                <a:cs typeface="+mn-lt"/>
              </a:rPr>
              <a:t>(hour and minute hands only)</a:t>
            </a:r>
            <a:r>
              <a:rPr lang="en-US" sz="3600" dirty="0"/>
              <a:t> overlap?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417" y="4110317"/>
            <a:ext cx="2747683" cy="2747683"/>
          </a:xfrm>
          <a:prstGeom prst="rect">
            <a:avLst/>
          </a:prstGeom>
        </p:spPr>
      </p:pic>
    </p:spTree>
    <p:extLst>
      <p:ext uri="{BB962C8B-B14F-4D97-AF65-F5344CB8AC3E}">
        <p14:creationId xmlns:p14="http://schemas.microsoft.com/office/powerpoint/2010/main" val="124124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Answer: 22 times</a:t>
            </a:r>
          </a:p>
        </p:txBody>
      </p:sp>
      <p:graphicFrame>
        <p:nvGraphicFramePr>
          <p:cNvPr id="4" name="Table 3"/>
          <p:cNvGraphicFramePr>
            <a:graphicFrameLocks noGrp="1"/>
          </p:cNvGraphicFramePr>
          <p:nvPr>
            <p:extLst>
              <p:ext uri="{D42A27DB-BD31-4B8C-83A1-F6EECF244321}">
                <p14:modId xmlns:p14="http://schemas.microsoft.com/office/powerpoint/2010/main" val="163153905"/>
              </p:ext>
            </p:extLst>
          </p:nvPr>
        </p:nvGraphicFramePr>
        <p:xfrm>
          <a:off x="2051050" y="1638300"/>
          <a:ext cx="8128000" cy="52044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723900">
                <a:tc>
                  <a:txBody>
                    <a:bodyPr/>
                    <a:lstStyle/>
                    <a:p>
                      <a:r>
                        <a:rPr lang="en-US" dirty="0"/>
                        <a:t>AM</a:t>
                      </a:r>
                    </a:p>
                  </a:txBody>
                  <a:tcPr/>
                </a:tc>
                <a:tc>
                  <a:txBody>
                    <a:bodyPr/>
                    <a:lstStyle/>
                    <a:p>
                      <a:r>
                        <a:rPr lang="en-US" dirty="0"/>
                        <a:t>PM</a:t>
                      </a:r>
                    </a:p>
                  </a:txBody>
                  <a:tcPr/>
                </a:tc>
                <a:extLst>
                  <a:ext uri="{0D108BD9-81ED-4DB2-BD59-A6C34878D82A}">
                    <a16:rowId xmlns:a16="http://schemas.microsoft.com/office/drawing/2014/main" val="10000"/>
                  </a:ext>
                </a:extLst>
              </a:tr>
              <a:tr h="370840">
                <a:tc>
                  <a:txBody>
                    <a:bodyPr/>
                    <a:lstStyle/>
                    <a:p>
                      <a:pPr marL="0" indent="0">
                        <a:buNone/>
                      </a:pPr>
                      <a:r>
                        <a:rPr lang="en-US" sz="2400" dirty="0"/>
                        <a:t>12:00</a:t>
                      </a:r>
                    </a:p>
                    <a:p>
                      <a:pPr marL="0" indent="0">
                        <a:buNone/>
                      </a:pPr>
                      <a:r>
                        <a:rPr lang="en-US" sz="2400" dirty="0"/>
                        <a:t>1:05 </a:t>
                      </a:r>
                    </a:p>
                    <a:p>
                      <a:pPr marL="0" indent="0">
                        <a:buNone/>
                      </a:pPr>
                      <a:r>
                        <a:rPr lang="en-US" sz="2400" dirty="0"/>
                        <a:t>2:11 </a:t>
                      </a:r>
                    </a:p>
                    <a:p>
                      <a:pPr marL="0" indent="0">
                        <a:buNone/>
                      </a:pPr>
                      <a:r>
                        <a:rPr lang="en-US" sz="2400" dirty="0"/>
                        <a:t>3:16 </a:t>
                      </a:r>
                    </a:p>
                    <a:p>
                      <a:pPr marL="0" indent="0">
                        <a:buNone/>
                      </a:pPr>
                      <a:r>
                        <a:rPr lang="en-US" sz="2400" dirty="0"/>
                        <a:t>4:22 </a:t>
                      </a:r>
                    </a:p>
                    <a:p>
                      <a:pPr marL="0" indent="0">
                        <a:buNone/>
                      </a:pPr>
                      <a:r>
                        <a:rPr lang="en-US" sz="2400" dirty="0"/>
                        <a:t>5:27 </a:t>
                      </a:r>
                    </a:p>
                    <a:p>
                      <a:pPr marL="0" indent="0">
                        <a:buNone/>
                      </a:pPr>
                      <a:r>
                        <a:rPr lang="en-US" sz="2400" dirty="0"/>
                        <a:t>6:33 </a:t>
                      </a:r>
                    </a:p>
                    <a:p>
                      <a:pPr marL="0" indent="0">
                        <a:buNone/>
                      </a:pPr>
                      <a:r>
                        <a:rPr lang="en-US" sz="2400" dirty="0"/>
                        <a:t>7:38</a:t>
                      </a:r>
                    </a:p>
                    <a:p>
                      <a:pPr marL="0" indent="0">
                        <a:buNone/>
                      </a:pPr>
                      <a:r>
                        <a:rPr lang="en-US" sz="2400" dirty="0"/>
                        <a:t> 8:44</a:t>
                      </a:r>
                    </a:p>
                    <a:p>
                      <a:pPr marL="0" indent="0">
                        <a:buNone/>
                      </a:pPr>
                      <a:r>
                        <a:rPr lang="en-US" sz="2400" dirty="0"/>
                        <a:t> 9:49 </a:t>
                      </a:r>
                    </a:p>
                    <a:p>
                      <a:pPr marL="0" indent="0">
                        <a:buNone/>
                      </a:pPr>
                      <a:r>
                        <a:rPr lang="en-US" sz="2400" dirty="0"/>
                        <a:t>10:55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12:00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1:05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2:11</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3:16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4:22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5:27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6:33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7:38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8:44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9:49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10:55</a:t>
                      </a:r>
                    </a:p>
                    <a:p>
                      <a:endParaRPr 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0344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Mirror image </a:t>
            </a:r>
          </a:p>
        </p:txBody>
      </p:sp>
      <p:sp>
        <p:nvSpPr>
          <p:cNvPr id="3" name="Content Placeholder 2"/>
          <p:cNvSpPr>
            <a:spLocks noGrp="1"/>
          </p:cNvSpPr>
          <p:nvPr>
            <p:ph idx="1"/>
          </p:nvPr>
        </p:nvSpPr>
        <p:spPr/>
        <p:txBody>
          <a:bodyPr>
            <a:normAutofit/>
          </a:bodyPr>
          <a:lstStyle/>
          <a:p>
            <a:pPr marL="0" indent="0">
              <a:buNone/>
            </a:pPr>
            <a:r>
              <a:rPr lang="en-US" sz="2800" dirty="0"/>
              <a:t>A clock seen through a mirror reads a quarter to nine. What is the actual time?</a:t>
            </a:r>
            <a:br>
              <a:rPr lang="en-US" sz="2800" dirty="0"/>
            </a:b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055" y="3164392"/>
            <a:ext cx="3447617" cy="3447617"/>
          </a:xfrm>
          <a:prstGeom prst="rect">
            <a:avLst/>
          </a:prstGeom>
        </p:spPr>
      </p:pic>
    </p:spTree>
    <p:extLst>
      <p:ext uri="{BB962C8B-B14F-4D97-AF65-F5344CB8AC3E}">
        <p14:creationId xmlns:p14="http://schemas.microsoft.com/office/powerpoint/2010/main" val="412862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Answer</a:t>
            </a:r>
          </a:p>
        </p:txBody>
      </p:sp>
      <p:pic>
        <p:nvPicPr>
          <p:cNvPr id="5" name="Picture 4"/>
          <p:cNvPicPr>
            <a:picLocks noChangeAspect="1"/>
          </p:cNvPicPr>
          <p:nvPr/>
        </p:nvPicPr>
        <p:blipFill>
          <a:blip r:embed="rId2"/>
          <a:stretch>
            <a:fillRect/>
          </a:stretch>
        </p:blipFill>
        <p:spPr>
          <a:xfrm>
            <a:off x="2076450" y="2143125"/>
            <a:ext cx="3467100" cy="35718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142" y="2519363"/>
            <a:ext cx="4242795" cy="3195637"/>
          </a:xfrm>
          <a:prstGeom prst="rect">
            <a:avLst/>
          </a:prstGeom>
        </p:spPr>
      </p:pic>
    </p:spTree>
    <p:extLst>
      <p:ext uri="{BB962C8B-B14F-4D97-AF65-F5344CB8AC3E}">
        <p14:creationId xmlns:p14="http://schemas.microsoft.com/office/powerpoint/2010/main" val="94499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Measure water</a:t>
            </a:r>
          </a:p>
        </p:txBody>
      </p:sp>
      <p:sp>
        <p:nvSpPr>
          <p:cNvPr id="3" name="Content Placeholder 2"/>
          <p:cNvSpPr>
            <a:spLocks noGrp="1"/>
          </p:cNvSpPr>
          <p:nvPr>
            <p:ph idx="1"/>
          </p:nvPr>
        </p:nvSpPr>
        <p:spPr/>
        <p:txBody>
          <a:bodyPr>
            <a:normAutofit/>
          </a:bodyPr>
          <a:lstStyle/>
          <a:p>
            <a:pPr marL="0" indent="0">
              <a:buNone/>
            </a:pPr>
            <a:r>
              <a:rPr lang="en-US" sz="3600" dirty="0"/>
              <a:t>You have unlimited access to water and two jars: 5 L and 3 L. Measure 4 liters precisely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9436" y="3548063"/>
            <a:ext cx="2302626" cy="2878282"/>
          </a:xfrm>
          <a:prstGeom prst="rect">
            <a:avLst/>
          </a:prstGeom>
        </p:spPr>
      </p:pic>
    </p:spTree>
    <p:extLst>
      <p:ext uri="{BB962C8B-B14F-4D97-AF65-F5344CB8AC3E}">
        <p14:creationId xmlns:p14="http://schemas.microsoft.com/office/powerpoint/2010/main" val="32962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Answer</a:t>
            </a:r>
          </a:p>
        </p:txBody>
      </p:sp>
      <p:sp>
        <p:nvSpPr>
          <p:cNvPr id="3" name="Content Placeholder 2"/>
          <p:cNvSpPr>
            <a:spLocks noGrp="1"/>
          </p:cNvSpPr>
          <p:nvPr>
            <p:ph idx="1"/>
          </p:nvPr>
        </p:nvSpPr>
        <p:spPr/>
        <p:txBody>
          <a:bodyPr>
            <a:normAutofit/>
          </a:bodyPr>
          <a:lstStyle/>
          <a:p>
            <a:pPr marL="0" indent="0">
              <a:buNone/>
            </a:pPr>
            <a:r>
              <a:rPr lang="en-US" sz="2400" dirty="0"/>
              <a:t>• Fill the 5-liter jar with water, and use it to fill the 3-liter jar. Then empty the 3 liter jar. Now you have 2 liters left in 5-liter jar. take the 5-liter jar, and pour the remaining 2 liters into the 3-liter jar. Then fill the 5-liter jar again, and pour the water (1 liter) into the 3-liter jar until you fill it. </a:t>
            </a:r>
          </a:p>
          <a:p>
            <a:pPr marL="0" indent="0">
              <a:buNone/>
            </a:pPr>
            <a:r>
              <a:rPr lang="en-US" sz="2400" dirty="0"/>
              <a:t>• Thus, you’ll get 4 liters of water in the 5-liter jar</a:t>
            </a:r>
          </a:p>
        </p:txBody>
      </p:sp>
    </p:spTree>
    <p:extLst>
      <p:ext uri="{BB962C8B-B14F-4D97-AF65-F5344CB8AC3E}">
        <p14:creationId xmlns:p14="http://schemas.microsoft.com/office/powerpoint/2010/main" val="328317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Car in the box</a:t>
            </a:r>
          </a:p>
        </p:txBody>
      </p:sp>
      <p:sp>
        <p:nvSpPr>
          <p:cNvPr id="3" name="Content Placeholder 2"/>
          <p:cNvSpPr>
            <a:spLocks noGrp="1"/>
          </p:cNvSpPr>
          <p:nvPr>
            <p:ph idx="1"/>
          </p:nvPr>
        </p:nvSpPr>
        <p:spPr>
          <a:xfrm>
            <a:off x="2589212" y="2133600"/>
            <a:ext cx="8915400" cy="4495800"/>
          </a:xfrm>
        </p:spPr>
        <p:txBody>
          <a:bodyPr>
            <a:normAutofit/>
          </a:bodyPr>
          <a:lstStyle/>
          <a:p>
            <a:pPr marL="0" indent="0">
              <a:buNone/>
            </a:pPr>
            <a:r>
              <a:rPr lang="en-US" sz="2400" dirty="0"/>
              <a:t>There are 3 boxes. One of them has a toy car that you get to keep. On each box there is a statement. You know that only one of the statements is true. Which box has the car?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372" y="3602475"/>
            <a:ext cx="5039591" cy="3026925"/>
          </a:xfrm>
          <a:prstGeom prst="rect">
            <a:avLst/>
          </a:prstGeom>
        </p:spPr>
      </p:pic>
    </p:spTree>
    <p:extLst>
      <p:ext uri="{BB962C8B-B14F-4D97-AF65-F5344CB8AC3E}">
        <p14:creationId xmlns:p14="http://schemas.microsoft.com/office/powerpoint/2010/main" val="147711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Answer: Box # 2</a:t>
            </a:r>
          </a:p>
        </p:txBody>
      </p:sp>
      <p:sp>
        <p:nvSpPr>
          <p:cNvPr id="3" name="Content Placeholder 2"/>
          <p:cNvSpPr>
            <a:spLocks noGrp="1"/>
          </p:cNvSpPr>
          <p:nvPr>
            <p:ph idx="1"/>
          </p:nvPr>
        </p:nvSpPr>
        <p:spPr/>
        <p:txBody>
          <a:bodyPr>
            <a:noAutofit/>
          </a:bodyPr>
          <a:lstStyle/>
          <a:p>
            <a:pPr marL="0" indent="0">
              <a:buNone/>
            </a:pPr>
            <a:r>
              <a:rPr lang="en-US" sz="2400" dirty="0"/>
              <a:t>If Box 1 then :</a:t>
            </a:r>
          </a:p>
          <a:p>
            <a:pPr marL="0" indent="0">
              <a:buNone/>
            </a:pPr>
            <a:r>
              <a:rPr lang="en-US" sz="2400" dirty="0"/>
              <a:t>Statement of Box 1 true</a:t>
            </a:r>
          </a:p>
          <a:p>
            <a:pPr marL="0" indent="0">
              <a:buNone/>
            </a:pPr>
            <a:r>
              <a:rPr lang="en-US" sz="2400" dirty="0"/>
              <a:t>Statement of Box 2 true</a:t>
            </a:r>
          </a:p>
          <a:p>
            <a:pPr marL="0" indent="0">
              <a:buNone/>
            </a:pPr>
            <a:r>
              <a:rPr lang="en-US" sz="2400" dirty="0"/>
              <a:t>Statement of Box 3 false</a:t>
            </a:r>
          </a:p>
          <a:p>
            <a:pPr marL="0" indent="0">
              <a:buNone/>
            </a:pPr>
            <a:r>
              <a:rPr lang="en-US" sz="2400" dirty="0"/>
              <a:t>If box 3 :</a:t>
            </a:r>
          </a:p>
          <a:p>
            <a:pPr marL="0" indent="0">
              <a:buNone/>
            </a:pPr>
            <a:r>
              <a:rPr lang="en-US" sz="2400" dirty="0"/>
              <a:t>Statement of Box 1 false</a:t>
            </a:r>
          </a:p>
          <a:p>
            <a:pPr marL="0" indent="0">
              <a:buNone/>
            </a:pPr>
            <a:r>
              <a:rPr lang="en-US" sz="2400" dirty="0"/>
              <a:t>Statement of Box 2 true</a:t>
            </a:r>
          </a:p>
          <a:p>
            <a:pPr marL="0" indent="0">
              <a:buNone/>
            </a:pPr>
            <a:r>
              <a:rPr lang="en-US" sz="2400" dirty="0"/>
              <a:t>Statement of Box 3 true </a:t>
            </a:r>
          </a:p>
        </p:txBody>
      </p:sp>
    </p:spTree>
    <p:extLst>
      <p:ext uri="{BB962C8B-B14F-4D97-AF65-F5344CB8AC3E}">
        <p14:creationId xmlns:p14="http://schemas.microsoft.com/office/powerpoint/2010/main" val="336784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Numbers</a:t>
            </a:r>
          </a:p>
        </p:txBody>
      </p:sp>
      <p:sp>
        <p:nvSpPr>
          <p:cNvPr id="3" name="Content Placeholder 2"/>
          <p:cNvSpPr>
            <a:spLocks noGrp="1"/>
          </p:cNvSpPr>
          <p:nvPr>
            <p:ph idx="1"/>
          </p:nvPr>
        </p:nvSpPr>
        <p:spPr/>
        <p:txBody>
          <a:bodyPr>
            <a:normAutofit/>
          </a:bodyPr>
          <a:lstStyle/>
          <a:p>
            <a:pPr marL="0" indent="0">
              <a:buNone/>
            </a:pPr>
            <a:r>
              <a:rPr lang="en-US" sz="2400" dirty="0"/>
              <a:t>A detective who was mere days away from cracking an international oil smuggling ring has suddenly gone missing. While inspecting his last known location, officers find a note: 710 57735 34 5508 51 7718. </a:t>
            </a:r>
          </a:p>
          <a:p>
            <a:pPr marL="0" indent="0">
              <a:buNone/>
            </a:pPr>
            <a:endParaRPr lang="en-US" sz="2400" dirty="0"/>
          </a:p>
          <a:p>
            <a:pPr marL="0" indent="0">
              <a:buNone/>
            </a:pPr>
            <a:endParaRPr lang="en-US" sz="2400" dirty="0"/>
          </a:p>
          <a:p>
            <a:pPr marL="0" indent="0">
              <a:buNone/>
            </a:pPr>
            <a:r>
              <a:rPr lang="en-US" sz="2400" dirty="0"/>
              <a:t>Currently there are three suspects: Bill, John, and Todd. Can you break detective’s code and the criminal’s name?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087" y="0"/>
            <a:ext cx="3328987" cy="2215290"/>
          </a:xfrm>
          <a:prstGeom prst="rect">
            <a:avLst/>
          </a:prstGeom>
        </p:spPr>
      </p:pic>
      <p:grpSp>
        <p:nvGrpSpPr>
          <p:cNvPr id="30" name="Group 29"/>
          <p:cNvGrpSpPr/>
          <p:nvPr/>
        </p:nvGrpSpPr>
        <p:grpSpPr>
          <a:xfrm>
            <a:off x="2676769" y="3651181"/>
            <a:ext cx="8616462" cy="923330"/>
            <a:chOff x="2676769" y="3651181"/>
            <a:chExt cx="8616462" cy="923330"/>
          </a:xfrm>
        </p:grpSpPr>
        <p:sp>
          <p:nvSpPr>
            <p:cNvPr id="4" name="Rectangle 3"/>
            <p:cNvSpPr/>
            <p:nvPr/>
          </p:nvSpPr>
          <p:spPr>
            <a:xfrm>
              <a:off x="2676769" y="3651181"/>
              <a:ext cx="8616462"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29" name="Group 28"/>
            <p:cNvGrpSpPr/>
            <p:nvPr/>
          </p:nvGrpSpPr>
          <p:grpSpPr>
            <a:xfrm>
              <a:off x="2930770" y="3773560"/>
              <a:ext cx="8104556" cy="726145"/>
              <a:chOff x="2735390" y="3754022"/>
              <a:chExt cx="8104556" cy="726145"/>
            </a:xfrm>
          </p:grpSpPr>
          <p:sp>
            <p:nvSpPr>
              <p:cNvPr id="5" name="Freeform 4"/>
              <p:cNvSpPr/>
              <p:nvPr/>
            </p:nvSpPr>
            <p:spPr>
              <a:xfrm>
                <a:off x="2735390" y="3809999"/>
                <a:ext cx="449379"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3145703" y="3829537"/>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3341090" y="3829538"/>
                <a:ext cx="332156" cy="605692"/>
              </a:xfrm>
              <a:custGeom>
                <a:avLst/>
                <a:gdLst>
                  <a:gd name="connsiteX0" fmla="*/ 146539 w 351693"/>
                  <a:gd name="connsiteY0" fmla="*/ 683846 h 683846"/>
                  <a:gd name="connsiteX1" fmla="*/ 78154 w 351693"/>
                  <a:gd name="connsiteY1" fmla="*/ 625231 h 683846"/>
                  <a:gd name="connsiteX2" fmla="*/ 68385 w 351693"/>
                  <a:gd name="connsiteY2" fmla="*/ 595923 h 683846"/>
                  <a:gd name="connsiteX3" fmla="*/ 29308 w 351693"/>
                  <a:gd name="connsiteY3" fmla="*/ 537307 h 683846"/>
                  <a:gd name="connsiteX4" fmla="*/ 9770 w 351693"/>
                  <a:gd name="connsiteY4" fmla="*/ 478692 h 683846"/>
                  <a:gd name="connsiteX5" fmla="*/ 0 w 351693"/>
                  <a:gd name="connsiteY5" fmla="*/ 449384 h 683846"/>
                  <a:gd name="connsiteX6" fmla="*/ 9770 w 351693"/>
                  <a:gd name="connsiteY6" fmla="*/ 234461 h 683846"/>
                  <a:gd name="connsiteX7" fmla="*/ 48847 w 351693"/>
                  <a:gd name="connsiteY7" fmla="*/ 146538 h 683846"/>
                  <a:gd name="connsiteX8" fmla="*/ 68385 w 351693"/>
                  <a:gd name="connsiteY8" fmla="*/ 107461 h 683846"/>
                  <a:gd name="connsiteX9" fmla="*/ 136770 w 351693"/>
                  <a:gd name="connsiteY9" fmla="*/ 29307 h 683846"/>
                  <a:gd name="connsiteX10" fmla="*/ 166077 w 351693"/>
                  <a:gd name="connsiteY10" fmla="*/ 9769 h 683846"/>
                  <a:gd name="connsiteX11" fmla="*/ 205154 w 351693"/>
                  <a:gd name="connsiteY11" fmla="*/ 0 h 683846"/>
                  <a:gd name="connsiteX12" fmla="*/ 332154 w 351693"/>
                  <a:gd name="connsiteY12" fmla="*/ 29307 h 683846"/>
                  <a:gd name="connsiteX13" fmla="*/ 351693 w 351693"/>
                  <a:gd name="connsiteY13" fmla="*/ 58615 h 683846"/>
                  <a:gd name="connsiteX14" fmla="*/ 341923 w 351693"/>
                  <a:gd name="connsiteY14" fmla="*/ 498231 h 683846"/>
                  <a:gd name="connsiteX15" fmla="*/ 322385 w 351693"/>
                  <a:gd name="connsiteY15" fmla="*/ 556846 h 683846"/>
                  <a:gd name="connsiteX16" fmla="*/ 263770 w 351693"/>
                  <a:gd name="connsiteY16" fmla="*/ 605692 h 683846"/>
                  <a:gd name="connsiteX17" fmla="*/ 244231 w 351693"/>
                  <a:gd name="connsiteY17" fmla="*/ 625231 h 683846"/>
                  <a:gd name="connsiteX18" fmla="*/ 185616 w 351693"/>
                  <a:gd name="connsiteY18" fmla="*/ 664307 h 683846"/>
                  <a:gd name="connsiteX19" fmla="*/ 156308 w 351693"/>
                  <a:gd name="connsiteY19" fmla="*/ 683846 h 683846"/>
                  <a:gd name="connsiteX20" fmla="*/ 146539 w 351693"/>
                  <a:gd name="connsiteY20" fmla="*/ 683846 h 68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1693" h="683846">
                    <a:moveTo>
                      <a:pt x="146539" y="683846"/>
                    </a:moveTo>
                    <a:cubicBezTo>
                      <a:pt x="104996" y="658920"/>
                      <a:pt x="97485" y="663892"/>
                      <a:pt x="78154" y="625231"/>
                    </a:cubicBezTo>
                    <a:cubicBezTo>
                      <a:pt x="73549" y="616020"/>
                      <a:pt x="73683" y="604753"/>
                      <a:pt x="68385" y="595923"/>
                    </a:cubicBezTo>
                    <a:cubicBezTo>
                      <a:pt x="23657" y="521374"/>
                      <a:pt x="76513" y="655319"/>
                      <a:pt x="29308" y="537307"/>
                    </a:cubicBezTo>
                    <a:cubicBezTo>
                      <a:pt x="21659" y="518185"/>
                      <a:pt x="16283" y="498230"/>
                      <a:pt x="9770" y="478692"/>
                    </a:cubicBezTo>
                    <a:lnTo>
                      <a:pt x="0" y="449384"/>
                    </a:lnTo>
                    <a:cubicBezTo>
                      <a:pt x="3257" y="377743"/>
                      <a:pt x="2130" y="305768"/>
                      <a:pt x="9770" y="234461"/>
                    </a:cubicBezTo>
                    <a:cubicBezTo>
                      <a:pt x="15394" y="181975"/>
                      <a:pt x="27933" y="183137"/>
                      <a:pt x="48847" y="146538"/>
                    </a:cubicBezTo>
                    <a:cubicBezTo>
                      <a:pt x="56072" y="133894"/>
                      <a:pt x="61160" y="120105"/>
                      <a:pt x="68385" y="107461"/>
                    </a:cubicBezTo>
                    <a:cubicBezTo>
                      <a:pt x="84273" y="79656"/>
                      <a:pt x="111830" y="45934"/>
                      <a:pt x="136770" y="29307"/>
                    </a:cubicBezTo>
                    <a:cubicBezTo>
                      <a:pt x="146539" y="22794"/>
                      <a:pt x="155285" y="14394"/>
                      <a:pt x="166077" y="9769"/>
                    </a:cubicBezTo>
                    <a:cubicBezTo>
                      <a:pt x="178418" y="4480"/>
                      <a:pt x="192128" y="3256"/>
                      <a:pt x="205154" y="0"/>
                    </a:cubicBezTo>
                    <a:cubicBezTo>
                      <a:pt x="256162" y="5101"/>
                      <a:pt x="296556" y="-6291"/>
                      <a:pt x="332154" y="29307"/>
                    </a:cubicBezTo>
                    <a:cubicBezTo>
                      <a:pt x="340456" y="37609"/>
                      <a:pt x="345180" y="48846"/>
                      <a:pt x="351693" y="58615"/>
                    </a:cubicBezTo>
                    <a:cubicBezTo>
                      <a:pt x="348436" y="205154"/>
                      <a:pt x="350530" y="351909"/>
                      <a:pt x="341923" y="498231"/>
                    </a:cubicBezTo>
                    <a:cubicBezTo>
                      <a:pt x="340714" y="518791"/>
                      <a:pt x="336948" y="542283"/>
                      <a:pt x="322385" y="556846"/>
                    </a:cubicBezTo>
                    <a:cubicBezTo>
                      <a:pt x="252764" y="626467"/>
                      <a:pt x="331776" y="551287"/>
                      <a:pt x="263770" y="605692"/>
                    </a:cubicBezTo>
                    <a:cubicBezTo>
                      <a:pt x="256578" y="611446"/>
                      <a:pt x="251600" y="619705"/>
                      <a:pt x="244231" y="625231"/>
                    </a:cubicBezTo>
                    <a:cubicBezTo>
                      <a:pt x="225445" y="639320"/>
                      <a:pt x="205154" y="651282"/>
                      <a:pt x="185616" y="664307"/>
                    </a:cubicBezTo>
                    <a:cubicBezTo>
                      <a:pt x="175847" y="670820"/>
                      <a:pt x="167447" y="680133"/>
                      <a:pt x="156308" y="683846"/>
                    </a:cubicBezTo>
                    <a:lnTo>
                      <a:pt x="146539" y="683846"/>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3978012" y="3835666"/>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4343414" y="3796322"/>
                <a:ext cx="320413"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4730282" y="3831491"/>
                <a:ext cx="320413"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5050714" y="3800230"/>
                <a:ext cx="403273" cy="615462"/>
              </a:xfrm>
              <a:custGeom>
                <a:avLst/>
                <a:gdLst>
                  <a:gd name="connsiteX0" fmla="*/ 78154 w 403273"/>
                  <a:gd name="connsiteY0" fmla="*/ 97693 h 527539"/>
                  <a:gd name="connsiteX1" fmla="*/ 214923 w 403273"/>
                  <a:gd name="connsiteY1" fmla="*/ 39077 h 527539"/>
                  <a:gd name="connsiteX2" fmla="*/ 254000 w 403273"/>
                  <a:gd name="connsiteY2" fmla="*/ 19539 h 527539"/>
                  <a:gd name="connsiteX3" fmla="*/ 351692 w 403273"/>
                  <a:gd name="connsiteY3" fmla="*/ 0 h 527539"/>
                  <a:gd name="connsiteX4" fmla="*/ 400538 w 403273"/>
                  <a:gd name="connsiteY4" fmla="*/ 9770 h 527539"/>
                  <a:gd name="connsiteX5" fmla="*/ 371231 w 403273"/>
                  <a:gd name="connsiteY5" fmla="*/ 156308 h 527539"/>
                  <a:gd name="connsiteX6" fmla="*/ 341923 w 403273"/>
                  <a:gd name="connsiteY6" fmla="*/ 185616 h 527539"/>
                  <a:gd name="connsiteX7" fmla="*/ 312615 w 403273"/>
                  <a:gd name="connsiteY7" fmla="*/ 254000 h 527539"/>
                  <a:gd name="connsiteX8" fmla="*/ 293077 w 403273"/>
                  <a:gd name="connsiteY8" fmla="*/ 283308 h 527539"/>
                  <a:gd name="connsiteX9" fmla="*/ 283308 w 403273"/>
                  <a:gd name="connsiteY9" fmla="*/ 312616 h 527539"/>
                  <a:gd name="connsiteX10" fmla="*/ 234462 w 403273"/>
                  <a:gd name="connsiteY10" fmla="*/ 351693 h 527539"/>
                  <a:gd name="connsiteX11" fmla="*/ 214923 w 403273"/>
                  <a:gd name="connsiteY11" fmla="*/ 371231 h 527539"/>
                  <a:gd name="connsiteX12" fmla="*/ 185615 w 403273"/>
                  <a:gd name="connsiteY12" fmla="*/ 361462 h 527539"/>
                  <a:gd name="connsiteX13" fmla="*/ 214923 w 403273"/>
                  <a:gd name="connsiteY13" fmla="*/ 351693 h 527539"/>
                  <a:gd name="connsiteX14" fmla="*/ 293077 w 403273"/>
                  <a:gd name="connsiteY14" fmla="*/ 361462 h 527539"/>
                  <a:gd name="connsiteX15" fmla="*/ 322385 w 403273"/>
                  <a:gd name="connsiteY15" fmla="*/ 371231 h 527539"/>
                  <a:gd name="connsiteX16" fmla="*/ 341923 w 403273"/>
                  <a:gd name="connsiteY16" fmla="*/ 400539 h 527539"/>
                  <a:gd name="connsiteX17" fmla="*/ 361462 w 403273"/>
                  <a:gd name="connsiteY17" fmla="*/ 420077 h 527539"/>
                  <a:gd name="connsiteX18" fmla="*/ 361462 w 403273"/>
                  <a:gd name="connsiteY18" fmla="*/ 508000 h 527539"/>
                  <a:gd name="connsiteX19" fmla="*/ 332154 w 403273"/>
                  <a:gd name="connsiteY19" fmla="*/ 527539 h 527539"/>
                  <a:gd name="connsiteX20" fmla="*/ 97692 w 403273"/>
                  <a:gd name="connsiteY20" fmla="*/ 517770 h 527539"/>
                  <a:gd name="connsiteX21" fmla="*/ 58615 w 403273"/>
                  <a:gd name="connsiteY21" fmla="*/ 508000 h 527539"/>
                  <a:gd name="connsiteX22" fmla="*/ 0 w 403273"/>
                  <a:gd name="connsiteY22" fmla="*/ 459154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273" h="527539">
                    <a:moveTo>
                      <a:pt x="78154" y="97693"/>
                    </a:moveTo>
                    <a:cubicBezTo>
                      <a:pt x="164402" y="68943"/>
                      <a:pt x="118346" y="87365"/>
                      <a:pt x="214923" y="39077"/>
                    </a:cubicBezTo>
                    <a:cubicBezTo>
                      <a:pt x="227949" y="32564"/>
                      <a:pt x="239720" y="22395"/>
                      <a:pt x="254000" y="19539"/>
                    </a:cubicBezTo>
                    <a:lnTo>
                      <a:pt x="351692" y="0"/>
                    </a:lnTo>
                    <a:cubicBezTo>
                      <a:pt x="367974" y="3257"/>
                      <a:pt x="394864" y="-5835"/>
                      <a:pt x="400538" y="9770"/>
                    </a:cubicBezTo>
                    <a:cubicBezTo>
                      <a:pt x="410535" y="37261"/>
                      <a:pt x="391397" y="124043"/>
                      <a:pt x="371231" y="156308"/>
                    </a:cubicBezTo>
                    <a:cubicBezTo>
                      <a:pt x="363909" y="168024"/>
                      <a:pt x="351692" y="175847"/>
                      <a:pt x="341923" y="185616"/>
                    </a:cubicBezTo>
                    <a:cubicBezTo>
                      <a:pt x="330962" y="218500"/>
                      <a:pt x="331933" y="220194"/>
                      <a:pt x="312615" y="254000"/>
                    </a:cubicBezTo>
                    <a:cubicBezTo>
                      <a:pt x="306790" y="264194"/>
                      <a:pt x="298328" y="272806"/>
                      <a:pt x="293077" y="283308"/>
                    </a:cubicBezTo>
                    <a:cubicBezTo>
                      <a:pt x="288472" y="292519"/>
                      <a:pt x="288606" y="303786"/>
                      <a:pt x="283308" y="312616"/>
                    </a:cubicBezTo>
                    <a:cubicBezTo>
                      <a:pt x="272424" y="330756"/>
                      <a:pt x="249817" y="339409"/>
                      <a:pt x="234462" y="351693"/>
                    </a:cubicBezTo>
                    <a:cubicBezTo>
                      <a:pt x="227270" y="357447"/>
                      <a:pt x="221436" y="364718"/>
                      <a:pt x="214923" y="371231"/>
                    </a:cubicBezTo>
                    <a:cubicBezTo>
                      <a:pt x="205154" y="367975"/>
                      <a:pt x="185615" y="371760"/>
                      <a:pt x="185615" y="361462"/>
                    </a:cubicBezTo>
                    <a:cubicBezTo>
                      <a:pt x="185615" y="351164"/>
                      <a:pt x="204625" y="351693"/>
                      <a:pt x="214923" y="351693"/>
                    </a:cubicBezTo>
                    <a:cubicBezTo>
                      <a:pt x="241177" y="351693"/>
                      <a:pt x="267026" y="358206"/>
                      <a:pt x="293077" y="361462"/>
                    </a:cubicBezTo>
                    <a:cubicBezTo>
                      <a:pt x="302846" y="364718"/>
                      <a:pt x="314344" y="364798"/>
                      <a:pt x="322385" y="371231"/>
                    </a:cubicBezTo>
                    <a:cubicBezTo>
                      <a:pt x="331553" y="378566"/>
                      <a:pt x="334588" y="391371"/>
                      <a:pt x="341923" y="400539"/>
                    </a:cubicBezTo>
                    <a:cubicBezTo>
                      <a:pt x="347677" y="407731"/>
                      <a:pt x="354949" y="413564"/>
                      <a:pt x="361462" y="420077"/>
                    </a:cubicBezTo>
                    <a:cubicBezTo>
                      <a:pt x="372727" y="453875"/>
                      <a:pt x="382093" y="466737"/>
                      <a:pt x="361462" y="508000"/>
                    </a:cubicBezTo>
                    <a:cubicBezTo>
                      <a:pt x="356211" y="518502"/>
                      <a:pt x="341923" y="521026"/>
                      <a:pt x="332154" y="527539"/>
                    </a:cubicBezTo>
                    <a:cubicBezTo>
                      <a:pt x="254000" y="524283"/>
                      <a:pt x="175715" y="523343"/>
                      <a:pt x="97692" y="517770"/>
                    </a:cubicBezTo>
                    <a:cubicBezTo>
                      <a:pt x="84300" y="516813"/>
                      <a:pt x="70956" y="513289"/>
                      <a:pt x="58615" y="508000"/>
                    </a:cubicBezTo>
                    <a:cubicBezTo>
                      <a:pt x="34537" y="497681"/>
                      <a:pt x="17919" y="477075"/>
                      <a:pt x="0" y="45915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5537195" y="3831758"/>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6209342" y="3806091"/>
                <a:ext cx="403273" cy="615462"/>
              </a:xfrm>
              <a:custGeom>
                <a:avLst/>
                <a:gdLst>
                  <a:gd name="connsiteX0" fmla="*/ 78154 w 403273"/>
                  <a:gd name="connsiteY0" fmla="*/ 97693 h 527539"/>
                  <a:gd name="connsiteX1" fmla="*/ 214923 w 403273"/>
                  <a:gd name="connsiteY1" fmla="*/ 39077 h 527539"/>
                  <a:gd name="connsiteX2" fmla="*/ 254000 w 403273"/>
                  <a:gd name="connsiteY2" fmla="*/ 19539 h 527539"/>
                  <a:gd name="connsiteX3" fmla="*/ 351692 w 403273"/>
                  <a:gd name="connsiteY3" fmla="*/ 0 h 527539"/>
                  <a:gd name="connsiteX4" fmla="*/ 400538 w 403273"/>
                  <a:gd name="connsiteY4" fmla="*/ 9770 h 527539"/>
                  <a:gd name="connsiteX5" fmla="*/ 371231 w 403273"/>
                  <a:gd name="connsiteY5" fmla="*/ 156308 h 527539"/>
                  <a:gd name="connsiteX6" fmla="*/ 341923 w 403273"/>
                  <a:gd name="connsiteY6" fmla="*/ 185616 h 527539"/>
                  <a:gd name="connsiteX7" fmla="*/ 312615 w 403273"/>
                  <a:gd name="connsiteY7" fmla="*/ 254000 h 527539"/>
                  <a:gd name="connsiteX8" fmla="*/ 293077 w 403273"/>
                  <a:gd name="connsiteY8" fmla="*/ 283308 h 527539"/>
                  <a:gd name="connsiteX9" fmla="*/ 283308 w 403273"/>
                  <a:gd name="connsiteY9" fmla="*/ 312616 h 527539"/>
                  <a:gd name="connsiteX10" fmla="*/ 234462 w 403273"/>
                  <a:gd name="connsiteY10" fmla="*/ 351693 h 527539"/>
                  <a:gd name="connsiteX11" fmla="*/ 214923 w 403273"/>
                  <a:gd name="connsiteY11" fmla="*/ 371231 h 527539"/>
                  <a:gd name="connsiteX12" fmla="*/ 185615 w 403273"/>
                  <a:gd name="connsiteY12" fmla="*/ 361462 h 527539"/>
                  <a:gd name="connsiteX13" fmla="*/ 214923 w 403273"/>
                  <a:gd name="connsiteY13" fmla="*/ 351693 h 527539"/>
                  <a:gd name="connsiteX14" fmla="*/ 293077 w 403273"/>
                  <a:gd name="connsiteY14" fmla="*/ 361462 h 527539"/>
                  <a:gd name="connsiteX15" fmla="*/ 322385 w 403273"/>
                  <a:gd name="connsiteY15" fmla="*/ 371231 h 527539"/>
                  <a:gd name="connsiteX16" fmla="*/ 341923 w 403273"/>
                  <a:gd name="connsiteY16" fmla="*/ 400539 h 527539"/>
                  <a:gd name="connsiteX17" fmla="*/ 361462 w 403273"/>
                  <a:gd name="connsiteY17" fmla="*/ 420077 h 527539"/>
                  <a:gd name="connsiteX18" fmla="*/ 361462 w 403273"/>
                  <a:gd name="connsiteY18" fmla="*/ 508000 h 527539"/>
                  <a:gd name="connsiteX19" fmla="*/ 332154 w 403273"/>
                  <a:gd name="connsiteY19" fmla="*/ 527539 h 527539"/>
                  <a:gd name="connsiteX20" fmla="*/ 97692 w 403273"/>
                  <a:gd name="connsiteY20" fmla="*/ 517770 h 527539"/>
                  <a:gd name="connsiteX21" fmla="*/ 58615 w 403273"/>
                  <a:gd name="connsiteY21" fmla="*/ 508000 h 527539"/>
                  <a:gd name="connsiteX22" fmla="*/ 0 w 403273"/>
                  <a:gd name="connsiteY22" fmla="*/ 459154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273" h="527539">
                    <a:moveTo>
                      <a:pt x="78154" y="97693"/>
                    </a:moveTo>
                    <a:cubicBezTo>
                      <a:pt x="164402" y="68943"/>
                      <a:pt x="118346" y="87365"/>
                      <a:pt x="214923" y="39077"/>
                    </a:cubicBezTo>
                    <a:cubicBezTo>
                      <a:pt x="227949" y="32564"/>
                      <a:pt x="239720" y="22395"/>
                      <a:pt x="254000" y="19539"/>
                    </a:cubicBezTo>
                    <a:lnTo>
                      <a:pt x="351692" y="0"/>
                    </a:lnTo>
                    <a:cubicBezTo>
                      <a:pt x="367974" y="3257"/>
                      <a:pt x="394864" y="-5835"/>
                      <a:pt x="400538" y="9770"/>
                    </a:cubicBezTo>
                    <a:cubicBezTo>
                      <a:pt x="410535" y="37261"/>
                      <a:pt x="391397" y="124043"/>
                      <a:pt x="371231" y="156308"/>
                    </a:cubicBezTo>
                    <a:cubicBezTo>
                      <a:pt x="363909" y="168024"/>
                      <a:pt x="351692" y="175847"/>
                      <a:pt x="341923" y="185616"/>
                    </a:cubicBezTo>
                    <a:cubicBezTo>
                      <a:pt x="330962" y="218500"/>
                      <a:pt x="331933" y="220194"/>
                      <a:pt x="312615" y="254000"/>
                    </a:cubicBezTo>
                    <a:cubicBezTo>
                      <a:pt x="306790" y="264194"/>
                      <a:pt x="298328" y="272806"/>
                      <a:pt x="293077" y="283308"/>
                    </a:cubicBezTo>
                    <a:cubicBezTo>
                      <a:pt x="288472" y="292519"/>
                      <a:pt x="288606" y="303786"/>
                      <a:pt x="283308" y="312616"/>
                    </a:cubicBezTo>
                    <a:cubicBezTo>
                      <a:pt x="272424" y="330756"/>
                      <a:pt x="249817" y="339409"/>
                      <a:pt x="234462" y="351693"/>
                    </a:cubicBezTo>
                    <a:cubicBezTo>
                      <a:pt x="227270" y="357447"/>
                      <a:pt x="221436" y="364718"/>
                      <a:pt x="214923" y="371231"/>
                    </a:cubicBezTo>
                    <a:cubicBezTo>
                      <a:pt x="205154" y="367975"/>
                      <a:pt x="185615" y="371760"/>
                      <a:pt x="185615" y="361462"/>
                    </a:cubicBezTo>
                    <a:cubicBezTo>
                      <a:pt x="185615" y="351164"/>
                      <a:pt x="204625" y="351693"/>
                      <a:pt x="214923" y="351693"/>
                    </a:cubicBezTo>
                    <a:cubicBezTo>
                      <a:pt x="241177" y="351693"/>
                      <a:pt x="267026" y="358206"/>
                      <a:pt x="293077" y="361462"/>
                    </a:cubicBezTo>
                    <a:cubicBezTo>
                      <a:pt x="302846" y="364718"/>
                      <a:pt x="314344" y="364798"/>
                      <a:pt x="322385" y="371231"/>
                    </a:cubicBezTo>
                    <a:cubicBezTo>
                      <a:pt x="331553" y="378566"/>
                      <a:pt x="334588" y="391371"/>
                      <a:pt x="341923" y="400539"/>
                    </a:cubicBezTo>
                    <a:cubicBezTo>
                      <a:pt x="347677" y="407731"/>
                      <a:pt x="354949" y="413564"/>
                      <a:pt x="361462" y="420077"/>
                    </a:cubicBezTo>
                    <a:cubicBezTo>
                      <a:pt x="372727" y="453875"/>
                      <a:pt x="382093" y="466737"/>
                      <a:pt x="361462" y="508000"/>
                    </a:cubicBezTo>
                    <a:cubicBezTo>
                      <a:pt x="356211" y="518502"/>
                      <a:pt x="341923" y="521026"/>
                      <a:pt x="332154" y="527539"/>
                    </a:cubicBezTo>
                    <a:cubicBezTo>
                      <a:pt x="254000" y="524283"/>
                      <a:pt x="175715" y="523343"/>
                      <a:pt x="97692" y="517770"/>
                    </a:cubicBezTo>
                    <a:cubicBezTo>
                      <a:pt x="84300" y="516813"/>
                      <a:pt x="70956" y="513289"/>
                      <a:pt x="58615" y="508000"/>
                    </a:cubicBezTo>
                    <a:cubicBezTo>
                      <a:pt x="34537" y="497681"/>
                      <a:pt x="17919" y="477075"/>
                      <a:pt x="0" y="45915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6700448" y="3780692"/>
                <a:ext cx="225952" cy="409913"/>
              </a:xfrm>
              <a:custGeom>
                <a:avLst/>
                <a:gdLst>
                  <a:gd name="connsiteX0" fmla="*/ 59873 w 225952"/>
                  <a:gd name="connsiteY0" fmla="*/ 0 h 409913"/>
                  <a:gd name="connsiteX1" fmla="*/ 50103 w 225952"/>
                  <a:gd name="connsiteY1" fmla="*/ 97692 h 409913"/>
                  <a:gd name="connsiteX2" fmla="*/ 1257 w 225952"/>
                  <a:gd name="connsiteY2" fmla="*/ 322385 h 409913"/>
                  <a:gd name="connsiteX3" fmla="*/ 11026 w 225952"/>
                  <a:gd name="connsiteY3" fmla="*/ 361462 h 409913"/>
                  <a:gd name="connsiteX4" fmla="*/ 225950 w 225952"/>
                  <a:gd name="connsiteY4" fmla="*/ 361462 h 40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52" h="409913">
                    <a:moveTo>
                      <a:pt x="59873" y="0"/>
                    </a:moveTo>
                    <a:cubicBezTo>
                      <a:pt x="56616" y="32564"/>
                      <a:pt x="55957" y="65493"/>
                      <a:pt x="50103" y="97692"/>
                    </a:cubicBezTo>
                    <a:cubicBezTo>
                      <a:pt x="36392" y="173103"/>
                      <a:pt x="12490" y="246566"/>
                      <a:pt x="1257" y="322385"/>
                    </a:cubicBezTo>
                    <a:cubicBezTo>
                      <a:pt x="-711" y="335667"/>
                      <a:pt x="-2094" y="358610"/>
                      <a:pt x="11026" y="361462"/>
                    </a:cubicBezTo>
                    <a:cubicBezTo>
                      <a:pt x="229203" y="408891"/>
                      <a:pt x="225950" y="441243"/>
                      <a:pt x="225950" y="361462"/>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6815039" y="3864706"/>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a:off x="7311285" y="3779004"/>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7688377" y="3814173"/>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8352349" y="3777469"/>
                <a:ext cx="322735" cy="677301"/>
              </a:xfrm>
              <a:custGeom>
                <a:avLst/>
                <a:gdLst>
                  <a:gd name="connsiteX0" fmla="*/ 176197 w 322735"/>
                  <a:gd name="connsiteY0" fmla="*/ 306070 h 677301"/>
                  <a:gd name="connsiteX1" fmla="*/ 88274 w 322735"/>
                  <a:gd name="connsiteY1" fmla="*/ 286532 h 677301"/>
                  <a:gd name="connsiteX2" fmla="*/ 68735 w 322735"/>
                  <a:gd name="connsiteY2" fmla="*/ 266993 h 677301"/>
                  <a:gd name="connsiteX3" fmla="*/ 19889 w 322735"/>
                  <a:gd name="connsiteY3" fmla="*/ 227916 h 677301"/>
                  <a:gd name="connsiteX4" fmla="*/ 351 w 322735"/>
                  <a:gd name="connsiteY4" fmla="*/ 169301 h 677301"/>
                  <a:gd name="connsiteX5" fmla="*/ 29658 w 322735"/>
                  <a:gd name="connsiteY5" fmla="*/ 71609 h 677301"/>
                  <a:gd name="connsiteX6" fmla="*/ 49197 w 322735"/>
                  <a:gd name="connsiteY6" fmla="*/ 52070 h 677301"/>
                  <a:gd name="connsiteX7" fmla="*/ 78505 w 322735"/>
                  <a:gd name="connsiteY7" fmla="*/ 42301 h 677301"/>
                  <a:gd name="connsiteX8" fmla="*/ 98043 w 322735"/>
                  <a:gd name="connsiteY8" fmla="*/ 22762 h 677301"/>
                  <a:gd name="connsiteX9" fmla="*/ 225043 w 322735"/>
                  <a:gd name="connsiteY9" fmla="*/ 12993 h 677301"/>
                  <a:gd name="connsiteX10" fmla="*/ 264120 w 322735"/>
                  <a:gd name="connsiteY10" fmla="*/ 52070 h 677301"/>
                  <a:gd name="connsiteX11" fmla="*/ 283658 w 322735"/>
                  <a:gd name="connsiteY11" fmla="*/ 71609 h 677301"/>
                  <a:gd name="connsiteX12" fmla="*/ 293428 w 322735"/>
                  <a:gd name="connsiteY12" fmla="*/ 227916 h 677301"/>
                  <a:gd name="connsiteX13" fmla="*/ 244581 w 322735"/>
                  <a:gd name="connsiteY13" fmla="*/ 266993 h 677301"/>
                  <a:gd name="connsiteX14" fmla="*/ 225043 w 322735"/>
                  <a:gd name="connsiteY14" fmla="*/ 286532 h 677301"/>
                  <a:gd name="connsiteX15" fmla="*/ 156658 w 322735"/>
                  <a:gd name="connsiteY15" fmla="*/ 345147 h 677301"/>
                  <a:gd name="connsiteX16" fmla="*/ 137120 w 322735"/>
                  <a:gd name="connsiteY16" fmla="*/ 364686 h 677301"/>
                  <a:gd name="connsiteX17" fmla="*/ 117581 w 322735"/>
                  <a:gd name="connsiteY17" fmla="*/ 384224 h 677301"/>
                  <a:gd name="connsiteX18" fmla="*/ 58966 w 322735"/>
                  <a:gd name="connsiteY18" fmla="*/ 501455 h 677301"/>
                  <a:gd name="connsiteX19" fmla="*/ 49197 w 322735"/>
                  <a:gd name="connsiteY19" fmla="*/ 530762 h 677301"/>
                  <a:gd name="connsiteX20" fmla="*/ 68735 w 322735"/>
                  <a:gd name="connsiteY20" fmla="*/ 599147 h 677301"/>
                  <a:gd name="connsiteX21" fmla="*/ 88274 w 322735"/>
                  <a:gd name="connsiteY21" fmla="*/ 618686 h 677301"/>
                  <a:gd name="connsiteX22" fmla="*/ 107812 w 322735"/>
                  <a:gd name="connsiteY22" fmla="*/ 647993 h 677301"/>
                  <a:gd name="connsiteX23" fmla="*/ 166428 w 322735"/>
                  <a:gd name="connsiteY23" fmla="*/ 667532 h 677301"/>
                  <a:gd name="connsiteX24" fmla="*/ 195735 w 322735"/>
                  <a:gd name="connsiteY24" fmla="*/ 677301 h 677301"/>
                  <a:gd name="connsiteX25" fmla="*/ 283658 w 322735"/>
                  <a:gd name="connsiteY25" fmla="*/ 657762 h 677301"/>
                  <a:gd name="connsiteX26" fmla="*/ 322735 w 322735"/>
                  <a:gd name="connsiteY26" fmla="*/ 608916 h 677301"/>
                  <a:gd name="connsiteX27" fmla="*/ 312966 w 322735"/>
                  <a:gd name="connsiteY27" fmla="*/ 462378 h 677301"/>
                  <a:gd name="connsiteX28" fmla="*/ 303197 w 322735"/>
                  <a:gd name="connsiteY28" fmla="*/ 433070 h 677301"/>
                  <a:gd name="connsiteX29" fmla="*/ 283658 w 322735"/>
                  <a:gd name="connsiteY29" fmla="*/ 413532 h 677301"/>
                  <a:gd name="connsiteX30" fmla="*/ 225043 w 322735"/>
                  <a:gd name="connsiteY30" fmla="*/ 345147 h 677301"/>
                  <a:gd name="connsiteX31" fmla="*/ 176197 w 322735"/>
                  <a:gd name="connsiteY31" fmla="*/ 306070 h 67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2735" h="677301">
                    <a:moveTo>
                      <a:pt x="176197" y="306070"/>
                    </a:moveTo>
                    <a:cubicBezTo>
                      <a:pt x="171059" y="305042"/>
                      <a:pt x="97471" y="291131"/>
                      <a:pt x="88274" y="286532"/>
                    </a:cubicBezTo>
                    <a:cubicBezTo>
                      <a:pt x="80036" y="282413"/>
                      <a:pt x="75927" y="272747"/>
                      <a:pt x="68735" y="266993"/>
                    </a:cubicBezTo>
                    <a:cubicBezTo>
                      <a:pt x="7116" y="217697"/>
                      <a:pt x="67067" y="275094"/>
                      <a:pt x="19889" y="227916"/>
                    </a:cubicBezTo>
                    <a:cubicBezTo>
                      <a:pt x="13376" y="208378"/>
                      <a:pt x="-2562" y="189689"/>
                      <a:pt x="351" y="169301"/>
                    </a:cubicBezTo>
                    <a:cubicBezTo>
                      <a:pt x="9025" y="108580"/>
                      <a:pt x="-1248" y="110241"/>
                      <a:pt x="29658" y="71609"/>
                    </a:cubicBezTo>
                    <a:cubicBezTo>
                      <a:pt x="35412" y="64417"/>
                      <a:pt x="41299" y="56809"/>
                      <a:pt x="49197" y="52070"/>
                    </a:cubicBezTo>
                    <a:cubicBezTo>
                      <a:pt x="58027" y="46772"/>
                      <a:pt x="68736" y="45557"/>
                      <a:pt x="78505" y="42301"/>
                    </a:cubicBezTo>
                    <a:cubicBezTo>
                      <a:pt x="85018" y="35788"/>
                      <a:pt x="90851" y="28516"/>
                      <a:pt x="98043" y="22762"/>
                    </a:cubicBezTo>
                    <a:cubicBezTo>
                      <a:pt x="146204" y="-15767"/>
                      <a:pt x="139020" y="4391"/>
                      <a:pt x="225043" y="12993"/>
                    </a:cubicBezTo>
                    <a:lnTo>
                      <a:pt x="264120" y="52070"/>
                    </a:lnTo>
                    <a:lnTo>
                      <a:pt x="283658" y="71609"/>
                    </a:lnTo>
                    <a:cubicBezTo>
                      <a:pt x="307171" y="142146"/>
                      <a:pt x="315377" y="140122"/>
                      <a:pt x="293428" y="227916"/>
                    </a:cubicBezTo>
                    <a:cubicBezTo>
                      <a:pt x="290479" y="239711"/>
                      <a:pt x="249822" y="262800"/>
                      <a:pt x="244581" y="266993"/>
                    </a:cubicBezTo>
                    <a:cubicBezTo>
                      <a:pt x="237389" y="272747"/>
                      <a:pt x="232235" y="280778"/>
                      <a:pt x="225043" y="286532"/>
                    </a:cubicBezTo>
                    <a:cubicBezTo>
                      <a:pt x="150649" y="346047"/>
                      <a:pt x="250726" y="251077"/>
                      <a:pt x="156658" y="345147"/>
                    </a:cubicBezTo>
                    <a:lnTo>
                      <a:pt x="137120" y="364686"/>
                    </a:lnTo>
                    <a:cubicBezTo>
                      <a:pt x="130607" y="371199"/>
                      <a:pt x="122690" y="376560"/>
                      <a:pt x="117581" y="384224"/>
                    </a:cubicBezTo>
                    <a:cubicBezTo>
                      <a:pt x="67081" y="459975"/>
                      <a:pt x="85930" y="420562"/>
                      <a:pt x="58966" y="501455"/>
                    </a:cubicBezTo>
                    <a:lnTo>
                      <a:pt x="49197" y="530762"/>
                    </a:lnTo>
                    <a:cubicBezTo>
                      <a:pt x="51022" y="538061"/>
                      <a:pt x="62729" y="589137"/>
                      <a:pt x="68735" y="599147"/>
                    </a:cubicBezTo>
                    <a:cubicBezTo>
                      <a:pt x="73474" y="607045"/>
                      <a:pt x="82520" y="611494"/>
                      <a:pt x="88274" y="618686"/>
                    </a:cubicBezTo>
                    <a:cubicBezTo>
                      <a:pt x="95608" y="627854"/>
                      <a:pt x="97856" y="641770"/>
                      <a:pt x="107812" y="647993"/>
                    </a:cubicBezTo>
                    <a:cubicBezTo>
                      <a:pt x="125277" y="658909"/>
                      <a:pt x="146889" y="661019"/>
                      <a:pt x="166428" y="667532"/>
                    </a:cubicBezTo>
                    <a:lnTo>
                      <a:pt x="195735" y="677301"/>
                    </a:lnTo>
                    <a:cubicBezTo>
                      <a:pt x="207580" y="675327"/>
                      <a:pt x="265155" y="668864"/>
                      <a:pt x="283658" y="657762"/>
                    </a:cubicBezTo>
                    <a:cubicBezTo>
                      <a:pt x="299128" y="648480"/>
                      <a:pt x="313859" y="622231"/>
                      <a:pt x="322735" y="608916"/>
                    </a:cubicBezTo>
                    <a:cubicBezTo>
                      <a:pt x="319479" y="560070"/>
                      <a:pt x="318372" y="511033"/>
                      <a:pt x="312966" y="462378"/>
                    </a:cubicBezTo>
                    <a:cubicBezTo>
                      <a:pt x="311829" y="452143"/>
                      <a:pt x="308495" y="441900"/>
                      <a:pt x="303197" y="433070"/>
                    </a:cubicBezTo>
                    <a:cubicBezTo>
                      <a:pt x="298458" y="425172"/>
                      <a:pt x="289412" y="420724"/>
                      <a:pt x="283658" y="413532"/>
                    </a:cubicBezTo>
                    <a:cubicBezTo>
                      <a:pt x="258404" y="381965"/>
                      <a:pt x="265359" y="372024"/>
                      <a:pt x="225043" y="345147"/>
                    </a:cubicBezTo>
                    <a:lnTo>
                      <a:pt x="176197" y="30607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055731" y="3835400"/>
                <a:ext cx="257884" cy="605692"/>
              </a:xfrm>
              <a:custGeom>
                <a:avLst/>
                <a:gdLst>
                  <a:gd name="connsiteX0" fmla="*/ 146539 w 351693"/>
                  <a:gd name="connsiteY0" fmla="*/ 683846 h 683846"/>
                  <a:gd name="connsiteX1" fmla="*/ 78154 w 351693"/>
                  <a:gd name="connsiteY1" fmla="*/ 625231 h 683846"/>
                  <a:gd name="connsiteX2" fmla="*/ 68385 w 351693"/>
                  <a:gd name="connsiteY2" fmla="*/ 595923 h 683846"/>
                  <a:gd name="connsiteX3" fmla="*/ 29308 w 351693"/>
                  <a:gd name="connsiteY3" fmla="*/ 537307 h 683846"/>
                  <a:gd name="connsiteX4" fmla="*/ 9770 w 351693"/>
                  <a:gd name="connsiteY4" fmla="*/ 478692 h 683846"/>
                  <a:gd name="connsiteX5" fmla="*/ 0 w 351693"/>
                  <a:gd name="connsiteY5" fmla="*/ 449384 h 683846"/>
                  <a:gd name="connsiteX6" fmla="*/ 9770 w 351693"/>
                  <a:gd name="connsiteY6" fmla="*/ 234461 h 683846"/>
                  <a:gd name="connsiteX7" fmla="*/ 48847 w 351693"/>
                  <a:gd name="connsiteY7" fmla="*/ 146538 h 683846"/>
                  <a:gd name="connsiteX8" fmla="*/ 68385 w 351693"/>
                  <a:gd name="connsiteY8" fmla="*/ 107461 h 683846"/>
                  <a:gd name="connsiteX9" fmla="*/ 136770 w 351693"/>
                  <a:gd name="connsiteY9" fmla="*/ 29307 h 683846"/>
                  <a:gd name="connsiteX10" fmla="*/ 166077 w 351693"/>
                  <a:gd name="connsiteY10" fmla="*/ 9769 h 683846"/>
                  <a:gd name="connsiteX11" fmla="*/ 205154 w 351693"/>
                  <a:gd name="connsiteY11" fmla="*/ 0 h 683846"/>
                  <a:gd name="connsiteX12" fmla="*/ 332154 w 351693"/>
                  <a:gd name="connsiteY12" fmla="*/ 29307 h 683846"/>
                  <a:gd name="connsiteX13" fmla="*/ 351693 w 351693"/>
                  <a:gd name="connsiteY13" fmla="*/ 58615 h 683846"/>
                  <a:gd name="connsiteX14" fmla="*/ 341923 w 351693"/>
                  <a:gd name="connsiteY14" fmla="*/ 498231 h 683846"/>
                  <a:gd name="connsiteX15" fmla="*/ 322385 w 351693"/>
                  <a:gd name="connsiteY15" fmla="*/ 556846 h 683846"/>
                  <a:gd name="connsiteX16" fmla="*/ 263770 w 351693"/>
                  <a:gd name="connsiteY16" fmla="*/ 605692 h 683846"/>
                  <a:gd name="connsiteX17" fmla="*/ 244231 w 351693"/>
                  <a:gd name="connsiteY17" fmla="*/ 625231 h 683846"/>
                  <a:gd name="connsiteX18" fmla="*/ 185616 w 351693"/>
                  <a:gd name="connsiteY18" fmla="*/ 664307 h 683846"/>
                  <a:gd name="connsiteX19" fmla="*/ 156308 w 351693"/>
                  <a:gd name="connsiteY19" fmla="*/ 683846 h 683846"/>
                  <a:gd name="connsiteX20" fmla="*/ 146539 w 351693"/>
                  <a:gd name="connsiteY20" fmla="*/ 683846 h 68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1693" h="683846">
                    <a:moveTo>
                      <a:pt x="146539" y="683846"/>
                    </a:moveTo>
                    <a:cubicBezTo>
                      <a:pt x="104996" y="658920"/>
                      <a:pt x="97485" y="663892"/>
                      <a:pt x="78154" y="625231"/>
                    </a:cubicBezTo>
                    <a:cubicBezTo>
                      <a:pt x="73549" y="616020"/>
                      <a:pt x="73683" y="604753"/>
                      <a:pt x="68385" y="595923"/>
                    </a:cubicBezTo>
                    <a:cubicBezTo>
                      <a:pt x="23657" y="521374"/>
                      <a:pt x="76513" y="655319"/>
                      <a:pt x="29308" y="537307"/>
                    </a:cubicBezTo>
                    <a:cubicBezTo>
                      <a:pt x="21659" y="518185"/>
                      <a:pt x="16283" y="498230"/>
                      <a:pt x="9770" y="478692"/>
                    </a:cubicBezTo>
                    <a:lnTo>
                      <a:pt x="0" y="449384"/>
                    </a:lnTo>
                    <a:cubicBezTo>
                      <a:pt x="3257" y="377743"/>
                      <a:pt x="2130" y="305768"/>
                      <a:pt x="9770" y="234461"/>
                    </a:cubicBezTo>
                    <a:cubicBezTo>
                      <a:pt x="15394" y="181975"/>
                      <a:pt x="27933" y="183137"/>
                      <a:pt x="48847" y="146538"/>
                    </a:cubicBezTo>
                    <a:cubicBezTo>
                      <a:pt x="56072" y="133894"/>
                      <a:pt x="61160" y="120105"/>
                      <a:pt x="68385" y="107461"/>
                    </a:cubicBezTo>
                    <a:cubicBezTo>
                      <a:pt x="84273" y="79656"/>
                      <a:pt x="111830" y="45934"/>
                      <a:pt x="136770" y="29307"/>
                    </a:cubicBezTo>
                    <a:cubicBezTo>
                      <a:pt x="146539" y="22794"/>
                      <a:pt x="155285" y="14394"/>
                      <a:pt x="166077" y="9769"/>
                    </a:cubicBezTo>
                    <a:cubicBezTo>
                      <a:pt x="178418" y="4480"/>
                      <a:pt x="192128" y="3256"/>
                      <a:pt x="205154" y="0"/>
                    </a:cubicBezTo>
                    <a:cubicBezTo>
                      <a:pt x="256162" y="5101"/>
                      <a:pt x="296556" y="-6291"/>
                      <a:pt x="332154" y="29307"/>
                    </a:cubicBezTo>
                    <a:cubicBezTo>
                      <a:pt x="340456" y="37609"/>
                      <a:pt x="345180" y="48846"/>
                      <a:pt x="351693" y="58615"/>
                    </a:cubicBezTo>
                    <a:cubicBezTo>
                      <a:pt x="348436" y="205154"/>
                      <a:pt x="350530" y="351909"/>
                      <a:pt x="341923" y="498231"/>
                    </a:cubicBezTo>
                    <a:cubicBezTo>
                      <a:pt x="340714" y="518791"/>
                      <a:pt x="336948" y="542283"/>
                      <a:pt x="322385" y="556846"/>
                    </a:cubicBezTo>
                    <a:cubicBezTo>
                      <a:pt x="252764" y="626467"/>
                      <a:pt x="331776" y="551287"/>
                      <a:pt x="263770" y="605692"/>
                    </a:cubicBezTo>
                    <a:cubicBezTo>
                      <a:pt x="256578" y="611446"/>
                      <a:pt x="251600" y="619705"/>
                      <a:pt x="244231" y="625231"/>
                    </a:cubicBezTo>
                    <a:cubicBezTo>
                      <a:pt x="225445" y="639320"/>
                      <a:pt x="205154" y="651282"/>
                      <a:pt x="185616" y="664307"/>
                    </a:cubicBezTo>
                    <a:cubicBezTo>
                      <a:pt x="175847" y="670820"/>
                      <a:pt x="167447" y="680133"/>
                      <a:pt x="156308" y="683846"/>
                    </a:cubicBezTo>
                    <a:lnTo>
                      <a:pt x="146539" y="683846"/>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42748" y="3788773"/>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9306190" y="3786553"/>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9702822" y="3792415"/>
                <a:ext cx="295005"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a:off x="10050611" y="3808046"/>
                <a:ext cx="295005"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10357359" y="3802184"/>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10517211" y="3754022"/>
                <a:ext cx="322735" cy="677301"/>
              </a:xfrm>
              <a:custGeom>
                <a:avLst/>
                <a:gdLst>
                  <a:gd name="connsiteX0" fmla="*/ 176197 w 322735"/>
                  <a:gd name="connsiteY0" fmla="*/ 306070 h 677301"/>
                  <a:gd name="connsiteX1" fmla="*/ 88274 w 322735"/>
                  <a:gd name="connsiteY1" fmla="*/ 286532 h 677301"/>
                  <a:gd name="connsiteX2" fmla="*/ 68735 w 322735"/>
                  <a:gd name="connsiteY2" fmla="*/ 266993 h 677301"/>
                  <a:gd name="connsiteX3" fmla="*/ 19889 w 322735"/>
                  <a:gd name="connsiteY3" fmla="*/ 227916 h 677301"/>
                  <a:gd name="connsiteX4" fmla="*/ 351 w 322735"/>
                  <a:gd name="connsiteY4" fmla="*/ 169301 h 677301"/>
                  <a:gd name="connsiteX5" fmla="*/ 29658 w 322735"/>
                  <a:gd name="connsiteY5" fmla="*/ 71609 h 677301"/>
                  <a:gd name="connsiteX6" fmla="*/ 49197 w 322735"/>
                  <a:gd name="connsiteY6" fmla="*/ 52070 h 677301"/>
                  <a:gd name="connsiteX7" fmla="*/ 78505 w 322735"/>
                  <a:gd name="connsiteY7" fmla="*/ 42301 h 677301"/>
                  <a:gd name="connsiteX8" fmla="*/ 98043 w 322735"/>
                  <a:gd name="connsiteY8" fmla="*/ 22762 h 677301"/>
                  <a:gd name="connsiteX9" fmla="*/ 225043 w 322735"/>
                  <a:gd name="connsiteY9" fmla="*/ 12993 h 677301"/>
                  <a:gd name="connsiteX10" fmla="*/ 264120 w 322735"/>
                  <a:gd name="connsiteY10" fmla="*/ 52070 h 677301"/>
                  <a:gd name="connsiteX11" fmla="*/ 283658 w 322735"/>
                  <a:gd name="connsiteY11" fmla="*/ 71609 h 677301"/>
                  <a:gd name="connsiteX12" fmla="*/ 293428 w 322735"/>
                  <a:gd name="connsiteY12" fmla="*/ 227916 h 677301"/>
                  <a:gd name="connsiteX13" fmla="*/ 244581 w 322735"/>
                  <a:gd name="connsiteY13" fmla="*/ 266993 h 677301"/>
                  <a:gd name="connsiteX14" fmla="*/ 225043 w 322735"/>
                  <a:gd name="connsiteY14" fmla="*/ 286532 h 677301"/>
                  <a:gd name="connsiteX15" fmla="*/ 156658 w 322735"/>
                  <a:gd name="connsiteY15" fmla="*/ 345147 h 677301"/>
                  <a:gd name="connsiteX16" fmla="*/ 137120 w 322735"/>
                  <a:gd name="connsiteY16" fmla="*/ 364686 h 677301"/>
                  <a:gd name="connsiteX17" fmla="*/ 117581 w 322735"/>
                  <a:gd name="connsiteY17" fmla="*/ 384224 h 677301"/>
                  <a:gd name="connsiteX18" fmla="*/ 58966 w 322735"/>
                  <a:gd name="connsiteY18" fmla="*/ 501455 h 677301"/>
                  <a:gd name="connsiteX19" fmla="*/ 49197 w 322735"/>
                  <a:gd name="connsiteY19" fmla="*/ 530762 h 677301"/>
                  <a:gd name="connsiteX20" fmla="*/ 68735 w 322735"/>
                  <a:gd name="connsiteY20" fmla="*/ 599147 h 677301"/>
                  <a:gd name="connsiteX21" fmla="*/ 88274 w 322735"/>
                  <a:gd name="connsiteY21" fmla="*/ 618686 h 677301"/>
                  <a:gd name="connsiteX22" fmla="*/ 107812 w 322735"/>
                  <a:gd name="connsiteY22" fmla="*/ 647993 h 677301"/>
                  <a:gd name="connsiteX23" fmla="*/ 166428 w 322735"/>
                  <a:gd name="connsiteY23" fmla="*/ 667532 h 677301"/>
                  <a:gd name="connsiteX24" fmla="*/ 195735 w 322735"/>
                  <a:gd name="connsiteY24" fmla="*/ 677301 h 677301"/>
                  <a:gd name="connsiteX25" fmla="*/ 283658 w 322735"/>
                  <a:gd name="connsiteY25" fmla="*/ 657762 h 677301"/>
                  <a:gd name="connsiteX26" fmla="*/ 322735 w 322735"/>
                  <a:gd name="connsiteY26" fmla="*/ 608916 h 677301"/>
                  <a:gd name="connsiteX27" fmla="*/ 312966 w 322735"/>
                  <a:gd name="connsiteY27" fmla="*/ 462378 h 677301"/>
                  <a:gd name="connsiteX28" fmla="*/ 303197 w 322735"/>
                  <a:gd name="connsiteY28" fmla="*/ 433070 h 677301"/>
                  <a:gd name="connsiteX29" fmla="*/ 283658 w 322735"/>
                  <a:gd name="connsiteY29" fmla="*/ 413532 h 677301"/>
                  <a:gd name="connsiteX30" fmla="*/ 225043 w 322735"/>
                  <a:gd name="connsiteY30" fmla="*/ 345147 h 677301"/>
                  <a:gd name="connsiteX31" fmla="*/ 176197 w 322735"/>
                  <a:gd name="connsiteY31" fmla="*/ 306070 h 67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2735" h="677301">
                    <a:moveTo>
                      <a:pt x="176197" y="306070"/>
                    </a:moveTo>
                    <a:cubicBezTo>
                      <a:pt x="171059" y="305042"/>
                      <a:pt x="97471" y="291131"/>
                      <a:pt x="88274" y="286532"/>
                    </a:cubicBezTo>
                    <a:cubicBezTo>
                      <a:pt x="80036" y="282413"/>
                      <a:pt x="75927" y="272747"/>
                      <a:pt x="68735" y="266993"/>
                    </a:cubicBezTo>
                    <a:cubicBezTo>
                      <a:pt x="7116" y="217697"/>
                      <a:pt x="67067" y="275094"/>
                      <a:pt x="19889" y="227916"/>
                    </a:cubicBezTo>
                    <a:cubicBezTo>
                      <a:pt x="13376" y="208378"/>
                      <a:pt x="-2562" y="189689"/>
                      <a:pt x="351" y="169301"/>
                    </a:cubicBezTo>
                    <a:cubicBezTo>
                      <a:pt x="9025" y="108580"/>
                      <a:pt x="-1248" y="110241"/>
                      <a:pt x="29658" y="71609"/>
                    </a:cubicBezTo>
                    <a:cubicBezTo>
                      <a:pt x="35412" y="64417"/>
                      <a:pt x="41299" y="56809"/>
                      <a:pt x="49197" y="52070"/>
                    </a:cubicBezTo>
                    <a:cubicBezTo>
                      <a:pt x="58027" y="46772"/>
                      <a:pt x="68736" y="45557"/>
                      <a:pt x="78505" y="42301"/>
                    </a:cubicBezTo>
                    <a:cubicBezTo>
                      <a:pt x="85018" y="35788"/>
                      <a:pt x="90851" y="28516"/>
                      <a:pt x="98043" y="22762"/>
                    </a:cubicBezTo>
                    <a:cubicBezTo>
                      <a:pt x="146204" y="-15767"/>
                      <a:pt x="139020" y="4391"/>
                      <a:pt x="225043" y="12993"/>
                    </a:cubicBezTo>
                    <a:lnTo>
                      <a:pt x="264120" y="52070"/>
                    </a:lnTo>
                    <a:lnTo>
                      <a:pt x="283658" y="71609"/>
                    </a:lnTo>
                    <a:cubicBezTo>
                      <a:pt x="307171" y="142146"/>
                      <a:pt x="315377" y="140122"/>
                      <a:pt x="293428" y="227916"/>
                    </a:cubicBezTo>
                    <a:cubicBezTo>
                      <a:pt x="290479" y="239711"/>
                      <a:pt x="249822" y="262800"/>
                      <a:pt x="244581" y="266993"/>
                    </a:cubicBezTo>
                    <a:cubicBezTo>
                      <a:pt x="237389" y="272747"/>
                      <a:pt x="232235" y="280778"/>
                      <a:pt x="225043" y="286532"/>
                    </a:cubicBezTo>
                    <a:cubicBezTo>
                      <a:pt x="150649" y="346047"/>
                      <a:pt x="250726" y="251077"/>
                      <a:pt x="156658" y="345147"/>
                    </a:cubicBezTo>
                    <a:lnTo>
                      <a:pt x="137120" y="364686"/>
                    </a:lnTo>
                    <a:cubicBezTo>
                      <a:pt x="130607" y="371199"/>
                      <a:pt x="122690" y="376560"/>
                      <a:pt x="117581" y="384224"/>
                    </a:cubicBezTo>
                    <a:cubicBezTo>
                      <a:pt x="67081" y="459975"/>
                      <a:pt x="85930" y="420562"/>
                      <a:pt x="58966" y="501455"/>
                    </a:cubicBezTo>
                    <a:lnTo>
                      <a:pt x="49197" y="530762"/>
                    </a:lnTo>
                    <a:cubicBezTo>
                      <a:pt x="51022" y="538061"/>
                      <a:pt x="62729" y="589137"/>
                      <a:pt x="68735" y="599147"/>
                    </a:cubicBezTo>
                    <a:cubicBezTo>
                      <a:pt x="73474" y="607045"/>
                      <a:pt x="82520" y="611494"/>
                      <a:pt x="88274" y="618686"/>
                    </a:cubicBezTo>
                    <a:cubicBezTo>
                      <a:pt x="95608" y="627854"/>
                      <a:pt x="97856" y="641770"/>
                      <a:pt x="107812" y="647993"/>
                    </a:cubicBezTo>
                    <a:cubicBezTo>
                      <a:pt x="125277" y="658909"/>
                      <a:pt x="146889" y="661019"/>
                      <a:pt x="166428" y="667532"/>
                    </a:cubicBezTo>
                    <a:lnTo>
                      <a:pt x="195735" y="677301"/>
                    </a:lnTo>
                    <a:cubicBezTo>
                      <a:pt x="207580" y="675327"/>
                      <a:pt x="265155" y="668864"/>
                      <a:pt x="283658" y="657762"/>
                    </a:cubicBezTo>
                    <a:cubicBezTo>
                      <a:pt x="299128" y="648480"/>
                      <a:pt x="313859" y="622231"/>
                      <a:pt x="322735" y="608916"/>
                    </a:cubicBezTo>
                    <a:cubicBezTo>
                      <a:pt x="319479" y="560070"/>
                      <a:pt x="318372" y="511033"/>
                      <a:pt x="312966" y="462378"/>
                    </a:cubicBezTo>
                    <a:cubicBezTo>
                      <a:pt x="311829" y="452143"/>
                      <a:pt x="308495" y="441900"/>
                      <a:pt x="303197" y="433070"/>
                    </a:cubicBezTo>
                    <a:cubicBezTo>
                      <a:pt x="298458" y="425172"/>
                      <a:pt x="289412" y="420724"/>
                      <a:pt x="283658" y="413532"/>
                    </a:cubicBezTo>
                    <a:cubicBezTo>
                      <a:pt x="258404" y="381965"/>
                      <a:pt x="265359" y="372024"/>
                      <a:pt x="225043" y="345147"/>
                    </a:cubicBezTo>
                    <a:lnTo>
                      <a:pt x="176197" y="30607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9765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Overlaps </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4000" dirty="0"/>
              <a:t>How many times a day do a clock’s hands(hour and minute hands only) overlap?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2794" y="3995643"/>
            <a:ext cx="2641838" cy="2641838"/>
          </a:xfrm>
          <a:prstGeom prst="rect">
            <a:avLst/>
          </a:prstGeom>
        </p:spPr>
      </p:pic>
    </p:spTree>
    <p:extLst>
      <p:ext uri="{BB962C8B-B14F-4D97-AF65-F5344CB8AC3E}">
        <p14:creationId xmlns:p14="http://schemas.microsoft.com/office/powerpoint/2010/main" val="223879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Bill</a:t>
            </a:r>
          </a:p>
        </p:txBody>
      </p:sp>
      <p:sp>
        <p:nvSpPr>
          <p:cNvPr id="3" name="Content Placeholder 2"/>
          <p:cNvSpPr>
            <a:spLocks noGrp="1"/>
          </p:cNvSpPr>
          <p:nvPr>
            <p:ph idx="1"/>
          </p:nvPr>
        </p:nvSpPr>
        <p:spPr/>
        <p:txBody>
          <a:bodyPr/>
          <a:lstStyle/>
          <a:p>
            <a:pPr marL="0" indent="0">
              <a:buNone/>
            </a:pPr>
            <a:r>
              <a:rPr lang="en-US" dirty="0"/>
              <a:t>Bill is the suspect, if read upside down the numbers read:</a:t>
            </a:r>
          </a:p>
        </p:txBody>
      </p:sp>
      <p:grpSp>
        <p:nvGrpSpPr>
          <p:cNvPr id="4" name="Group 3"/>
          <p:cNvGrpSpPr/>
          <p:nvPr/>
        </p:nvGrpSpPr>
        <p:grpSpPr>
          <a:xfrm rot="10800000">
            <a:off x="2676769" y="3651181"/>
            <a:ext cx="8616462" cy="923330"/>
            <a:chOff x="2676769" y="3651181"/>
            <a:chExt cx="8616462" cy="923330"/>
          </a:xfrm>
        </p:grpSpPr>
        <p:sp>
          <p:nvSpPr>
            <p:cNvPr id="5" name="Rectangle 4"/>
            <p:cNvSpPr/>
            <p:nvPr/>
          </p:nvSpPr>
          <p:spPr>
            <a:xfrm>
              <a:off x="2676769" y="3651181"/>
              <a:ext cx="8616462"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6" name="Group 5"/>
            <p:cNvGrpSpPr/>
            <p:nvPr/>
          </p:nvGrpSpPr>
          <p:grpSpPr>
            <a:xfrm>
              <a:off x="2930770" y="3773560"/>
              <a:ext cx="8104556" cy="726145"/>
              <a:chOff x="2735390" y="3754022"/>
              <a:chExt cx="8104556" cy="726145"/>
            </a:xfrm>
          </p:grpSpPr>
          <p:sp>
            <p:nvSpPr>
              <p:cNvPr id="7" name="Freeform 6"/>
              <p:cNvSpPr/>
              <p:nvPr/>
            </p:nvSpPr>
            <p:spPr>
              <a:xfrm>
                <a:off x="2735390" y="3809999"/>
                <a:ext cx="449379"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a:off x="3145703" y="3829537"/>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3341090" y="3829538"/>
                <a:ext cx="332156" cy="605692"/>
              </a:xfrm>
              <a:custGeom>
                <a:avLst/>
                <a:gdLst>
                  <a:gd name="connsiteX0" fmla="*/ 146539 w 351693"/>
                  <a:gd name="connsiteY0" fmla="*/ 683846 h 683846"/>
                  <a:gd name="connsiteX1" fmla="*/ 78154 w 351693"/>
                  <a:gd name="connsiteY1" fmla="*/ 625231 h 683846"/>
                  <a:gd name="connsiteX2" fmla="*/ 68385 w 351693"/>
                  <a:gd name="connsiteY2" fmla="*/ 595923 h 683846"/>
                  <a:gd name="connsiteX3" fmla="*/ 29308 w 351693"/>
                  <a:gd name="connsiteY3" fmla="*/ 537307 h 683846"/>
                  <a:gd name="connsiteX4" fmla="*/ 9770 w 351693"/>
                  <a:gd name="connsiteY4" fmla="*/ 478692 h 683846"/>
                  <a:gd name="connsiteX5" fmla="*/ 0 w 351693"/>
                  <a:gd name="connsiteY5" fmla="*/ 449384 h 683846"/>
                  <a:gd name="connsiteX6" fmla="*/ 9770 w 351693"/>
                  <a:gd name="connsiteY6" fmla="*/ 234461 h 683846"/>
                  <a:gd name="connsiteX7" fmla="*/ 48847 w 351693"/>
                  <a:gd name="connsiteY7" fmla="*/ 146538 h 683846"/>
                  <a:gd name="connsiteX8" fmla="*/ 68385 w 351693"/>
                  <a:gd name="connsiteY8" fmla="*/ 107461 h 683846"/>
                  <a:gd name="connsiteX9" fmla="*/ 136770 w 351693"/>
                  <a:gd name="connsiteY9" fmla="*/ 29307 h 683846"/>
                  <a:gd name="connsiteX10" fmla="*/ 166077 w 351693"/>
                  <a:gd name="connsiteY10" fmla="*/ 9769 h 683846"/>
                  <a:gd name="connsiteX11" fmla="*/ 205154 w 351693"/>
                  <a:gd name="connsiteY11" fmla="*/ 0 h 683846"/>
                  <a:gd name="connsiteX12" fmla="*/ 332154 w 351693"/>
                  <a:gd name="connsiteY12" fmla="*/ 29307 h 683846"/>
                  <a:gd name="connsiteX13" fmla="*/ 351693 w 351693"/>
                  <a:gd name="connsiteY13" fmla="*/ 58615 h 683846"/>
                  <a:gd name="connsiteX14" fmla="*/ 341923 w 351693"/>
                  <a:gd name="connsiteY14" fmla="*/ 498231 h 683846"/>
                  <a:gd name="connsiteX15" fmla="*/ 322385 w 351693"/>
                  <a:gd name="connsiteY15" fmla="*/ 556846 h 683846"/>
                  <a:gd name="connsiteX16" fmla="*/ 263770 w 351693"/>
                  <a:gd name="connsiteY16" fmla="*/ 605692 h 683846"/>
                  <a:gd name="connsiteX17" fmla="*/ 244231 w 351693"/>
                  <a:gd name="connsiteY17" fmla="*/ 625231 h 683846"/>
                  <a:gd name="connsiteX18" fmla="*/ 185616 w 351693"/>
                  <a:gd name="connsiteY18" fmla="*/ 664307 h 683846"/>
                  <a:gd name="connsiteX19" fmla="*/ 156308 w 351693"/>
                  <a:gd name="connsiteY19" fmla="*/ 683846 h 683846"/>
                  <a:gd name="connsiteX20" fmla="*/ 146539 w 351693"/>
                  <a:gd name="connsiteY20" fmla="*/ 683846 h 68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1693" h="683846">
                    <a:moveTo>
                      <a:pt x="146539" y="683846"/>
                    </a:moveTo>
                    <a:cubicBezTo>
                      <a:pt x="104996" y="658920"/>
                      <a:pt x="97485" y="663892"/>
                      <a:pt x="78154" y="625231"/>
                    </a:cubicBezTo>
                    <a:cubicBezTo>
                      <a:pt x="73549" y="616020"/>
                      <a:pt x="73683" y="604753"/>
                      <a:pt x="68385" y="595923"/>
                    </a:cubicBezTo>
                    <a:cubicBezTo>
                      <a:pt x="23657" y="521374"/>
                      <a:pt x="76513" y="655319"/>
                      <a:pt x="29308" y="537307"/>
                    </a:cubicBezTo>
                    <a:cubicBezTo>
                      <a:pt x="21659" y="518185"/>
                      <a:pt x="16283" y="498230"/>
                      <a:pt x="9770" y="478692"/>
                    </a:cubicBezTo>
                    <a:lnTo>
                      <a:pt x="0" y="449384"/>
                    </a:lnTo>
                    <a:cubicBezTo>
                      <a:pt x="3257" y="377743"/>
                      <a:pt x="2130" y="305768"/>
                      <a:pt x="9770" y="234461"/>
                    </a:cubicBezTo>
                    <a:cubicBezTo>
                      <a:pt x="15394" y="181975"/>
                      <a:pt x="27933" y="183137"/>
                      <a:pt x="48847" y="146538"/>
                    </a:cubicBezTo>
                    <a:cubicBezTo>
                      <a:pt x="56072" y="133894"/>
                      <a:pt x="61160" y="120105"/>
                      <a:pt x="68385" y="107461"/>
                    </a:cubicBezTo>
                    <a:cubicBezTo>
                      <a:pt x="84273" y="79656"/>
                      <a:pt x="111830" y="45934"/>
                      <a:pt x="136770" y="29307"/>
                    </a:cubicBezTo>
                    <a:cubicBezTo>
                      <a:pt x="146539" y="22794"/>
                      <a:pt x="155285" y="14394"/>
                      <a:pt x="166077" y="9769"/>
                    </a:cubicBezTo>
                    <a:cubicBezTo>
                      <a:pt x="178418" y="4480"/>
                      <a:pt x="192128" y="3256"/>
                      <a:pt x="205154" y="0"/>
                    </a:cubicBezTo>
                    <a:cubicBezTo>
                      <a:pt x="256162" y="5101"/>
                      <a:pt x="296556" y="-6291"/>
                      <a:pt x="332154" y="29307"/>
                    </a:cubicBezTo>
                    <a:cubicBezTo>
                      <a:pt x="340456" y="37609"/>
                      <a:pt x="345180" y="48846"/>
                      <a:pt x="351693" y="58615"/>
                    </a:cubicBezTo>
                    <a:cubicBezTo>
                      <a:pt x="348436" y="205154"/>
                      <a:pt x="350530" y="351909"/>
                      <a:pt x="341923" y="498231"/>
                    </a:cubicBezTo>
                    <a:cubicBezTo>
                      <a:pt x="340714" y="518791"/>
                      <a:pt x="336948" y="542283"/>
                      <a:pt x="322385" y="556846"/>
                    </a:cubicBezTo>
                    <a:cubicBezTo>
                      <a:pt x="252764" y="626467"/>
                      <a:pt x="331776" y="551287"/>
                      <a:pt x="263770" y="605692"/>
                    </a:cubicBezTo>
                    <a:cubicBezTo>
                      <a:pt x="256578" y="611446"/>
                      <a:pt x="251600" y="619705"/>
                      <a:pt x="244231" y="625231"/>
                    </a:cubicBezTo>
                    <a:cubicBezTo>
                      <a:pt x="225445" y="639320"/>
                      <a:pt x="205154" y="651282"/>
                      <a:pt x="185616" y="664307"/>
                    </a:cubicBezTo>
                    <a:cubicBezTo>
                      <a:pt x="175847" y="670820"/>
                      <a:pt x="167447" y="680133"/>
                      <a:pt x="156308" y="683846"/>
                    </a:cubicBezTo>
                    <a:lnTo>
                      <a:pt x="146539" y="683846"/>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3978012" y="3835666"/>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4343414" y="3796322"/>
                <a:ext cx="320413"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4730282" y="3831491"/>
                <a:ext cx="320413"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5050714" y="3800230"/>
                <a:ext cx="403273" cy="615462"/>
              </a:xfrm>
              <a:custGeom>
                <a:avLst/>
                <a:gdLst>
                  <a:gd name="connsiteX0" fmla="*/ 78154 w 403273"/>
                  <a:gd name="connsiteY0" fmla="*/ 97693 h 527539"/>
                  <a:gd name="connsiteX1" fmla="*/ 214923 w 403273"/>
                  <a:gd name="connsiteY1" fmla="*/ 39077 h 527539"/>
                  <a:gd name="connsiteX2" fmla="*/ 254000 w 403273"/>
                  <a:gd name="connsiteY2" fmla="*/ 19539 h 527539"/>
                  <a:gd name="connsiteX3" fmla="*/ 351692 w 403273"/>
                  <a:gd name="connsiteY3" fmla="*/ 0 h 527539"/>
                  <a:gd name="connsiteX4" fmla="*/ 400538 w 403273"/>
                  <a:gd name="connsiteY4" fmla="*/ 9770 h 527539"/>
                  <a:gd name="connsiteX5" fmla="*/ 371231 w 403273"/>
                  <a:gd name="connsiteY5" fmla="*/ 156308 h 527539"/>
                  <a:gd name="connsiteX6" fmla="*/ 341923 w 403273"/>
                  <a:gd name="connsiteY6" fmla="*/ 185616 h 527539"/>
                  <a:gd name="connsiteX7" fmla="*/ 312615 w 403273"/>
                  <a:gd name="connsiteY7" fmla="*/ 254000 h 527539"/>
                  <a:gd name="connsiteX8" fmla="*/ 293077 w 403273"/>
                  <a:gd name="connsiteY8" fmla="*/ 283308 h 527539"/>
                  <a:gd name="connsiteX9" fmla="*/ 283308 w 403273"/>
                  <a:gd name="connsiteY9" fmla="*/ 312616 h 527539"/>
                  <a:gd name="connsiteX10" fmla="*/ 234462 w 403273"/>
                  <a:gd name="connsiteY10" fmla="*/ 351693 h 527539"/>
                  <a:gd name="connsiteX11" fmla="*/ 214923 w 403273"/>
                  <a:gd name="connsiteY11" fmla="*/ 371231 h 527539"/>
                  <a:gd name="connsiteX12" fmla="*/ 185615 w 403273"/>
                  <a:gd name="connsiteY12" fmla="*/ 361462 h 527539"/>
                  <a:gd name="connsiteX13" fmla="*/ 214923 w 403273"/>
                  <a:gd name="connsiteY13" fmla="*/ 351693 h 527539"/>
                  <a:gd name="connsiteX14" fmla="*/ 293077 w 403273"/>
                  <a:gd name="connsiteY14" fmla="*/ 361462 h 527539"/>
                  <a:gd name="connsiteX15" fmla="*/ 322385 w 403273"/>
                  <a:gd name="connsiteY15" fmla="*/ 371231 h 527539"/>
                  <a:gd name="connsiteX16" fmla="*/ 341923 w 403273"/>
                  <a:gd name="connsiteY16" fmla="*/ 400539 h 527539"/>
                  <a:gd name="connsiteX17" fmla="*/ 361462 w 403273"/>
                  <a:gd name="connsiteY17" fmla="*/ 420077 h 527539"/>
                  <a:gd name="connsiteX18" fmla="*/ 361462 w 403273"/>
                  <a:gd name="connsiteY18" fmla="*/ 508000 h 527539"/>
                  <a:gd name="connsiteX19" fmla="*/ 332154 w 403273"/>
                  <a:gd name="connsiteY19" fmla="*/ 527539 h 527539"/>
                  <a:gd name="connsiteX20" fmla="*/ 97692 w 403273"/>
                  <a:gd name="connsiteY20" fmla="*/ 517770 h 527539"/>
                  <a:gd name="connsiteX21" fmla="*/ 58615 w 403273"/>
                  <a:gd name="connsiteY21" fmla="*/ 508000 h 527539"/>
                  <a:gd name="connsiteX22" fmla="*/ 0 w 403273"/>
                  <a:gd name="connsiteY22" fmla="*/ 459154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273" h="527539">
                    <a:moveTo>
                      <a:pt x="78154" y="97693"/>
                    </a:moveTo>
                    <a:cubicBezTo>
                      <a:pt x="164402" y="68943"/>
                      <a:pt x="118346" y="87365"/>
                      <a:pt x="214923" y="39077"/>
                    </a:cubicBezTo>
                    <a:cubicBezTo>
                      <a:pt x="227949" y="32564"/>
                      <a:pt x="239720" y="22395"/>
                      <a:pt x="254000" y="19539"/>
                    </a:cubicBezTo>
                    <a:lnTo>
                      <a:pt x="351692" y="0"/>
                    </a:lnTo>
                    <a:cubicBezTo>
                      <a:pt x="367974" y="3257"/>
                      <a:pt x="394864" y="-5835"/>
                      <a:pt x="400538" y="9770"/>
                    </a:cubicBezTo>
                    <a:cubicBezTo>
                      <a:pt x="410535" y="37261"/>
                      <a:pt x="391397" y="124043"/>
                      <a:pt x="371231" y="156308"/>
                    </a:cubicBezTo>
                    <a:cubicBezTo>
                      <a:pt x="363909" y="168024"/>
                      <a:pt x="351692" y="175847"/>
                      <a:pt x="341923" y="185616"/>
                    </a:cubicBezTo>
                    <a:cubicBezTo>
                      <a:pt x="330962" y="218500"/>
                      <a:pt x="331933" y="220194"/>
                      <a:pt x="312615" y="254000"/>
                    </a:cubicBezTo>
                    <a:cubicBezTo>
                      <a:pt x="306790" y="264194"/>
                      <a:pt x="298328" y="272806"/>
                      <a:pt x="293077" y="283308"/>
                    </a:cubicBezTo>
                    <a:cubicBezTo>
                      <a:pt x="288472" y="292519"/>
                      <a:pt x="288606" y="303786"/>
                      <a:pt x="283308" y="312616"/>
                    </a:cubicBezTo>
                    <a:cubicBezTo>
                      <a:pt x="272424" y="330756"/>
                      <a:pt x="249817" y="339409"/>
                      <a:pt x="234462" y="351693"/>
                    </a:cubicBezTo>
                    <a:cubicBezTo>
                      <a:pt x="227270" y="357447"/>
                      <a:pt x="221436" y="364718"/>
                      <a:pt x="214923" y="371231"/>
                    </a:cubicBezTo>
                    <a:cubicBezTo>
                      <a:pt x="205154" y="367975"/>
                      <a:pt x="185615" y="371760"/>
                      <a:pt x="185615" y="361462"/>
                    </a:cubicBezTo>
                    <a:cubicBezTo>
                      <a:pt x="185615" y="351164"/>
                      <a:pt x="204625" y="351693"/>
                      <a:pt x="214923" y="351693"/>
                    </a:cubicBezTo>
                    <a:cubicBezTo>
                      <a:pt x="241177" y="351693"/>
                      <a:pt x="267026" y="358206"/>
                      <a:pt x="293077" y="361462"/>
                    </a:cubicBezTo>
                    <a:cubicBezTo>
                      <a:pt x="302846" y="364718"/>
                      <a:pt x="314344" y="364798"/>
                      <a:pt x="322385" y="371231"/>
                    </a:cubicBezTo>
                    <a:cubicBezTo>
                      <a:pt x="331553" y="378566"/>
                      <a:pt x="334588" y="391371"/>
                      <a:pt x="341923" y="400539"/>
                    </a:cubicBezTo>
                    <a:cubicBezTo>
                      <a:pt x="347677" y="407731"/>
                      <a:pt x="354949" y="413564"/>
                      <a:pt x="361462" y="420077"/>
                    </a:cubicBezTo>
                    <a:cubicBezTo>
                      <a:pt x="372727" y="453875"/>
                      <a:pt x="382093" y="466737"/>
                      <a:pt x="361462" y="508000"/>
                    </a:cubicBezTo>
                    <a:cubicBezTo>
                      <a:pt x="356211" y="518502"/>
                      <a:pt x="341923" y="521026"/>
                      <a:pt x="332154" y="527539"/>
                    </a:cubicBezTo>
                    <a:cubicBezTo>
                      <a:pt x="254000" y="524283"/>
                      <a:pt x="175715" y="523343"/>
                      <a:pt x="97692" y="517770"/>
                    </a:cubicBezTo>
                    <a:cubicBezTo>
                      <a:pt x="84300" y="516813"/>
                      <a:pt x="70956" y="513289"/>
                      <a:pt x="58615" y="508000"/>
                    </a:cubicBezTo>
                    <a:cubicBezTo>
                      <a:pt x="34537" y="497681"/>
                      <a:pt x="17919" y="477075"/>
                      <a:pt x="0" y="45915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5537195" y="3831758"/>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6209342" y="3806091"/>
                <a:ext cx="403273" cy="615462"/>
              </a:xfrm>
              <a:custGeom>
                <a:avLst/>
                <a:gdLst>
                  <a:gd name="connsiteX0" fmla="*/ 78154 w 403273"/>
                  <a:gd name="connsiteY0" fmla="*/ 97693 h 527539"/>
                  <a:gd name="connsiteX1" fmla="*/ 214923 w 403273"/>
                  <a:gd name="connsiteY1" fmla="*/ 39077 h 527539"/>
                  <a:gd name="connsiteX2" fmla="*/ 254000 w 403273"/>
                  <a:gd name="connsiteY2" fmla="*/ 19539 h 527539"/>
                  <a:gd name="connsiteX3" fmla="*/ 351692 w 403273"/>
                  <a:gd name="connsiteY3" fmla="*/ 0 h 527539"/>
                  <a:gd name="connsiteX4" fmla="*/ 400538 w 403273"/>
                  <a:gd name="connsiteY4" fmla="*/ 9770 h 527539"/>
                  <a:gd name="connsiteX5" fmla="*/ 371231 w 403273"/>
                  <a:gd name="connsiteY5" fmla="*/ 156308 h 527539"/>
                  <a:gd name="connsiteX6" fmla="*/ 341923 w 403273"/>
                  <a:gd name="connsiteY6" fmla="*/ 185616 h 527539"/>
                  <a:gd name="connsiteX7" fmla="*/ 312615 w 403273"/>
                  <a:gd name="connsiteY7" fmla="*/ 254000 h 527539"/>
                  <a:gd name="connsiteX8" fmla="*/ 293077 w 403273"/>
                  <a:gd name="connsiteY8" fmla="*/ 283308 h 527539"/>
                  <a:gd name="connsiteX9" fmla="*/ 283308 w 403273"/>
                  <a:gd name="connsiteY9" fmla="*/ 312616 h 527539"/>
                  <a:gd name="connsiteX10" fmla="*/ 234462 w 403273"/>
                  <a:gd name="connsiteY10" fmla="*/ 351693 h 527539"/>
                  <a:gd name="connsiteX11" fmla="*/ 214923 w 403273"/>
                  <a:gd name="connsiteY11" fmla="*/ 371231 h 527539"/>
                  <a:gd name="connsiteX12" fmla="*/ 185615 w 403273"/>
                  <a:gd name="connsiteY12" fmla="*/ 361462 h 527539"/>
                  <a:gd name="connsiteX13" fmla="*/ 214923 w 403273"/>
                  <a:gd name="connsiteY13" fmla="*/ 351693 h 527539"/>
                  <a:gd name="connsiteX14" fmla="*/ 293077 w 403273"/>
                  <a:gd name="connsiteY14" fmla="*/ 361462 h 527539"/>
                  <a:gd name="connsiteX15" fmla="*/ 322385 w 403273"/>
                  <a:gd name="connsiteY15" fmla="*/ 371231 h 527539"/>
                  <a:gd name="connsiteX16" fmla="*/ 341923 w 403273"/>
                  <a:gd name="connsiteY16" fmla="*/ 400539 h 527539"/>
                  <a:gd name="connsiteX17" fmla="*/ 361462 w 403273"/>
                  <a:gd name="connsiteY17" fmla="*/ 420077 h 527539"/>
                  <a:gd name="connsiteX18" fmla="*/ 361462 w 403273"/>
                  <a:gd name="connsiteY18" fmla="*/ 508000 h 527539"/>
                  <a:gd name="connsiteX19" fmla="*/ 332154 w 403273"/>
                  <a:gd name="connsiteY19" fmla="*/ 527539 h 527539"/>
                  <a:gd name="connsiteX20" fmla="*/ 97692 w 403273"/>
                  <a:gd name="connsiteY20" fmla="*/ 517770 h 527539"/>
                  <a:gd name="connsiteX21" fmla="*/ 58615 w 403273"/>
                  <a:gd name="connsiteY21" fmla="*/ 508000 h 527539"/>
                  <a:gd name="connsiteX22" fmla="*/ 0 w 403273"/>
                  <a:gd name="connsiteY22" fmla="*/ 459154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273" h="527539">
                    <a:moveTo>
                      <a:pt x="78154" y="97693"/>
                    </a:moveTo>
                    <a:cubicBezTo>
                      <a:pt x="164402" y="68943"/>
                      <a:pt x="118346" y="87365"/>
                      <a:pt x="214923" y="39077"/>
                    </a:cubicBezTo>
                    <a:cubicBezTo>
                      <a:pt x="227949" y="32564"/>
                      <a:pt x="239720" y="22395"/>
                      <a:pt x="254000" y="19539"/>
                    </a:cubicBezTo>
                    <a:lnTo>
                      <a:pt x="351692" y="0"/>
                    </a:lnTo>
                    <a:cubicBezTo>
                      <a:pt x="367974" y="3257"/>
                      <a:pt x="394864" y="-5835"/>
                      <a:pt x="400538" y="9770"/>
                    </a:cubicBezTo>
                    <a:cubicBezTo>
                      <a:pt x="410535" y="37261"/>
                      <a:pt x="391397" y="124043"/>
                      <a:pt x="371231" y="156308"/>
                    </a:cubicBezTo>
                    <a:cubicBezTo>
                      <a:pt x="363909" y="168024"/>
                      <a:pt x="351692" y="175847"/>
                      <a:pt x="341923" y="185616"/>
                    </a:cubicBezTo>
                    <a:cubicBezTo>
                      <a:pt x="330962" y="218500"/>
                      <a:pt x="331933" y="220194"/>
                      <a:pt x="312615" y="254000"/>
                    </a:cubicBezTo>
                    <a:cubicBezTo>
                      <a:pt x="306790" y="264194"/>
                      <a:pt x="298328" y="272806"/>
                      <a:pt x="293077" y="283308"/>
                    </a:cubicBezTo>
                    <a:cubicBezTo>
                      <a:pt x="288472" y="292519"/>
                      <a:pt x="288606" y="303786"/>
                      <a:pt x="283308" y="312616"/>
                    </a:cubicBezTo>
                    <a:cubicBezTo>
                      <a:pt x="272424" y="330756"/>
                      <a:pt x="249817" y="339409"/>
                      <a:pt x="234462" y="351693"/>
                    </a:cubicBezTo>
                    <a:cubicBezTo>
                      <a:pt x="227270" y="357447"/>
                      <a:pt x="221436" y="364718"/>
                      <a:pt x="214923" y="371231"/>
                    </a:cubicBezTo>
                    <a:cubicBezTo>
                      <a:pt x="205154" y="367975"/>
                      <a:pt x="185615" y="371760"/>
                      <a:pt x="185615" y="361462"/>
                    </a:cubicBezTo>
                    <a:cubicBezTo>
                      <a:pt x="185615" y="351164"/>
                      <a:pt x="204625" y="351693"/>
                      <a:pt x="214923" y="351693"/>
                    </a:cubicBezTo>
                    <a:cubicBezTo>
                      <a:pt x="241177" y="351693"/>
                      <a:pt x="267026" y="358206"/>
                      <a:pt x="293077" y="361462"/>
                    </a:cubicBezTo>
                    <a:cubicBezTo>
                      <a:pt x="302846" y="364718"/>
                      <a:pt x="314344" y="364798"/>
                      <a:pt x="322385" y="371231"/>
                    </a:cubicBezTo>
                    <a:cubicBezTo>
                      <a:pt x="331553" y="378566"/>
                      <a:pt x="334588" y="391371"/>
                      <a:pt x="341923" y="400539"/>
                    </a:cubicBezTo>
                    <a:cubicBezTo>
                      <a:pt x="347677" y="407731"/>
                      <a:pt x="354949" y="413564"/>
                      <a:pt x="361462" y="420077"/>
                    </a:cubicBezTo>
                    <a:cubicBezTo>
                      <a:pt x="372727" y="453875"/>
                      <a:pt x="382093" y="466737"/>
                      <a:pt x="361462" y="508000"/>
                    </a:cubicBezTo>
                    <a:cubicBezTo>
                      <a:pt x="356211" y="518502"/>
                      <a:pt x="341923" y="521026"/>
                      <a:pt x="332154" y="527539"/>
                    </a:cubicBezTo>
                    <a:cubicBezTo>
                      <a:pt x="254000" y="524283"/>
                      <a:pt x="175715" y="523343"/>
                      <a:pt x="97692" y="517770"/>
                    </a:cubicBezTo>
                    <a:cubicBezTo>
                      <a:pt x="84300" y="516813"/>
                      <a:pt x="70956" y="513289"/>
                      <a:pt x="58615" y="508000"/>
                    </a:cubicBezTo>
                    <a:cubicBezTo>
                      <a:pt x="34537" y="497681"/>
                      <a:pt x="17919" y="477075"/>
                      <a:pt x="0" y="45915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6700448" y="3780692"/>
                <a:ext cx="225952" cy="409913"/>
              </a:xfrm>
              <a:custGeom>
                <a:avLst/>
                <a:gdLst>
                  <a:gd name="connsiteX0" fmla="*/ 59873 w 225952"/>
                  <a:gd name="connsiteY0" fmla="*/ 0 h 409913"/>
                  <a:gd name="connsiteX1" fmla="*/ 50103 w 225952"/>
                  <a:gd name="connsiteY1" fmla="*/ 97692 h 409913"/>
                  <a:gd name="connsiteX2" fmla="*/ 1257 w 225952"/>
                  <a:gd name="connsiteY2" fmla="*/ 322385 h 409913"/>
                  <a:gd name="connsiteX3" fmla="*/ 11026 w 225952"/>
                  <a:gd name="connsiteY3" fmla="*/ 361462 h 409913"/>
                  <a:gd name="connsiteX4" fmla="*/ 225950 w 225952"/>
                  <a:gd name="connsiteY4" fmla="*/ 361462 h 40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52" h="409913">
                    <a:moveTo>
                      <a:pt x="59873" y="0"/>
                    </a:moveTo>
                    <a:cubicBezTo>
                      <a:pt x="56616" y="32564"/>
                      <a:pt x="55957" y="65493"/>
                      <a:pt x="50103" y="97692"/>
                    </a:cubicBezTo>
                    <a:cubicBezTo>
                      <a:pt x="36392" y="173103"/>
                      <a:pt x="12490" y="246566"/>
                      <a:pt x="1257" y="322385"/>
                    </a:cubicBezTo>
                    <a:cubicBezTo>
                      <a:pt x="-711" y="335667"/>
                      <a:pt x="-2094" y="358610"/>
                      <a:pt x="11026" y="361462"/>
                    </a:cubicBezTo>
                    <a:cubicBezTo>
                      <a:pt x="229203" y="408891"/>
                      <a:pt x="225950" y="441243"/>
                      <a:pt x="225950" y="361462"/>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6815039" y="3864706"/>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a:off x="7311285" y="3779004"/>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7688377" y="3814173"/>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8352349" y="3777469"/>
                <a:ext cx="322735" cy="677301"/>
              </a:xfrm>
              <a:custGeom>
                <a:avLst/>
                <a:gdLst>
                  <a:gd name="connsiteX0" fmla="*/ 176197 w 322735"/>
                  <a:gd name="connsiteY0" fmla="*/ 306070 h 677301"/>
                  <a:gd name="connsiteX1" fmla="*/ 88274 w 322735"/>
                  <a:gd name="connsiteY1" fmla="*/ 286532 h 677301"/>
                  <a:gd name="connsiteX2" fmla="*/ 68735 w 322735"/>
                  <a:gd name="connsiteY2" fmla="*/ 266993 h 677301"/>
                  <a:gd name="connsiteX3" fmla="*/ 19889 w 322735"/>
                  <a:gd name="connsiteY3" fmla="*/ 227916 h 677301"/>
                  <a:gd name="connsiteX4" fmla="*/ 351 w 322735"/>
                  <a:gd name="connsiteY4" fmla="*/ 169301 h 677301"/>
                  <a:gd name="connsiteX5" fmla="*/ 29658 w 322735"/>
                  <a:gd name="connsiteY5" fmla="*/ 71609 h 677301"/>
                  <a:gd name="connsiteX6" fmla="*/ 49197 w 322735"/>
                  <a:gd name="connsiteY6" fmla="*/ 52070 h 677301"/>
                  <a:gd name="connsiteX7" fmla="*/ 78505 w 322735"/>
                  <a:gd name="connsiteY7" fmla="*/ 42301 h 677301"/>
                  <a:gd name="connsiteX8" fmla="*/ 98043 w 322735"/>
                  <a:gd name="connsiteY8" fmla="*/ 22762 h 677301"/>
                  <a:gd name="connsiteX9" fmla="*/ 225043 w 322735"/>
                  <a:gd name="connsiteY9" fmla="*/ 12993 h 677301"/>
                  <a:gd name="connsiteX10" fmla="*/ 264120 w 322735"/>
                  <a:gd name="connsiteY10" fmla="*/ 52070 h 677301"/>
                  <a:gd name="connsiteX11" fmla="*/ 283658 w 322735"/>
                  <a:gd name="connsiteY11" fmla="*/ 71609 h 677301"/>
                  <a:gd name="connsiteX12" fmla="*/ 293428 w 322735"/>
                  <a:gd name="connsiteY12" fmla="*/ 227916 h 677301"/>
                  <a:gd name="connsiteX13" fmla="*/ 244581 w 322735"/>
                  <a:gd name="connsiteY13" fmla="*/ 266993 h 677301"/>
                  <a:gd name="connsiteX14" fmla="*/ 225043 w 322735"/>
                  <a:gd name="connsiteY14" fmla="*/ 286532 h 677301"/>
                  <a:gd name="connsiteX15" fmla="*/ 156658 w 322735"/>
                  <a:gd name="connsiteY15" fmla="*/ 345147 h 677301"/>
                  <a:gd name="connsiteX16" fmla="*/ 137120 w 322735"/>
                  <a:gd name="connsiteY16" fmla="*/ 364686 h 677301"/>
                  <a:gd name="connsiteX17" fmla="*/ 117581 w 322735"/>
                  <a:gd name="connsiteY17" fmla="*/ 384224 h 677301"/>
                  <a:gd name="connsiteX18" fmla="*/ 58966 w 322735"/>
                  <a:gd name="connsiteY18" fmla="*/ 501455 h 677301"/>
                  <a:gd name="connsiteX19" fmla="*/ 49197 w 322735"/>
                  <a:gd name="connsiteY19" fmla="*/ 530762 h 677301"/>
                  <a:gd name="connsiteX20" fmla="*/ 68735 w 322735"/>
                  <a:gd name="connsiteY20" fmla="*/ 599147 h 677301"/>
                  <a:gd name="connsiteX21" fmla="*/ 88274 w 322735"/>
                  <a:gd name="connsiteY21" fmla="*/ 618686 h 677301"/>
                  <a:gd name="connsiteX22" fmla="*/ 107812 w 322735"/>
                  <a:gd name="connsiteY22" fmla="*/ 647993 h 677301"/>
                  <a:gd name="connsiteX23" fmla="*/ 166428 w 322735"/>
                  <a:gd name="connsiteY23" fmla="*/ 667532 h 677301"/>
                  <a:gd name="connsiteX24" fmla="*/ 195735 w 322735"/>
                  <a:gd name="connsiteY24" fmla="*/ 677301 h 677301"/>
                  <a:gd name="connsiteX25" fmla="*/ 283658 w 322735"/>
                  <a:gd name="connsiteY25" fmla="*/ 657762 h 677301"/>
                  <a:gd name="connsiteX26" fmla="*/ 322735 w 322735"/>
                  <a:gd name="connsiteY26" fmla="*/ 608916 h 677301"/>
                  <a:gd name="connsiteX27" fmla="*/ 312966 w 322735"/>
                  <a:gd name="connsiteY27" fmla="*/ 462378 h 677301"/>
                  <a:gd name="connsiteX28" fmla="*/ 303197 w 322735"/>
                  <a:gd name="connsiteY28" fmla="*/ 433070 h 677301"/>
                  <a:gd name="connsiteX29" fmla="*/ 283658 w 322735"/>
                  <a:gd name="connsiteY29" fmla="*/ 413532 h 677301"/>
                  <a:gd name="connsiteX30" fmla="*/ 225043 w 322735"/>
                  <a:gd name="connsiteY30" fmla="*/ 345147 h 677301"/>
                  <a:gd name="connsiteX31" fmla="*/ 176197 w 322735"/>
                  <a:gd name="connsiteY31" fmla="*/ 306070 h 67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2735" h="677301">
                    <a:moveTo>
                      <a:pt x="176197" y="306070"/>
                    </a:moveTo>
                    <a:cubicBezTo>
                      <a:pt x="171059" y="305042"/>
                      <a:pt x="97471" y="291131"/>
                      <a:pt x="88274" y="286532"/>
                    </a:cubicBezTo>
                    <a:cubicBezTo>
                      <a:pt x="80036" y="282413"/>
                      <a:pt x="75927" y="272747"/>
                      <a:pt x="68735" y="266993"/>
                    </a:cubicBezTo>
                    <a:cubicBezTo>
                      <a:pt x="7116" y="217697"/>
                      <a:pt x="67067" y="275094"/>
                      <a:pt x="19889" y="227916"/>
                    </a:cubicBezTo>
                    <a:cubicBezTo>
                      <a:pt x="13376" y="208378"/>
                      <a:pt x="-2562" y="189689"/>
                      <a:pt x="351" y="169301"/>
                    </a:cubicBezTo>
                    <a:cubicBezTo>
                      <a:pt x="9025" y="108580"/>
                      <a:pt x="-1248" y="110241"/>
                      <a:pt x="29658" y="71609"/>
                    </a:cubicBezTo>
                    <a:cubicBezTo>
                      <a:pt x="35412" y="64417"/>
                      <a:pt x="41299" y="56809"/>
                      <a:pt x="49197" y="52070"/>
                    </a:cubicBezTo>
                    <a:cubicBezTo>
                      <a:pt x="58027" y="46772"/>
                      <a:pt x="68736" y="45557"/>
                      <a:pt x="78505" y="42301"/>
                    </a:cubicBezTo>
                    <a:cubicBezTo>
                      <a:pt x="85018" y="35788"/>
                      <a:pt x="90851" y="28516"/>
                      <a:pt x="98043" y="22762"/>
                    </a:cubicBezTo>
                    <a:cubicBezTo>
                      <a:pt x="146204" y="-15767"/>
                      <a:pt x="139020" y="4391"/>
                      <a:pt x="225043" y="12993"/>
                    </a:cubicBezTo>
                    <a:lnTo>
                      <a:pt x="264120" y="52070"/>
                    </a:lnTo>
                    <a:lnTo>
                      <a:pt x="283658" y="71609"/>
                    </a:lnTo>
                    <a:cubicBezTo>
                      <a:pt x="307171" y="142146"/>
                      <a:pt x="315377" y="140122"/>
                      <a:pt x="293428" y="227916"/>
                    </a:cubicBezTo>
                    <a:cubicBezTo>
                      <a:pt x="290479" y="239711"/>
                      <a:pt x="249822" y="262800"/>
                      <a:pt x="244581" y="266993"/>
                    </a:cubicBezTo>
                    <a:cubicBezTo>
                      <a:pt x="237389" y="272747"/>
                      <a:pt x="232235" y="280778"/>
                      <a:pt x="225043" y="286532"/>
                    </a:cubicBezTo>
                    <a:cubicBezTo>
                      <a:pt x="150649" y="346047"/>
                      <a:pt x="250726" y="251077"/>
                      <a:pt x="156658" y="345147"/>
                    </a:cubicBezTo>
                    <a:lnTo>
                      <a:pt x="137120" y="364686"/>
                    </a:lnTo>
                    <a:cubicBezTo>
                      <a:pt x="130607" y="371199"/>
                      <a:pt x="122690" y="376560"/>
                      <a:pt x="117581" y="384224"/>
                    </a:cubicBezTo>
                    <a:cubicBezTo>
                      <a:pt x="67081" y="459975"/>
                      <a:pt x="85930" y="420562"/>
                      <a:pt x="58966" y="501455"/>
                    </a:cubicBezTo>
                    <a:lnTo>
                      <a:pt x="49197" y="530762"/>
                    </a:lnTo>
                    <a:cubicBezTo>
                      <a:pt x="51022" y="538061"/>
                      <a:pt x="62729" y="589137"/>
                      <a:pt x="68735" y="599147"/>
                    </a:cubicBezTo>
                    <a:cubicBezTo>
                      <a:pt x="73474" y="607045"/>
                      <a:pt x="82520" y="611494"/>
                      <a:pt x="88274" y="618686"/>
                    </a:cubicBezTo>
                    <a:cubicBezTo>
                      <a:pt x="95608" y="627854"/>
                      <a:pt x="97856" y="641770"/>
                      <a:pt x="107812" y="647993"/>
                    </a:cubicBezTo>
                    <a:cubicBezTo>
                      <a:pt x="125277" y="658909"/>
                      <a:pt x="146889" y="661019"/>
                      <a:pt x="166428" y="667532"/>
                    </a:cubicBezTo>
                    <a:lnTo>
                      <a:pt x="195735" y="677301"/>
                    </a:lnTo>
                    <a:cubicBezTo>
                      <a:pt x="207580" y="675327"/>
                      <a:pt x="265155" y="668864"/>
                      <a:pt x="283658" y="657762"/>
                    </a:cubicBezTo>
                    <a:cubicBezTo>
                      <a:pt x="299128" y="648480"/>
                      <a:pt x="313859" y="622231"/>
                      <a:pt x="322735" y="608916"/>
                    </a:cubicBezTo>
                    <a:cubicBezTo>
                      <a:pt x="319479" y="560070"/>
                      <a:pt x="318372" y="511033"/>
                      <a:pt x="312966" y="462378"/>
                    </a:cubicBezTo>
                    <a:cubicBezTo>
                      <a:pt x="311829" y="452143"/>
                      <a:pt x="308495" y="441900"/>
                      <a:pt x="303197" y="433070"/>
                    </a:cubicBezTo>
                    <a:cubicBezTo>
                      <a:pt x="298458" y="425172"/>
                      <a:pt x="289412" y="420724"/>
                      <a:pt x="283658" y="413532"/>
                    </a:cubicBezTo>
                    <a:cubicBezTo>
                      <a:pt x="258404" y="381965"/>
                      <a:pt x="265359" y="372024"/>
                      <a:pt x="225043" y="345147"/>
                    </a:cubicBezTo>
                    <a:lnTo>
                      <a:pt x="176197" y="30607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8055731" y="3835400"/>
                <a:ext cx="257884" cy="605692"/>
              </a:xfrm>
              <a:custGeom>
                <a:avLst/>
                <a:gdLst>
                  <a:gd name="connsiteX0" fmla="*/ 146539 w 351693"/>
                  <a:gd name="connsiteY0" fmla="*/ 683846 h 683846"/>
                  <a:gd name="connsiteX1" fmla="*/ 78154 w 351693"/>
                  <a:gd name="connsiteY1" fmla="*/ 625231 h 683846"/>
                  <a:gd name="connsiteX2" fmla="*/ 68385 w 351693"/>
                  <a:gd name="connsiteY2" fmla="*/ 595923 h 683846"/>
                  <a:gd name="connsiteX3" fmla="*/ 29308 w 351693"/>
                  <a:gd name="connsiteY3" fmla="*/ 537307 h 683846"/>
                  <a:gd name="connsiteX4" fmla="*/ 9770 w 351693"/>
                  <a:gd name="connsiteY4" fmla="*/ 478692 h 683846"/>
                  <a:gd name="connsiteX5" fmla="*/ 0 w 351693"/>
                  <a:gd name="connsiteY5" fmla="*/ 449384 h 683846"/>
                  <a:gd name="connsiteX6" fmla="*/ 9770 w 351693"/>
                  <a:gd name="connsiteY6" fmla="*/ 234461 h 683846"/>
                  <a:gd name="connsiteX7" fmla="*/ 48847 w 351693"/>
                  <a:gd name="connsiteY7" fmla="*/ 146538 h 683846"/>
                  <a:gd name="connsiteX8" fmla="*/ 68385 w 351693"/>
                  <a:gd name="connsiteY8" fmla="*/ 107461 h 683846"/>
                  <a:gd name="connsiteX9" fmla="*/ 136770 w 351693"/>
                  <a:gd name="connsiteY9" fmla="*/ 29307 h 683846"/>
                  <a:gd name="connsiteX10" fmla="*/ 166077 w 351693"/>
                  <a:gd name="connsiteY10" fmla="*/ 9769 h 683846"/>
                  <a:gd name="connsiteX11" fmla="*/ 205154 w 351693"/>
                  <a:gd name="connsiteY11" fmla="*/ 0 h 683846"/>
                  <a:gd name="connsiteX12" fmla="*/ 332154 w 351693"/>
                  <a:gd name="connsiteY12" fmla="*/ 29307 h 683846"/>
                  <a:gd name="connsiteX13" fmla="*/ 351693 w 351693"/>
                  <a:gd name="connsiteY13" fmla="*/ 58615 h 683846"/>
                  <a:gd name="connsiteX14" fmla="*/ 341923 w 351693"/>
                  <a:gd name="connsiteY14" fmla="*/ 498231 h 683846"/>
                  <a:gd name="connsiteX15" fmla="*/ 322385 w 351693"/>
                  <a:gd name="connsiteY15" fmla="*/ 556846 h 683846"/>
                  <a:gd name="connsiteX16" fmla="*/ 263770 w 351693"/>
                  <a:gd name="connsiteY16" fmla="*/ 605692 h 683846"/>
                  <a:gd name="connsiteX17" fmla="*/ 244231 w 351693"/>
                  <a:gd name="connsiteY17" fmla="*/ 625231 h 683846"/>
                  <a:gd name="connsiteX18" fmla="*/ 185616 w 351693"/>
                  <a:gd name="connsiteY18" fmla="*/ 664307 h 683846"/>
                  <a:gd name="connsiteX19" fmla="*/ 156308 w 351693"/>
                  <a:gd name="connsiteY19" fmla="*/ 683846 h 683846"/>
                  <a:gd name="connsiteX20" fmla="*/ 146539 w 351693"/>
                  <a:gd name="connsiteY20" fmla="*/ 683846 h 68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1693" h="683846">
                    <a:moveTo>
                      <a:pt x="146539" y="683846"/>
                    </a:moveTo>
                    <a:cubicBezTo>
                      <a:pt x="104996" y="658920"/>
                      <a:pt x="97485" y="663892"/>
                      <a:pt x="78154" y="625231"/>
                    </a:cubicBezTo>
                    <a:cubicBezTo>
                      <a:pt x="73549" y="616020"/>
                      <a:pt x="73683" y="604753"/>
                      <a:pt x="68385" y="595923"/>
                    </a:cubicBezTo>
                    <a:cubicBezTo>
                      <a:pt x="23657" y="521374"/>
                      <a:pt x="76513" y="655319"/>
                      <a:pt x="29308" y="537307"/>
                    </a:cubicBezTo>
                    <a:cubicBezTo>
                      <a:pt x="21659" y="518185"/>
                      <a:pt x="16283" y="498230"/>
                      <a:pt x="9770" y="478692"/>
                    </a:cubicBezTo>
                    <a:lnTo>
                      <a:pt x="0" y="449384"/>
                    </a:lnTo>
                    <a:cubicBezTo>
                      <a:pt x="3257" y="377743"/>
                      <a:pt x="2130" y="305768"/>
                      <a:pt x="9770" y="234461"/>
                    </a:cubicBezTo>
                    <a:cubicBezTo>
                      <a:pt x="15394" y="181975"/>
                      <a:pt x="27933" y="183137"/>
                      <a:pt x="48847" y="146538"/>
                    </a:cubicBezTo>
                    <a:cubicBezTo>
                      <a:pt x="56072" y="133894"/>
                      <a:pt x="61160" y="120105"/>
                      <a:pt x="68385" y="107461"/>
                    </a:cubicBezTo>
                    <a:cubicBezTo>
                      <a:pt x="84273" y="79656"/>
                      <a:pt x="111830" y="45934"/>
                      <a:pt x="136770" y="29307"/>
                    </a:cubicBezTo>
                    <a:cubicBezTo>
                      <a:pt x="146539" y="22794"/>
                      <a:pt x="155285" y="14394"/>
                      <a:pt x="166077" y="9769"/>
                    </a:cubicBezTo>
                    <a:cubicBezTo>
                      <a:pt x="178418" y="4480"/>
                      <a:pt x="192128" y="3256"/>
                      <a:pt x="205154" y="0"/>
                    </a:cubicBezTo>
                    <a:cubicBezTo>
                      <a:pt x="256162" y="5101"/>
                      <a:pt x="296556" y="-6291"/>
                      <a:pt x="332154" y="29307"/>
                    </a:cubicBezTo>
                    <a:cubicBezTo>
                      <a:pt x="340456" y="37609"/>
                      <a:pt x="345180" y="48846"/>
                      <a:pt x="351693" y="58615"/>
                    </a:cubicBezTo>
                    <a:cubicBezTo>
                      <a:pt x="348436" y="205154"/>
                      <a:pt x="350530" y="351909"/>
                      <a:pt x="341923" y="498231"/>
                    </a:cubicBezTo>
                    <a:cubicBezTo>
                      <a:pt x="340714" y="518791"/>
                      <a:pt x="336948" y="542283"/>
                      <a:pt x="322385" y="556846"/>
                    </a:cubicBezTo>
                    <a:cubicBezTo>
                      <a:pt x="252764" y="626467"/>
                      <a:pt x="331776" y="551287"/>
                      <a:pt x="263770" y="605692"/>
                    </a:cubicBezTo>
                    <a:cubicBezTo>
                      <a:pt x="256578" y="611446"/>
                      <a:pt x="251600" y="619705"/>
                      <a:pt x="244231" y="625231"/>
                    </a:cubicBezTo>
                    <a:cubicBezTo>
                      <a:pt x="225445" y="639320"/>
                      <a:pt x="205154" y="651282"/>
                      <a:pt x="185616" y="664307"/>
                    </a:cubicBezTo>
                    <a:cubicBezTo>
                      <a:pt x="175847" y="670820"/>
                      <a:pt x="167447" y="680133"/>
                      <a:pt x="156308" y="683846"/>
                    </a:cubicBezTo>
                    <a:lnTo>
                      <a:pt x="146539" y="683846"/>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942748" y="3788773"/>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Freeform 22"/>
              <p:cNvSpPr/>
              <p:nvPr/>
            </p:nvSpPr>
            <p:spPr>
              <a:xfrm>
                <a:off x="9306190" y="3786553"/>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9702822" y="3792415"/>
                <a:ext cx="295005"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10050611" y="3808046"/>
                <a:ext cx="295005"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a:off x="10357359" y="3802184"/>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10517211" y="3754022"/>
                <a:ext cx="322735" cy="677301"/>
              </a:xfrm>
              <a:custGeom>
                <a:avLst/>
                <a:gdLst>
                  <a:gd name="connsiteX0" fmla="*/ 176197 w 322735"/>
                  <a:gd name="connsiteY0" fmla="*/ 306070 h 677301"/>
                  <a:gd name="connsiteX1" fmla="*/ 88274 w 322735"/>
                  <a:gd name="connsiteY1" fmla="*/ 286532 h 677301"/>
                  <a:gd name="connsiteX2" fmla="*/ 68735 w 322735"/>
                  <a:gd name="connsiteY2" fmla="*/ 266993 h 677301"/>
                  <a:gd name="connsiteX3" fmla="*/ 19889 w 322735"/>
                  <a:gd name="connsiteY3" fmla="*/ 227916 h 677301"/>
                  <a:gd name="connsiteX4" fmla="*/ 351 w 322735"/>
                  <a:gd name="connsiteY4" fmla="*/ 169301 h 677301"/>
                  <a:gd name="connsiteX5" fmla="*/ 29658 w 322735"/>
                  <a:gd name="connsiteY5" fmla="*/ 71609 h 677301"/>
                  <a:gd name="connsiteX6" fmla="*/ 49197 w 322735"/>
                  <a:gd name="connsiteY6" fmla="*/ 52070 h 677301"/>
                  <a:gd name="connsiteX7" fmla="*/ 78505 w 322735"/>
                  <a:gd name="connsiteY7" fmla="*/ 42301 h 677301"/>
                  <a:gd name="connsiteX8" fmla="*/ 98043 w 322735"/>
                  <a:gd name="connsiteY8" fmla="*/ 22762 h 677301"/>
                  <a:gd name="connsiteX9" fmla="*/ 225043 w 322735"/>
                  <a:gd name="connsiteY9" fmla="*/ 12993 h 677301"/>
                  <a:gd name="connsiteX10" fmla="*/ 264120 w 322735"/>
                  <a:gd name="connsiteY10" fmla="*/ 52070 h 677301"/>
                  <a:gd name="connsiteX11" fmla="*/ 283658 w 322735"/>
                  <a:gd name="connsiteY11" fmla="*/ 71609 h 677301"/>
                  <a:gd name="connsiteX12" fmla="*/ 293428 w 322735"/>
                  <a:gd name="connsiteY12" fmla="*/ 227916 h 677301"/>
                  <a:gd name="connsiteX13" fmla="*/ 244581 w 322735"/>
                  <a:gd name="connsiteY13" fmla="*/ 266993 h 677301"/>
                  <a:gd name="connsiteX14" fmla="*/ 225043 w 322735"/>
                  <a:gd name="connsiteY14" fmla="*/ 286532 h 677301"/>
                  <a:gd name="connsiteX15" fmla="*/ 156658 w 322735"/>
                  <a:gd name="connsiteY15" fmla="*/ 345147 h 677301"/>
                  <a:gd name="connsiteX16" fmla="*/ 137120 w 322735"/>
                  <a:gd name="connsiteY16" fmla="*/ 364686 h 677301"/>
                  <a:gd name="connsiteX17" fmla="*/ 117581 w 322735"/>
                  <a:gd name="connsiteY17" fmla="*/ 384224 h 677301"/>
                  <a:gd name="connsiteX18" fmla="*/ 58966 w 322735"/>
                  <a:gd name="connsiteY18" fmla="*/ 501455 h 677301"/>
                  <a:gd name="connsiteX19" fmla="*/ 49197 w 322735"/>
                  <a:gd name="connsiteY19" fmla="*/ 530762 h 677301"/>
                  <a:gd name="connsiteX20" fmla="*/ 68735 w 322735"/>
                  <a:gd name="connsiteY20" fmla="*/ 599147 h 677301"/>
                  <a:gd name="connsiteX21" fmla="*/ 88274 w 322735"/>
                  <a:gd name="connsiteY21" fmla="*/ 618686 h 677301"/>
                  <a:gd name="connsiteX22" fmla="*/ 107812 w 322735"/>
                  <a:gd name="connsiteY22" fmla="*/ 647993 h 677301"/>
                  <a:gd name="connsiteX23" fmla="*/ 166428 w 322735"/>
                  <a:gd name="connsiteY23" fmla="*/ 667532 h 677301"/>
                  <a:gd name="connsiteX24" fmla="*/ 195735 w 322735"/>
                  <a:gd name="connsiteY24" fmla="*/ 677301 h 677301"/>
                  <a:gd name="connsiteX25" fmla="*/ 283658 w 322735"/>
                  <a:gd name="connsiteY25" fmla="*/ 657762 h 677301"/>
                  <a:gd name="connsiteX26" fmla="*/ 322735 w 322735"/>
                  <a:gd name="connsiteY26" fmla="*/ 608916 h 677301"/>
                  <a:gd name="connsiteX27" fmla="*/ 312966 w 322735"/>
                  <a:gd name="connsiteY27" fmla="*/ 462378 h 677301"/>
                  <a:gd name="connsiteX28" fmla="*/ 303197 w 322735"/>
                  <a:gd name="connsiteY28" fmla="*/ 433070 h 677301"/>
                  <a:gd name="connsiteX29" fmla="*/ 283658 w 322735"/>
                  <a:gd name="connsiteY29" fmla="*/ 413532 h 677301"/>
                  <a:gd name="connsiteX30" fmla="*/ 225043 w 322735"/>
                  <a:gd name="connsiteY30" fmla="*/ 345147 h 677301"/>
                  <a:gd name="connsiteX31" fmla="*/ 176197 w 322735"/>
                  <a:gd name="connsiteY31" fmla="*/ 306070 h 67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2735" h="677301">
                    <a:moveTo>
                      <a:pt x="176197" y="306070"/>
                    </a:moveTo>
                    <a:cubicBezTo>
                      <a:pt x="171059" y="305042"/>
                      <a:pt x="97471" y="291131"/>
                      <a:pt x="88274" y="286532"/>
                    </a:cubicBezTo>
                    <a:cubicBezTo>
                      <a:pt x="80036" y="282413"/>
                      <a:pt x="75927" y="272747"/>
                      <a:pt x="68735" y="266993"/>
                    </a:cubicBezTo>
                    <a:cubicBezTo>
                      <a:pt x="7116" y="217697"/>
                      <a:pt x="67067" y="275094"/>
                      <a:pt x="19889" y="227916"/>
                    </a:cubicBezTo>
                    <a:cubicBezTo>
                      <a:pt x="13376" y="208378"/>
                      <a:pt x="-2562" y="189689"/>
                      <a:pt x="351" y="169301"/>
                    </a:cubicBezTo>
                    <a:cubicBezTo>
                      <a:pt x="9025" y="108580"/>
                      <a:pt x="-1248" y="110241"/>
                      <a:pt x="29658" y="71609"/>
                    </a:cubicBezTo>
                    <a:cubicBezTo>
                      <a:pt x="35412" y="64417"/>
                      <a:pt x="41299" y="56809"/>
                      <a:pt x="49197" y="52070"/>
                    </a:cubicBezTo>
                    <a:cubicBezTo>
                      <a:pt x="58027" y="46772"/>
                      <a:pt x="68736" y="45557"/>
                      <a:pt x="78505" y="42301"/>
                    </a:cubicBezTo>
                    <a:cubicBezTo>
                      <a:pt x="85018" y="35788"/>
                      <a:pt x="90851" y="28516"/>
                      <a:pt x="98043" y="22762"/>
                    </a:cubicBezTo>
                    <a:cubicBezTo>
                      <a:pt x="146204" y="-15767"/>
                      <a:pt x="139020" y="4391"/>
                      <a:pt x="225043" y="12993"/>
                    </a:cubicBezTo>
                    <a:lnTo>
                      <a:pt x="264120" y="52070"/>
                    </a:lnTo>
                    <a:lnTo>
                      <a:pt x="283658" y="71609"/>
                    </a:lnTo>
                    <a:cubicBezTo>
                      <a:pt x="307171" y="142146"/>
                      <a:pt x="315377" y="140122"/>
                      <a:pt x="293428" y="227916"/>
                    </a:cubicBezTo>
                    <a:cubicBezTo>
                      <a:pt x="290479" y="239711"/>
                      <a:pt x="249822" y="262800"/>
                      <a:pt x="244581" y="266993"/>
                    </a:cubicBezTo>
                    <a:cubicBezTo>
                      <a:pt x="237389" y="272747"/>
                      <a:pt x="232235" y="280778"/>
                      <a:pt x="225043" y="286532"/>
                    </a:cubicBezTo>
                    <a:cubicBezTo>
                      <a:pt x="150649" y="346047"/>
                      <a:pt x="250726" y="251077"/>
                      <a:pt x="156658" y="345147"/>
                    </a:cubicBezTo>
                    <a:lnTo>
                      <a:pt x="137120" y="364686"/>
                    </a:lnTo>
                    <a:cubicBezTo>
                      <a:pt x="130607" y="371199"/>
                      <a:pt x="122690" y="376560"/>
                      <a:pt x="117581" y="384224"/>
                    </a:cubicBezTo>
                    <a:cubicBezTo>
                      <a:pt x="67081" y="459975"/>
                      <a:pt x="85930" y="420562"/>
                      <a:pt x="58966" y="501455"/>
                    </a:cubicBezTo>
                    <a:lnTo>
                      <a:pt x="49197" y="530762"/>
                    </a:lnTo>
                    <a:cubicBezTo>
                      <a:pt x="51022" y="538061"/>
                      <a:pt x="62729" y="589137"/>
                      <a:pt x="68735" y="599147"/>
                    </a:cubicBezTo>
                    <a:cubicBezTo>
                      <a:pt x="73474" y="607045"/>
                      <a:pt x="82520" y="611494"/>
                      <a:pt x="88274" y="618686"/>
                    </a:cubicBezTo>
                    <a:cubicBezTo>
                      <a:pt x="95608" y="627854"/>
                      <a:pt x="97856" y="641770"/>
                      <a:pt x="107812" y="647993"/>
                    </a:cubicBezTo>
                    <a:cubicBezTo>
                      <a:pt x="125277" y="658909"/>
                      <a:pt x="146889" y="661019"/>
                      <a:pt x="166428" y="667532"/>
                    </a:cubicBezTo>
                    <a:lnTo>
                      <a:pt x="195735" y="677301"/>
                    </a:lnTo>
                    <a:cubicBezTo>
                      <a:pt x="207580" y="675327"/>
                      <a:pt x="265155" y="668864"/>
                      <a:pt x="283658" y="657762"/>
                    </a:cubicBezTo>
                    <a:cubicBezTo>
                      <a:pt x="299128" y="648480"/>
                      <a:pt x="313859" y="622231"/>
                      <a:pt x="322735" y="608916"/>
                    </a:cubicBezTo>
                    <a:cubicBezTo>
                      <a:pt x="319479" y="560070"/>
                      <a:pt x="318372" y="511033"/>
                      <a:pt x="312966" y="462378"/>
                    </a:cubicBezTo>
                    <a:cubicBezTo>
                      <a:pt x="311829" y="452143"/>
                      <a:pt x="308495" y="441900"/>
                      <a:pt x="303197" y="433070"/>
                    </a:cubicBezTo>
                    <a:cubicBezTo>
                      <a:pt x="298458" y="425172"/>
                      <a:pt x="289412" y="420724"/>
                      <a:pt x="283658" y="413532"/>
                    </a:cubicBezTo>
                    <a:cubicBezTo>
                      <a:pt x="258404" y="381965"/>
                      <a:pt x="265359" y="372024"/>
                      <a:pt x="225043" y="345147"/>
                    </a:cubicBezTo>
                    <a:lnTo>
                      <a:pt x="176197" y="30607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647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 people </a:t>
            </a:r>
          </a:p>
        </p:txBody>
      </p:sp>
      <p:sp>
        <p:nvSpPr>
          <p:cNvPr id="3" name="Content Placeholder 2"/>
          <p:cNvSpPr>
            <a:spLocks noGrp="1"/>
          </p:cNvSpPr>
          <p:nvPr>
            <p:ph idx="1"/>
          </p:nvPr>
        </p:nvSpPr>
        <p:spPr/>
        <p:txBody>
          <a:bodyPr/>
          <a:lstStyle/>
          <a:p>
            <a:pPr marL="0" indent="0">
              <a:buNone/>
            </a:pPr>
            <a:r>
              <a:rPr lang="en-US" dirty="0"/>
              <a:t>A man is found murdered on a Sunday morning. His wife calls the police, who question the wife and the staff. The wife says she was sleeping, the butler was cleaning the closet, the gardener was picking vegetables, the driver went to bank for paying electricity bill. The cook was preparing breakfast. Immediately, the police arrested the murderer. Who did it and how did the police know?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664" y="4172527"/>
            <a:ext cx="3835978" cy="2557319"/>
          </a:xfrm>
          <a:prstGeom prst="rect">
            <a:avLst/>
          </a:prstGeom>
        </p:spPr>
      </p:pic>
    </p:spTree>
    <p:extLst>
      <p:ext uri="{BB962C8B-B14F-4D97-AF65-F5344CB8AC3E}">
        <p14:creationId xmlns:p14="http://schemas.microsoft.com/office/powerpoint/2010/main" val="109179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Answer: Driver</a:t>
            </a:r>
          </a:p>
        </p:txBody>
      </p:sp>
      <p:sp>
        <p:nvSpPr>
          <p:cNvPr id="3" name="Content Placeholder 2"/>
          <p:cNvSpPr>
            <a:spLocks noGrp="1"/>
          </p:cNvSpPr>
          <p:nvPr>
            <p:ph idx="1"/>
          </p:nvPr>
        </p:nvSpPr>
        <p:spPr/>
        <p:txBody>
          <a:bodyPr>
            <a:normAutofit/>
          </a:bodyPr>
          <a:lstStyle/>
          <a:p>
            <a:pPr marL="0" indent="0">
              <a:buNone/>
            </a:pPr>
            <a:r>
              <a:rPr lang="en-US" sz="2400" dirty="0"/>
              <a:t>Banks remain closed on Sundays. </a:t>
            </a:r>
          </a:p>
        </p:txBody>
      </p:sp>
    </p:spTree>
    <p:extLst>
      <p:ext uri="{BB962C8B-B14F-4D97-AF65-F5344CB8AC3E}">
        <p14:creationId xmlns:p14="http://schemas.microsoft.com/office/powerpoint/2010/main" val="8683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XYZ</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3200" dirty="0"/>
              <a:t>A car's number plate contains three digits </a:t>
            </a:r>
            <a:r>
              <a:rPr lang="en-US" sz="3200"/>
              <a:t>XYZ whose product is 32. </a:t>
            </a:r>
            <a:endParaRPr lang="en-US" sz="3200" dirty="0"/>
          </a:p>
          <a:p>
            <a:pPr marL="0" indent="0">
              <a:buNone/>
            </a:pPr>
            <a:r>
              <a:rPr lang="en-US" sz="3200"/>
              <a:t>With the following information can  </a:t>
            </a:r>
            <a:r>
              <a:rPr lang="en-US" sz="3200" dirty="0"/>
              <a:t>you identify the complete number:</a:t>
            </a:r>
          </a:p>
          <a:p>
            <a:pPr>
              <a:buFont typeface="Wingdings" charset="2"/>
              <a:buChar char="§"/>
            </a:pPr>
            <a:r>
              <a:rPr lang="en-US" sz="3200" dirty="0"/>
              <a:t>the first and the last digits are same </a:t>
            </a:r>
          </a:p>
          <a:p>
            <a:pPr>
              <a:buFont typeface="Wingdings" charset="2"/>
              <a:buChar char="§"/>
            </a:pPr>
            <a:r>
              <a:rPr lang="en-US" sz="3200" dirty="0"/>
              <a:t>the middle digit is the largest of all</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637" y="5540352"/>
            <a:ext cx="4429125" cy="1171575"/>
          </a:xfrm>
          <a:prstGeom prst="rect">
            <a:avLst/>
          </a:prstGeom>
        </p:spPr>
      </p:pic>
    </p:spTree>
    <p:extLst>
      <p:ext uri="{BB962C8B-B14F-4D97-AF65-F5344CB8AC3E}">
        <p14:creationId xmlns:p14="http://schemas.microsoft.com/office/powerpoint/2010/main" val="356665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Answer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400" dirty="0"/>
              <a:t> 282</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1098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t>Dead man and a match stick </a:t>
            </a:r>
          </a:p>
        </p:txBody>
      </p:sp>
      <p:sp>
        <p:nvSpPr>
          <p:cNvPr id="3" name="Content Placeholder 2"/>
          <p:cNvSpPr>
            <a:spLocks noGrp="1"/>
          </p:cNvSpPr>
          <p:nvPr>
            <p:ph idx="1"/>
          </p:nvPr>
        </p:nvSpPr>
        <p:spPr>
          <a:xfrm>
            <a:off x="2592925" y="2476500"/>
            <a:ext cx="8915400" cy="3644272"/>
          </a:xfrm>
        </p:spPr>
        <p:txBody>
          <a:bodyPr>
            <a:normAutofit/>
          </a:bodyPr>
          <a:lstStyle/>
          <a:p>
            <a:pPr marL="0" indent="0">
              <a:buNone/>
            </a:pPr>
            <a:r>
              <a:rPr lang="en-US" sz="2400" dirty="0"/>
              <a:t>A man is found in the desert dead. In his hand is half of a match. How did he get there and how did he die? Make an interesting story out of this situation </a:t>
            </a:r>
          </a:p>
        </p:txBody>
      </p:sp>
      <p:pic>
        <p:nvPicPr>
          <p:cNvPr id="4" name="Picture 3"/>
          <p:cNvPicPr>
            <a:picLocks noChangeAspect="1"/>
          </p:cNvPicPr>
          <p:nvPr/>
        </p:nvPicPr>
        <p:blipFill>
          <a:blip r:embed="rId2"/>
          <a:stretch>
            <a:fillRect/>
          </a:stretch>
        </p:blipFill>
        <p:spPr>
          <a:xfrm>
            <a:off x="5143500" y="3799272"/>
            <a:ext cx="3162301" cy="2893000"/>
          </a:xfrm>
          <a:prstGeom prst="rect">
            <a:avLst/>
          </a:prstGeom>
        </p:spPr>
      </p:pic>
    </p:spTree>
    <p:extLst>
      <p:ext uri="{BB962C8B-B14F-4D97-AF65-F5344CB8AC3E}">
        <p14:creationId xmlns:p14="http://schemas.microsoft.com/office/powerpoint/2010/main" val="69023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Mirror image </a:t>
            </a:r>
          </a:p>
        </p:txBody>
      </p:sp>
      <p:sp>
        <p:nvSpPr>
          <p:cNvPr id="3" name="Content Placeholder 2"/>
          <p:cNvSpPr>
            <a:spLocks noGrp="1"/>
          </p:cNvSpPr>
          <p:nvPr>
            <p:ph idx="1"/>
          </p:nvPr>
        </p:nvSpPr>
        <p:spPr/>
        <p:txBody>
          <a:bodyPr>
            <a:normAutofit/>
          </a:bodyPr>
          <a:lstStyle/>
          <a:p>
            <a:pPr marL="0" indent="0">
              <a:buNone/>
            </a:pPr>
            <a:r>
              <a:rPr lang="en-US" sz="3200" dirty="0"/>
              <a:t>A clock seen through a mirror reads a quarter to nine. What is the actual time?</a:t>
            </a:r>
            <a:br>
              <a:rPr lang="en-US" sz="3200" dirty="0"/>
            </a:b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055" y="3164392"/>
            <a:ext cx="3447617" cy="3447617"/>
          </a:xfrm>
          <a:prstGeom prst="rect">
            <a:avLst/>
          </a:prstGeom>
        </p:spPr>
      </p:pic>
    </p:spTree>
    <p:extLst>
      <p:ext uri="{BB962C8B-B14F-4D97-AF65-F5344CB8AC3E}">
        <p14:creationId xmlns:p14="http://schemas.microsoft.com/office/powerpoint/2010/main" val="301430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Measure water</a:t>
            </a:r>
          </a:p>
        </p:txBody>
      </p:sp>
      <p:sp>
        <p:nvSpPr>
          <p:cNvPr id="3" name="Content Placeholder 2"/>
          <p:cNvSpPr>
            <a:spLocks noGrp="1"/>
          </p:cNvSpPr>
          <p:nvPr>
            <p:ph idx="1"/>
          </p:nvPr>
        </p:nvSpPr>
        <p:spPr/>
        <p:txBody>
          <a:bodyPr>
            <a:normAutofit/>
          </a:bodyPr>
          <a:lstStyle/>
          <a:p>
            <a:pPr marL="0" indent="0">
              <a:buNone/>
            </a:pPr>
            <a:r>
              <a:rPr lang="en-US" sz="3200" dirty="0"/>
              <a:t>You have unlimited access to water and two jars: 5 L and 3 L. Measure 4 liters precisely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4286" y="3548063"/>
            <a:ext cx="2302626" cy="2878282"/>
          </a:xfrm>
          <a:prstGeom prst="rect">
            <a:avLst/>
          </a:prstGeom>
        </p:spPr>
      </p:pic>
    </p:spTree>
    <p:extLst>
      <p:ext uri="{BB962C8B-B14F-4D97-AF65-F5344CB8AC3E}">
        <p14:creationId xmlns:p14="http://schemas.microsoft.com/office/powerpoint/2010/main" val="178449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Car in the box</a:t>
            </a:r>
          </a:p>
        </p:txBody>
      </p:sp>
      <p:sp>
        <p:nvSpPr>
          <p:cNvPr id="3" name="Content Placeholder 2"/>
          <p:cNvSpPr>
            <a:spLocks noGrp="1"/>
          </p:cNvSpPr>
          <p:nvPr>
            <p:ph idx="1"/>
          </p:nvPr>
        </p:nvSpPr>
        <p:spPr>
          <a:xfrm>
            <a:off x="2589212" y="2133600"/>
            <a:ext cx="8915400" cy="4495800"/>
          </a:xfrm>
        </p:spPr>
        <p:txBody>
          <a:bodyPr vert="horz" lIns="91440" tIns="45720" rIns="91440" bIns="45720" rtlCol="0" anchor="t">
            <a:normAutofit/>
          </a:bodyPr>
          <a:lstStyle/>
          <a:p>
            <a:pPr marL="0" indent="0">
              <a:buNone/>
            </a:pPr>
            <a:r>
              <a:rPr lang="en-US" sz="2400" dirty="0"/>
              <a:t>There are 3 boxes. One of them has a toy car that you get to keep. On each box there is a statement. You know that in given situation, only one of the statements is true. Which box has the car?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4022" y="3602475"/>
            <a:ext cx="5039591" cy="3026925"/>
          </a:xfrm>
          <a:prstGeom prst="rect">
            <a:avLst/>
          </a:prstGeom>
        </p:spPr>
      </p:pic>
    </p:spTree>
    <p:extLst>
      <p:ext uri="{BB962C8B-B14F-4D97-AF65-F5344CB8AC3E}">
        <p14:creationId xmlns:p14="http://schemas.microsoft.com/office/powerpoint/2010/main" val="50622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Numbers</a:t>
            </a:r>
          </a:p>
        </p:txBody>
      </p:sp>
      <p:sp>
        <p:nvSpPr>
          <p:cNvPr id="3" name="Content Placeholder 2"/>
          <p:cNvSpPr>
            <a:spLocks noGrp="1"/>
          </p:cNvSpPr>
          <p:nvPr>
            <p:ph idx="1"/>
          </p:nvPr>
        </p:nvSpPr>
        <p:spPr/>
        <p:txBody>
          <a:bodyPr>
            <a:normAutofit/>
          </a:bodyPr>
          <a:lstStyle/>
          <a:p>
            <a:pPr marL="0" indent="0">
              <a:buNone/>
            </a:pPr>
            <a:r>
              <a:rPr lang="en-US" sz="2400" dirty="0"/>
              <a:t>A detective who was mere days away from cracking an international oil smuggling ring has suddenly gone missing. While inspecting his last known location, officers find a note: 710 57735 34 5508 51 7718. </a:t>
            </a:r>
          </a:p>
          <a:p>
            <a:pPr marL="0" indent="0">
              <a:buNone/>
            </a:pPr>
            <a:endParaRPr lang="en-US" sz="2400" dirty="0"/>
          </a:p>
          <a:p>
            <a:pPr marL="0" indent="0">
              <a:buNone/>
            </a:pPr>
            <a:endParaRPr lang="en-US" sz="2400" dirty="0"/>
          </a:p>
          <a:p>
            <a:pPr marL="0" indent="0">
              <a:buNone/>
            </a:pPr>
            <a:r>
              <a:rPr lang="en-US" sz="2400" dirty="0"/>
              <a:t>Currently there are three suspects: Bill, John, and Todd. Can you break detective’s code and the criminal’s name?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087" y="0"/>
            <a:ext cx="3328987" cy="2215290"/>
          </a:xfrm>
          <a:prstGeom prst="rect">
            <a:avLst/>
          </a:prstGeom>
        </p:spPr>
      </p:pic>
      <p:grpSp>
        <p:nvGrpSpPr>
          <p:cNvPr id="30" name="Group 29"/>
          <p:cNvGrpSpPr/>
          <p:nvPr/>
        </p:nvGrpSpPr>
        <p:grpSpPr>
          <a:xfrm>
            <a:off x="2676769" y="3651181"/>
            <a:ext cx="8616462" cy="923330"/>
            <a:chOff x="2676769" y="3651181"/>
            <a:chExt cx="8616462" cy="923330"/>
          </a:xfrm>
        </p:grpSpPr>
        <p:sp>
          <p:nvSpPr>
            <p:cNvPr id="4" name="Rectangle 3"/>
            <p:cNvSpPr/>
            <p:nvPr/>
          </p:nvSpPr>
          <p:spPr>
            <a:xfrm>
              <a:off x="2676769" y="3651181"/>
              <a:ext cx="8616462"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29" name="Group 28"/>
            <p:cNvGrpSpPr/>
            <p:nvPr/>
          </p:nvGrpSpPr>
          <p:grpSpPr>
            <a:xfrm>
              <a:off x="2930770" y="3773560"/>
              <a:ext cx="8104556" cy="726145"/>
              <a:chOff x="2735390" y="3754022"/>
              <a:chExt cx="8104556" cy="726145"/>
            </a:xfrm>
          </p:grpSpPr>
          <p:sp>
            <p:nvSpPr>
              <p:cNvPr id="5" name="Freeform 4"/>
              <p:cNvSpPr/>
              <p:nvPr/>
            </p:nvSpPr>
            <p:spPr>
              <a:xfrm>
                <a:off x="2735390" y="3809999"/>
                <a:ext cx="449379"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3145703" y="3829537"/>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3341090" y="3829538"/>
                <a:ext cx="332156" cy="605692"/>
              </a:xfrm>
              <a:custGeom>
                <a:avLst/>
                <a:gdLst>
                  <a:gd name="connsiteX0" fmla="*/ 146539 w 351693"/>
                  <a:gd name="connsiteY0" fmla="*/ 683846 h 683846"/>
                  <a:gd name="connsiteX1" fmla="*/ 78154 w 351693"/>
                  <a:gd name="connsiteY1" fmla="*/ 625231 h 683846"/>
                  <a:gd name="connsiteX2" fmla="*/ 68385 w 351693"/>
                  <a:gd name="connsiteY2" fmla="*/ 595923 h 683846"/>
                  <a:gd name="connsiteX3" fmla="*/ 29308 w 351693"/>
                  <a:gd name="connsiteY3" fmla="*/ 537307 h 683846"/>
                  <a:gd name="connsiteX4" fmla="*/ 9770 w 351693"/>
                  <a:gd name="connsiteY4" fmla="*/ 478692 h 683846"/>
                  <a:gd name="connsiteX5" fmla="*/ 0 w 351693"/>
                  <a:gd name="connsiteY5" fmla="*/ 449384 h 683846"/>
                  <a:gd name="connsiteX6" fmla="*/ 9770 w 351693"/>
                  <a:gd name="connsiteY6" fmla="*/ 234461 h 683846"/>
                  <a:gd name="connsiteX7" fmla="*/ 48847 w 351693"/>
                  <a:gd name="connsiteY7" fmla="*/ 146538 h 683846"/>
                  <a:gd name="connsiteX8" fmla="*/ 68385 w 351693"/>
                  <a:gd name="connsiteY8" fmla="*/ 107461 h 683846"/>
                  <a:gd name="connsiteX9" fmla="*/ 136770 w 351693"/>
                  <a:gd name="connsiteY9" fmla="*/ 29307 h 683846"/>
                  <a:gd name="connsiteX10" fmla="*/ 166077 w 351693"/>
                  <a:gd name="connsiteY10" fmla="*/ 9769 h 683846"/>
                  <a:gd name="connsiteX11" fmla="*/ 205154 w 351693"/>
                  <a:gd name="connsiteY11" fmla="*/ 0 h 683846"/>
                  <a:gd name="connsiteX12" fmla="*/ 332154 w 351693"/>
                  <a:gd name="connsiteY12" fmla="*/ 29307 h 683846"/>
                  <a:gd name="connsiteX13" fmla="*/ 351693 w 351693"/>
                  <a:gd name="connsiteY13" fmla="*/ 58615 h 683846"/>
                  <a:gd name="connsiteX14" fmla="*/ 341923 w 351693"/>
                  <a:gd name="connsiteY14" fmla="*/ 498231 h 683846"/>
                  <a:gd name="connsiteX15" fmla="*/ 322385 w 351693"/>
                  <a:gd name="connsiteY15" fmla="*/ 556846 h 683846"/>
                  <a:gd name="connsiteX16" fmla="*/ 263770 w 351693"/>
                  <a:gd name="connsiteY16" fmla="*/ 605692 h 683846"/>
                  <a:gd name="connsiteX17" fmla="*/ 244231 w 351693"/>
                  <a:gd name="connsiteY17" fmla="*/ 625231 h 683846"/>
                  <a:gd name="connsiteX18" fmla="*/ 185616 w 351693"/>
                  <a:gd name="connsiteY18" fmla="*/ 664307 h 683846"/>
                  <a:gd name="connsiteX19" fmla="*/ 156308 w 351693"/>
                  <a:gd name="connsiteY19" fmla="*/ 683846 h 683846"/>
                  <a:gd name="connsiteX20" fmla="*/ 146539 w 351693"/>
                  <a:gd name="connsiteY20" fmla="*/ 683846 h 68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1693" h="683846">
                    <a:moveTo>
                      <a:pt x="146539" y="683846"/>
                    </a:moveTo>
                    <a:cubicBezTo>
                      <a:pt x="104996" y="658920"/>
                      <a:pt x="97485" y="663892"/>
                      <a:pt x="78154" y="625231"/>
                    </a:cubicBezTo>
                    <a:cubicBezTo>
                      <a:pt x="73549" y="616020"/>
                      <a:pt x="73683" y="604753"/>
                      <a:pt x="68385" y="595923"/>
                    </a:cubicBezTo>
                    <a:cubicBezTo>
                      <a:pt x="23657" y="521374"/>
                      <a:pt x="76513" y="655319"/>
                      <a:pt x="29308" y="537307"/>
                    </a:cubicBezTo>
                    <a:cubicBezTo>
                      <a:pt x="21659" y="518185"/>
                      <a:pt x="16283" y="498230"/>
                      <a:pt x="9770" y="478692"/>
                    </a:cubicBezTo>
                    <a:lnTo>
                      <a:pt x="0" y="449384"/>
                    </a:lnTo>
                    <a:cubicBezTo>
                      <a:pt x="3257" y="377743"/>
                      <a:pt x="2130" y="305768"/>
                      <a:pt x="9770" y="234461"/>
                    </a:cubicBezTo>
                    <a:cubicBezTo>
                      <a:pt x="15394" y="181975"/>
                      <a:pt x="27933" y="183137"/>
                      <a:pt x="48847" y="146538"/>
                    </a:cubicBezTo>
                    <a:cubicBezTo>
                      <a:pt x="56072" y="133894"/>
                      <a:pt x="61160" y="120105"/>
                      <a:pt x="68385" y="107461"/>
                    </a:cubicBezTo>
                    <a:cubicBezTo>
                      <a:pt x="84273" y="79656"/>
                      <a:pt x="111830" y="45934"/>
                      <a:pt x="136770" y="29307"/>
                    </a:cubicBezTo>
                    <a:cubicBezTo>
                      <a:pt x="146539" y="22794"/>
                      <a:pt x="155285" y="14394"/>
                      <a:pt x="166077" y="9769"/>
                    </a:cubicBezTo>
                    <a:cubicBezTo>
                      <a:pt x="178418" y="4480"/>
                      <a:pt x="192128" y="3256"/>
                      <a:pt x="205154" y="0"/>
                    </a:cubicBezTo>
                    <a:cubicBezTo>
                      <a:pt x="256162" y="5101"/>
                      <a:pt x="296556" y="-6291"/>
                      <a:pt x="332154" y="29307"/>
                    </a:cubicBezTo>
                    <a:cubicBezTo>
                      <a:pt x="340456" y="37609"/>
                      <a:pt x="345180" y="48846"/>
                      <a:pt x="351693" y="58615"/>
                    </a:cubicBezTo>
                    <a:cubicBezTo>
                      <a:pt x="348436" y="205154"/>
                      <a:pt x="350530" y="351909"/>
                      <a:pt x="341923" y="498231"/>
                    </a:cubicBezTo>
                    <a:cubicBezTo>
                      <a:pt x="340714" y="518791"/>
                      <a:pt x="336948" y="542283"/>
                      <a:pt x="322385" y="556846"/>
                    </a:cubicBezTo>
                    <a:cubicBezTo>
                      <a:pt x="252764" y="626467"/>
                      <a:pt x="331776" y="551287"/>
                      <a:pt x="263770" y="605692"/>
                    </a:cubicBezTo>
                    <a:cubicBezTo>
                      <a:pt x="256578" y="611446"/>
                      <a:pt x="251600" y="619705"/>
                      <a:pt x="244231" y="625231"/>
                    </a:cubicBezTo>
                    <a:cubicBezTo>
                      <a:pt x="225445" y="639320"/>
                      <a:pt x="205154" y="651282"/>
                      <a:pt x="185616" y="664307"/>
                    </a:cubicBezTo>
                    <a:cubicBezTo>
                      <a:pt x="175847" y="670820"/>
                      <a:pt x="167447" y="680133"/>
                      <a:pt x="156308" y="683846"/>
                    </a:cubicBezTo>
                    <a:lnTo>
                      <a:pt x="146539" y="683846"/>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3978012" y="3835666"/>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4343414" y="3796322"/>
                <a:ext cx="320413"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4730282" y="3831491"/>
                <a:ext cx="320413"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5050714" y="3800230"/>
                <a:ext cx="403273" cy="615462"/>
              </a:xfrm>
              <a:custGeom>
                <a:avLst/>
                <a:gdLst>
                  <a:gd name="connsiteX0" fmla="*/ 78154 w 403273"/>
                  <a:gd name="connsiteY0" fmla="*/ 97693 h 527539"/>
                  <a:gd name="connsiteX1" fmla="*/ 214923 w 403273"/>
                  <a:gd name="connsiteY1" fmla="*/ 39077 h 527539"/>
                  <a:gd name="connsiteX2" fmla="*/ 254000 w 403273"/>
                  <a:gd name="connsiteY2" fmla="*/ 19539 h 527539"/>
                  <a:gd name="connsiteX3" fmla="*/ 351692 w 403273"/>
                  <a:gd name="connsiteY3" fmla="*/ 0 h 527539"/>
                  <a:gd name="connsiteX4" fmla="*/ 400538 w 403273"/>
                  <a:gd name="connsiteY4" fmla="*/ 9770 h 527539"/>
                  <a:gd name="connsiteX5" fmla="*/ 371231 w 403273"/>
                  <a:gd name="connsiteY5" fmla="*/ 156308 h 527539"/>
                  <a:gd name="connsiteX6" fmla="*/ 341923 w 403273"/>
                  <a:gd name="connsiteY6" fmla="*/ 185616 h 527539"/>
                  <a:gd name="connsiteX7" fmla="*/ 312615 w 403273"/>
                  <a:gd name="connsiteY7" fmla="*/ 254000 h 527539"/>
                  <a:gd name="connsiteX8" fmla="*/ 293077 w 403273"/>
                  <a:gd name="connsiteY8" fmla="*/ 283308 h 527539"/>
                  <a:gd name="connsiteX9" fmla="*/ 283308 w 403273"/>
                  <a:gd name="connsiteY9" fmla="*/ 312616 h 527539"/>
                  <a:gd name="connsiteX10" fmla="*/ 234462 w 403273"/>
                  <a:gd name="connsiteY10" fmla="*/ 351693 h 527539"/>
                  <a:gd name="connsiteX11" fmla="*/ 214923 w 403273"/>
                  <a:gd name="connsiteY11" fmla="*/ 371231 h 527539"/>
                  <a:gd name="connsiteX12" fmla="*/ 185615 w 403273"/>
                  <a:gd name="connsiteY12" fmla="*/ 361462 h 527539"/>
                  <a:gd name="connsiteX13" fmla="*/ 214923 w 403273"/>
                  <a:gd name="connsiteY13" fmla="*/ 351693 h 527539"/>
                  <a:gd name="connsiteX14" fmla="*/ 293077 w 403273"/>
                  <a:gd name="connsiteY14" fmla="*/ 361462 h 527539"/>
                  <a:gd name="connsiteX15" fmla="*/ 322385 w 403273"/>
                  <a:gd name="connsiteY15" fmla="*/ 371231 h 527539"/>
                  <a:gd name="connsiteX16" fmla="*/ 341923 w 403273"/>
                  <a:gd name="connsiteY16" fmla="*/ 400539 h 527539"/>
                  <a:gd name="connsiteX17" fmla="*/ 361462 w 403273"/>
                  <a:gd name="connsiteY17" fmla="*/ 420077 h 527539"/>
                  <a:gd name="connsiteX18" fmla="*/ 361462 w 403273"/>
                  <a:gd name="connsiteY18" fmla="*/ 508000 h 527539"/>
                  <a:gd name="connsiteX19" fmla="*/ 332154 w 403273"/>
                  <a:gd name="connsiteY19" fmla="*/ 527539 h 527539"/>
                  <a:gd name="connsiteX20" fmla="*/ 97692 w 403273"/>
                  <a:gd name="connsiteY20" fmla="*/ 517770 h 527539"/>
                  <a:gd name="connsiteX21" fmla="*/ 58615 w 403273"/>
                  <a:gd name="connsiteY21" fmla="*/ 508000 h 527539"/>
                  <a:gd name="connsiteX22" fmla="*/ 0 w 403273"/>
                  <a:gd name="connsiteY22" fmla="*/ 459154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273" h="527539">
                    <a:moveTo>
                      <a:pt x="78154" y="97693"/>
                    </a:moveTo>
                    <a:cubicBezTo>
                      <a:pt x="164402" y="68943"/>
                      <a:pt x="118346" y="87365"/>
                      <a:pt x="214923" y="39077"/>
                    </a:cubicBezTo>
                    <a:cubicBezTo>
                      <a:pt x="227949" y="32564"/>
                      <a:pt x="239720" y="22395"/>
                      <a:pt x="254000" y="19539"/>
                    </a:cubicBezTo>
                    <a:lnTo>
                      <a:pt x="351692" y="0"/>
                    </a:lnTo>
                    <a:cubicBezTo>
                      <a:pt x="367974" y="3257"/>
                      <a:pt x="394864" y="-5835"/>
                      <a:pt x="400538" y="9770"/>
                    </a:cubicBezTo>
                    <a:cubicBezTo>
                      <a:pt x="410535" y="37261"/>
                      <a:pt x="391397" y="124043"/>
                      <a:pt x="371231" y="156308"/>
                    </a:cubicBezTo>
                    <a:cubicBezTo>
                      <a:pt x="363909" y="168024"/>
                      <a:pt x="351692" y="175847"/>
                      <a:pt x="341923" y="185616"/>
                    </a:cubicBezTo>
                    <a:cubicBezTo>
                      <a:pt x="330962" y="218500"/>
                      <a:pt x="331933" y="220194"/>
                      <a:pt x="312615" y="254000"/>
                    </a:cubicBezTo>
                    <a:cubicBezTo>
                      <a:pt x="306790" y="264194"/>
                      <a:pt x="298328" y="272806"/>
                      <a:pt x="293077" y="283308"/>
                    </a:cubicBezTo>
                    <a:cubicBezTo>
                      <a:pt x="288472" y="292519"/>
                      <a:pt x="288606" y="303786"/>
                      <a:pt x="283308" y="312616"/>
                    </a:cubicBezTo>
                    <a:cubicBezTo>
                      <a:pt x="272424" y="330756"/>
                      <a:pt x="249817" y="339409"/>
                      <a:pt x="234462" y="351693"/>
                    </a:cubicBezTo>
                    <a:cubicBezTo>
                      <a:pt x="227270" y="357447"/>
                      <a:pt x="221436" y="364718"/>
                      <a:pt x="214923" y="371231"/>
                    </a:cubicBezTo>
                    <a:cubicBezTo>
                      <a:pt x="205154" y="367975"/>
                      <a:pt x="185615" y="371760"/>
                      <a:pt x="185615" y="361462"/>
                    </a:cubicBezTo>
                    <a:cubicBezTo>
                      <a:pt x="185615" y="351164"/>
                      <a:pt x="204625" y="351693"/>
                      <a:pt x="214923" y="351693"/>
                    </a:cubicBezTo>
                    <a:cubicBezTo>
                      <a:pt x="241177" y="351693"/>
                      <a:pt x="267026" y="358206"/>
                      <a:pt x="293077" y="361462"/>
                    </a:cubicBezTo>
                    <a:cubicBezTo>
                      <a:pt x="302846" y="364718"/>
                      <a:pt x="314344" y="364798"/>
                      <a:pt x="322385" y="371231"/>
                    </a:cubicBezTo>
                    <a:cubicBezTo>
                      <a:pt x="331553" y="378566"/>
                      <a:pt x="334588" y="391371"/>
                      <a:pt x="341923" y="400539"/>
                    </a:cubicBezTo>
                    <a:cubicBezTo>
                      <a:pt x="347677" y="407731"/>
                      <a:pt x="354949" y="413564"/>
                      <a:pt x="361462" y="420077"/>
                    </a:cubicBezTo>
                    <a:cubicBezTo>
                      <a:pt x="372727" y="453875"/>
                      <a:pt x="382093" y="466737"/>
                      <a:pt x="361462" y="508000"/>
                    </a:cubicBezTo>
                    <a:cubicBezTo>
                      <a:pt x="356211" y="518502"/>
                      <a:pt x="341923" y="521026"/>
                      <a:pt x="332154" y="527539"/>
                    </a:cubicBezTo>
                    <a:cubicBezTo>
                      <a:pt x="254000" y="524283"/>
                      <a:pt x="175715" y="523343"/>
                      <a:pt x="97692" y="517770"/>
                    </a:cubicBezTo>
                    <a:cubicBezTo>
                      <a:pt x="84300" y="516813"/>
                      <a:pt x="70956" y="513289"/>
                      <a:pt x="58615" y="508000"/>
                    </a:cubicBezTo>
                    <a:cubicBezTo>
                      <a:pt x="34537" y="497681"/>
                      <a:pt x="17919" y="477075"/>
                      <a:pt x="0" y="45915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5537195" y="3831758"/>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6209342" y="3806091"/>
                <a:ext cx="403273" cy="615462"/>
              </a:xfrm>
              <a:custGeom>
                <a:avLst/>
                <a:gdLst>
                  <a:gd name="connsiteX0" fmla="*/ 78154 w 403273"/>
                  <a:gd name="connsiteY0" fmla="*/ 97693 h 527539"/>
                  <a:gd name="connsiteX1" fmla="*/ 214923 w 403273"/>
                  <a:gd name="connsiteY1" fmla="*/ 39077 h 527539"/>
                  <a:gd name="connsiteX2" fmla="*/ 254000 w 403273"/>
                  <a:gd name="connsiteY2" fmla="*/ 19539 h 527539"/>
                  <a:gd name="connsiteX3" fmla="*/ 351692 w 403273"/>
                  <a:gd name="connsiteY3" fmla="*/ 0 h 527539"/>
                  <a:gd name="connsiteX4" fmla="*/ 400538 w 403273"/>
                  <a:gd name="connsiteY4" fmla="*/ 9770 h 527539"/>
                  <a:gd name="connsiteX5" fmla="*/ 371231 w 403273"/>
                  <a:gd name="connsiteY5" fmla="*/ 156308 h 527539"/>
                  <a:gd name="connsiteX6" fmla="*/ 341923 w 403273"/>
                  <a:gd name="connsiteY6" fmla="*/ 185616 h 527539"/>
                  <a:gd name="connsiteX7" fmla="*/ 312615 w 403273"/>
                  <a:gd name="connsiteY7" fmla="*/ 254000 h 527539"/>
                  <a:gd name="connsiteX8" fmla="*/ 293077 w 403273"/>
                  <a:gd name="connsiteY8" fmla="*/ 283308 h 527539"/>
                  <a:gd name="connsiteX9" fmla="*/ 283308 w 403273"/>
                  <a:gd name="connsiteY9" fmla="*/ 312616 h 527539"/>
                  <a:gd name="connsiteX10" fmla="*/ 234462 w 403273"/>
                  <a:gd name="connsiteY10" fmla="*/ 351693 h 527539"/>
                  <a:gd name="connsiteX11" fmla="*/ 214923 w 403273"/>
                  <a:gd name="connsiteY11" fmla="*/ 371231 h 527539"/>
                  <a:gd name="connsiteX12" fmla="*/ 185615 w 403273"/>
                  <a:gd name="connsiteY12" fmla="*/ 361462 h 527539"/>
                  <a:gd name="connsiteX13" fmla="*/ 214923 w 403273"/>
                  <a:gd name="connsiteY13" fmla="*/ 351693 h 527539"/>
                  <a:gd name="connsiteX14" fmla="*/ 293077 w 403273"/>
                  <a:gd name="connsiteY14" fmla="*/ 361462 h 527539"/>
                  <a:gd name="connsiteX15" fmla="*/ 322385 w 403273"/>
                  <a:gd name="connsiteY15" fmla="*/ 371231 h 527539"/>
                  <a:gd name="connsiteX16" fmla="*/ 341923 w 403273"/>
                  <a:gd name="connsiteY16" fmla="*/ 400539 h 527539"/>
                  <a:gd name="connsiteX17" fmla="*/ 361462 w 403273"/>
                  <a:gd name="connsiteY17" fmla="*/ 420077 h 527539"/>
                  <a:gd name="connsiteX18" fmla="*/ 361462 w 403273"/>
                  <a:gd name="connsiteY18" fmla="*/ 508000 h 527539"/>
                  <a:gd name="connsiteX19" fmla="*/ 332154 w 403273"/>
                  <a:gd name="connsiteY19" fmla="*/ 527539 h 527539"/>
                  <a:gd name="connsiteX20" fmla="*/ 97692 w 403273"/>
                  <a:gd name="connsiteY20" fmla="*/ 517770 h 527539"/>
                  <a:gd name="connsiteX21" fmla="*/ 58615 w 403273"/>
                  <a:gd name="connsiteY21" fmla="*/ 508000 h 527539"/>
                  <a:gd name="connsiteX22" fmla="*/ 0 w 403273"/>
                  <a:gd name="connsiteY22" fmla="*/ 459154 h 52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273" h="527539">
                    <a:moveTo>
                      <a:pt x="78154" y="97693"/>
                    </a:moveTo>
                    <a:cubicBezTo>
                      <a:pt x="164402" y="68943"/>
                      <a:pt x="118346" y="87365"/>
                      <a:pt x="214923" y="39077"/>
                    </a:cubicBezTo>
                    <a:cubicBezTo>
                      <a:pt x="227949" y="32564"/>
                      <a:pt x="239720" y="22395"/>
                      <a:pt x="254000" y="19539"/>
                    </a:cubicBezTo>
                    <a:lnTo>
                      <a:pt x="351692" y="0"/>
                    </a:lnTo>
                    <a:cubicBezTo>
                      <a:pt x="367974" y="3257"/>
                      <a:pt x="394864" y="-5835"/>
                      <a:pt x="400538" y="9770"/>
                    </a:cubicBezTo>
                    <a:cubicBezTo>
                      <a:pt x="410535" y="37261"/>
                      <a:pt x="391397" y="124043"/>
                      <a:pt x="371231" y="156308"/>
                    </a:cubicBezTo>
                    <a:cubicBezTo>
                      <a:pt x="363909" y="168024"/>
                      <a:pt x="351692" y="175847"/>
                      <a:pt x="341923" y="185616"/>
                    </a:cubicBezTo>
                    <a:cubicBezTo>
                      <a:pt x="330962" y="218500"/>
                      <a:pt x="331933" y="220194"/>
                      <a:pt x="312615" y="254000"/>
                    </a:cubicBezTo>
                    <a:cubicBezTo>
                      <a:pt x="306790" y="264194"/>
                      <a:pt x="298328" y="272806"/>
                      <a:pt x="293077" y="283308"/>
                    </a:cubicBezTo>
                    <a:cubicBezTo>
                      <a:pt x="288472" y="292519"/>
                      <a:pt x="288606" y="303786"/>
                      <a:pt x="283308" y="312616"/>
                    </a:cubicBezTo>
                    <a:cubicBezTo>
                      <a:pt x="272424" y="330756"/>
                      <a:pt x="249817" y="339409"/>
                      <a:pt x="234462" y="351693"/>
                    </a:cubicBezTo>
                    <a:cubicBezTo>
                      <a:pt x="227270" y="357447"/>
                      <a:pt x="221436" y="364718"/>
                      <a:pt x="214923" y="371231"/>
                    </a:cubicBezTo>
                    <a:cubicBezTo>
                      <a:pt x="205154" y="367975"/>
                      <a:pt x="185615" y="371760"/>
                      <a:pt x="185615" y="361462"/>
                    </a:cubicBezTo>
                    <a:cubicBezTo>
                      <a:pt x="185615" y="351164"/>
                      <a:pt x="204625" y="351693"/>
                      <a:pt x="214923" y="351693"/>
                    </a:cubicBezTo>
                    <a:cubicBezTo>
                      <a:pt x="241177" y="351693"/>
                      <a:pt x="267026" y="358206"/>
                      <a:pt x="293077" y="361462"/>
                    </a:cubicBezTo>
                    <a:cubicBezTo>
                      <a:pt x="302846" y="364718"/>
                      <a:pt x="314344" y="364798"/>
                      <a:pt x="322385" y="371231"/>
                    </a:cubicBezTo>
                    <a:cubicBezTo>
                      <a:pt x="331553" y="378566"/>
                      <a:pt x="334588" y="391371"/>
                      <a:pt x="341923" y="400539"/>
                    </a:cubicBezTo>
                    <a:cubicBezTo>
                      <a:pt x="347677" y="407731"/>
                      <a:pt x="354949" y="413564"/>
                      <a:pt x="361462" y="420077"/>
                    </a:cubicBezTo>
                    <a:cubicBezTo>
                      <a:pt x="372727" y="453875"/>
                      <a:pt x="382093" y="466737"/>
                      <a:pt x="361462" y="508000"/>
                    </a:cubicBezTo>
                    <a:cubicBezTo>
                      <a:pt x="356211" y="518502"/>
                      <a:pt x="341923" y="521026"/>
                      <a:pt x="332154" y="527539"/>
                    </a:cubicBezTo>
                    <a:cubicBezTo>
                      <a:pt x="254000" y="524283"/>
                      <a:pt x="175715" y="523343"/>
                      <a:pt x="97692" y="517770"/>
                    </a:cubicBezTo>
                    <a:cubicBezTo>
                      <a:pt x="84300" y="516813"/>
                      <a:pt x="70956" y="513289"/>
                      <a:pt x="58615" y="508000"/>
                    </a:cubicBezTo>
                    <a:cubicBezTo>
                      <a:pt x="34537" y="497681"/>
                      <a:pt x="17919" y="477075"/>
                      <a:pt x="0" y="45915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Freeform 15"/>
              <p:cNvSpPr/>
              <p:nvPr/>
            </p:nvSpPr>
            <p:spPr>
              <a:xfrm>
                <a:off x="6700448" y="3780692"/>
                <a:ext cx="225952" cy="409913"/>
              </a:xfrm>
              <a:custGeom>
                <a:avLst/>
                <a:gdLst>
                  <a:gd name="connsiteX0" fmla="*/ 59873 w 225952"/>
                  <a:gd name="connsiteY0" fmla="*/ 0 h 409913"/>
                  <a:gd name="connsiteX1" fmla="*/ 50103 w 225952"/>
                  <a:gd name="connsiteY1" fmla="*/ 97692 h 409913"/>
                  <a:gd name="connsiteX2" fmla="*/ 1257 w 225952"/>
                  <a:gd name="connsiteY2" fmla="*/ 322385 h 409913"/>
                  <a:gd name="connsiteX3" fmla="*/ 11026 w 225952"/>
                  <a:gd name="connsiteY3" fmla="*/ 361462 h 409913"/>
                  <a:gd name="connsiteX4" fmla="*/ 225950 w 225952"/>
                  <a:gd name="connsiteY4" fmla="*/ 361462 h 40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52" h="409913">
                    <a:moveTo>
                      <a:pt x="59873" y="0"/>
                    </a:moveTo>
                    <a:cubicBezTo>
                      <a:pt x="56616" y="32564"/>
                      <a:pt x="55957" y="65493"/>
                      <a:pt x="50103" y="97692"/>
                    </a:cubicBezTo>
                    <a:cubicBezTo>
                      <a:pt x="36392" y="173103"/>
                      <a:pt x="12490" y="246566"/>
                      <a:pt x="1257" y="322385"/>
                    </a:cubicBezTo>
                    <a:cubicBezTo>
                      <a:pt x="-711" y="335667"/>
                      <a:pt x="-2094" y="358610"/>
                      <a:pt x="11026" y="361462"/>
                    </a:cubicBezTo>
                    <a:cubicBezTo>
                      <a:pt x="229203" y="408891"/>
                      <a:pt x="225950" y="441243"/>
                      <a:pt x="225950" y="361462"/>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p:nvPr/>
            </p:nvSpPr>
            <p:spPr>
              <a:xfrm>
                <a:off x="6815039" y="3864706"/>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a:off x="7311285" y="3779004"/>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7688377" y="3814173"/>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8352349" y="3777469"/>
                <a:ext cx="322735" cy="677301"/>
              </a:xfrm>
              <a:custGeom>
                <a:avLst/>
                <a:gdLst>
                  <a:gd name="connsiteX0" fmla="*/ 176197 w 322735"/>
                  <a:gd name="connsiteY0" fmla="*/ 306070 h 677301"/>
                  <a:gd name="connsiteX1" fmla="*/ 88274 w 322735"/>
                  <a:gd name="connsiteY1" fmla="*/ 286532 h 677301"/>
                  <a:gd name="connsiteX2" fmla="*/ 68735 w 322735"/>
                  <a:gd name="connsiteY2" fmla="*/ 266993 h 677301"/>
                  <a:gd name="connsiteX3" fmla="*/ 19889 w 322735"/>
                  <a:gd name="connsiteY3" fmla="*/ 227916 h 677301"/>
                  <a:gd name="connsiteX4" fmla="*/ 351 w 322735"/>
                  <a:gd name="connsiteY4" fmla="*/ 169301 h 677301"/>
                  <a:gd name="connsiteX5" fmla="*/ 29658 w 322735"/>
                  <a:gd name="connsiteY5" fmla="*/ 71609 h 677301"/>
                  <a:gd name="connsiteX6" fmla="*/ 49197 w 322735"/>
                  <a:gd name="connsiteY6" fmla="*/ 52070 h 677301"/>
                  <a:gd name="connsiteX7" fmla="*/ 78505 w 322735"/>
                  <a:gd name="connsiteY7" fmla="*/ 42301 h 677301"/>
                  <a:gd name="connsiteX8" fmla="*/ 98043 w 322735"/>
                  <a:gd name="connsiteY8" fmla="*/ 22762 h 677301"/>
                  <a:gd name="connsiteX9" fmla="*/ 225043 w 322735"/>
                  <a:gd name="connsiteY9" fmla="*/ 12993 h 677301"/>
                  <a:gd name="connsiteX10" fmla="*/ 264120 w 322735"/>
                  <a:gd name="connsiteY10" fmla="*/ 52070 h 677301"/>
                  <a:gd name="connsiteX11" fmla="*/ 283658 w 322735"/>
                  <a:gd name="connsiteY11" fmla="*/ 71609 h 677301"/>
                  <a:gd name="connsiteX12" fmla="*/ 293428 w 322735"/>
                  <a:gd name="connsiteY12" fmla="*/ 227916 h 677301"/>
                  <a:gd name="connsiteX13" fmla="*/ 244581 w 322735"/>
                  <a:gd name="connsiteY13" fmla="*/ 266993 h 677301"/>
                  <a:gd name="connsiteX14" fmla="*/ 225043 w 322735"/>
                  <a:gd name="connsiteY14" fmla="*/ 286532 h 677301"/>
                  <a:gd name="connsiteX15" fmla="*/ 156658 w 322735"/>
                  <a:gd name="connsiteY15" fmla="*/ 345147 h 677301"/>
                  <a:gd name="connsiteX16" fmla="*/ 137120 w 322735"/>
                  <a:gd name="connsiteY16" fmla="*/ 364686 h 677301"/>
                  <a:gd name="connsiteX17" fmla="*/ 117581 w 322735"/>
                  <a:gd name="connsiteY17" fmla="*/ 384224 h 677301"/>
                  <a:gd name="connsiteX18" fmla="*/ 58966 w 322735"/>
                  <a:gd name="connsiteY18" fmla="*/ 501455 h 677301"/>
                  <a:gd name="connsiteX19" fmla="*/ 49197 w 322735"/>
                  <a:gd name="connsiteY19" fmla="*/ 530762 h 677301"/>
                  <a:gd name="connsiteX20" fmla="*/ 68735 w 322735"/>
                  <a:gd name="connsiteY20" fmla="*/ 599147 h 677301"/>
                  <a:gd name="connsiteX21" fmla="*/ 88274 w 322735"/>
                  <a:gd name="connsiteY21" fmla="*/ 618686 h 677301"/>
                  <a:gd name="connsiteX22" fmla="*/ 107812 w 322735"/>
                  <a:gd name="connsiteY22" fmla="*/ 647993 h 677301"/>
                  <a:gd name="connsiteX23" fmla="*/ 166428 w 322735"/>
                  <a:gd name="connsiteY23" fmla="*/ 667532 h 677301"/>
                  <a:gd name="connsiteX24" fmla="*/ 195735 w 322735"/>
                  <a:gd name="connsiteY24" fmla="*/ 677301 h 677301"/>
                  <a:gd name="connsiteX25" fmla="*/ 283658 w 322735"/>
                  <a:gd name="connsiteY25" fmla="*/ 657762 h 677301"/>
                  <a:gd name="connsiteX26" fmla="*/ 322735 w 322735"/>
                  <a:gd name="connsiteY26" fmla="*/ 608916 h 677301"/>
                  <a:gd name="connsiteX27" fmla="*/ 312966 w 322735"/>
                  <a:gd name="connsiteY27" fmla="*/ 462378 h 677301"/>
                  <a:gd name="connsiteX28" fmla="*/ 303197 w 322735"/>
                  <a:gd name="connsiteY28" fmla="*/ 433070 h 677301"/>
                  <a:gd name="connsiteX29" fmla="*/ 283658 w 322735"/>
                  <a:gd name="connsiteY29" fmla="*/ 413532 h 677301"/>
                  <a:gd name="connsiteX30" fmla="*/ 225043 w 322735"/>
                  <a:gd name="connsiteY30" fmla="*/ 345147 h 677301"/>
                  <a:gd name="connsiteX31" fmla="*/ 176197 w 322735"/>
                  <a:gd name="connsiteY31" fmla="*/ 306070 h 67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2735" h="677301">
                    <a:moveTo>
                      <a:pt x="176197" y="306070"/>
                    </a:moveTo>
                    <a:cubicBezTo>
                      <a:pt x="171059" y="305042"/>
                      <a:pt x="97471" y="291131"/>
                      <a:pt x="88274" y="286532"/>
                    </a:cubicBezTo>
                    <a:cubicBezTo>
                      <a:pt x="80036" y="282413"/>
                      <a:pt x="75927" y="272747"/>
                      <a:pt x="68735" y="266993"/>
                    </a:cubicBezTo>
                    <a:cubicBezTo>
                      <a:pt x="7116" y="217697"/>
                      <a:pt x="67067" y="275094"/>
                      <a:pt x="19889" y="227916"/>
                    </a:cubicBezTo>
                    <a:cubicBezTo>
                      <a:pt x="13376" y="208378"/>
                      <a:pt x="-2562" y="189689"/>
                      <a:pt x="351" y="169301"/>
                    </a:cubicBezTo>
                    <a:cubicBezTo>
                      <a:pt x="9025" y="108580"/>
                      <a:pt x="-1248" y="110241"/>
                      <a:pt x="29658" y="71609"/>
                    </a:cubicBezTo>
                    <a:cubicBezTo>
                      <a:pt x="35412" y="64417"/>
                      <a:pt x="41299" y="56809"/>
                      <a:pt x="49197" y="52070"/>
                    </a:cubicBezTo>
                    <a:cubicBezTo>
                      <a:pt x="58027" y="46772"/>
                      <a:pt x="68736" y="45557"/>
                      <a:pt x="78505" y="42301"/>
                    </a:cubicBezTo>
                    <a:cubicBezTo>
                      <a:pt x="85018" y="35788"/>
                      <a:pt x="90851" y="28516"/>
                      <a:pt x="98043" y="22762"/>
                    </a:cubicBezTo>
                    <a:cubicBezTo>
                      <a:pt x="146204" y="-15767"/>
                      <a:pt x="139020" y="4391"/>
                      <a:pt x="225043" y="12993"/>
                    </a:cubicBezTo>
                    <a:lnTo>
                      <a:pt x="264120" y="52070"/>
                    </a:lnTo>
                    <a:lnTo>
                      <a:pt x="283658" y="71609"/>
                    </a:lnTo>
                    <a:cubicBezTo>
                      <a:pt x="307171" y="142146"/>
                      <a:pt x="315377" y="140122"/>
                      <a:pt x="293428" y="227916"/>
                    </a:cubicBezTo>
                    <a:cubicBezTo>
                      <a:pt x="290479" y="239711"/>
                      <a:pt x="249822" y="262800"/>
                      <a:pt x="244581" y="266993"/>
                    </a:cubicBezTo>
                    <a:cubicBezTo>
                      <a:pt x="237389" y="272747"/>
                      <a:pt x="232235" y="280778"/>
                      <a:pt x="225043" y="286532"/>
                    </a:cubicBezTo>
                    <a:cubicBezTo>
                      <a:pt x="150649" y="346047"/>
                      <a:pt x="250726" y="251077"/>
                      <a:pt x="156658" y="345147"/>
                    </a:cubicBezTo>
                    <a:lnTo>
                      <a:pt x="137120" y="364686"/>
                    </a:lnTo>
                    <a:cubicBezTo>
                      <a:pt x="130607" y="371199"/>
                      <a:pt x="122690" y="376560"/>
                      <a:pt x="117581" y="384224"/>
                    </a:cubicBezTo>
                    <a:cubicBezTo>
                      <a:pt x="67081" y="459975"/>
                      <a:pt x="85930" y="420562"/>
                      <a:pt x="58966" y="501455"/>
                    </a:cubicBezTo>
                    <a:lnTo>
                      <a:pt x="49197" y="530762"/>
                    </a:lnTo>
                    <a:cubicBezTo>
                      <a:pt x="51022" y="538061"/>
                      <a:pt x="62729" y="589137"/>
                      <a:pt x="68735" y="599147"/>
                    </a:cubicBezTo>
                    <a:cubicBezTo>
                      <a:pt x="73474" y="607045"/>
                      <a:pt x="82520" y="611494"/>
                      <a:pt x="88274" y="618686"/>
                    </a:cubicBezTo>
                    <a:cubicBezTo>
                      <a:pt x="95608" y="627854"/>
                      <a:pt x="97856" y="641770"/>
                      <a:pt x="107812" y="647993"/>
                    </a:cubicBezTo>
                    <a:cubicBezTo>
                      <a:pt x="125277" y="658909"/>
                      <a:pt x="146889" y="661019"/>
                      <a:pt x="166428" y="667532"/>
                    </a:cubicBezTo>
                    <a:lnTo>
                      <a:pt x="195735" y="677301"/>
                    </a:lnTo>
                    <a:cubicBezTo>
                      <a:pt x="207580" y="675327"/>
                      <a:pt x="265155" y="668864"/>
                      <a:pt x="283658" y="657762"/>
                    </a:cubicBezTo>
                    <a:cubicBezTo>
                      <a:pt x="299128" y="648480"/>
                      <a:pt x="313859" y="622231"/>
                      <a:pt x="322735" y="608916"/>
                    </a:cubicBezTo>
                    <a:cubicBezTo>
                      <a:pt x="319479" y="560070"/>
                      <a:pt x="318372" y="511033"/>
                      <a:pt x="312966" y="462378"/>
                    </a:cubicBezTo>
                    <a:cubicBezTo>
                      <a:pt x="311829" y="452143"/>
                      <a:pt x="308495" y="441900"/>
                      <a:pt x="303197" y="433070"/>
                    </a:cubicBezTo>
                    <a:cubicBezTo>
                      <a:pt x="298458" y="425172"/>
                      <a:pt x="289412" y="420724"/>
                      <a:pt x="283658" y="413532"/>
                    </a:cubicBezTo>
                    <a:cubicBezTo>
                      <a:pt x="258404" y="381965"/>
                      <a:pt x="265359" y="372024"/>
                      <a:pt x="225043" y="345147"/>
                    </a:cubicBezTo>
                    <a:lnTo>
                      <a:pt x="176197" y="30607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055731" y="3835400"/>
                <a:ext cx="257884" cy="605692"/>
              </a:xfrm>
              <a:custGeom>
                <a:avLst/>
                <a:gdLst>
                  <a:gd name="connsiteX0" fmla="*/ 146539 w 351693"/>
                  <a:gd name="connsiteY0" fmla="*/ 683846 h 683846"/>
                  <a:gd name="connsiteX1" fmla="*/ 78154 w 351693"/>
                  <a:gd name="connsiteY1" fmla="*/ 625231 h 683846"/>
                  <a:gd name="connsiteX2" fmla="*/ 68385 w 351693"/>
                  <a:gd name="connsiteY2" fmla="*/ 595923 h 683846"/>
                  <a:gd name="connsiteX3" fmla="*/ 29308 w 351693"/>
                  <a:gd name="connsiteY3" fmla="*/ 537307 h 683846"/>
                  <a:gd name="connsiteX4" fmla="*/ 9770 w 351693"/>
                  <a:gd name="connsiteY4" fmla="*/ 478692 h 683846"/>
                  <a:gd name="connsiteX5" fmla="*/ 0 w 351693"/>
                  <a:gd name="connsiteY5" fmla="*/ 449384 h 683846"/>
                  <a:gd name="connsiteX6" fmla="*/ 9770 w 351693"/>
                  <a:gd name="connsiteY6" fmla="*/ 234461 h 683846"/>
                  <a:gd name="connsiteX7" fmla="*/ 48847 w 351693"/>
                  <a:gd name="connsiteY7" fmla="*/ 146538 h 683846"/>
                  <a:gd name="connsiteX8" fmla="*/ 68385 w 351693"/>
                  <a:gd name="connsiteY8" fmla="*/ 107461 h 683846"/>
                  <a:gd name="connsiteX9" fmla="*/ 136770 w 351693"/>
                  <a:gd name="connsiteY9" fmla="*/ 29307 h 683846"/>
                  <a:gd name="connsiteX10" fmla="*/ 166077 w 351693"/>
                  <a:gd name="connsiteY10" fmla="*/ 9769 h 683846"/>
                  <a:gd name="connsiteX11" fmla="*/ 205154 w 351693"/>
                  <a:gd name="connsiteY11" fmla="*/ 0 h 683846"/>
                  <a:gd name="connsiteX12" fmla="*/ 332154 w 351693"/>
                  <a:gd name="connsiteY12" fmla="*/ 29307 h 683846"/>
                  <a:gd name="connsiteX13" fmla="*/ 351693 w 351693"/>
                  <a:gd name="connsiteY13" fmla="*/ 58615 h 683846"/>
                  <a:gd name="connsiteX14" fmla="*/ 341923 w 351693"/>
                  <a:gd name="connsiteY14" fmla="*/ 498231 h 683846"/>
                  <a:gd name="connsiteX15" fmla="*/ 322385 w 351693"/>
                  <a:gd name="connsiteY15" fmla="*/ 556846 h 683846"/>
                  <a:gd name="connsiteX16" fmla="*/ 263770 w 351693"/>
                  <a:gd name="connsiteY16" fmla="*/ 605692 h 683846"/>
                  <a:gd name="connsiteX17" fmla="*/ 244231 w 351693"/>
                  <a:gd name="connsiteY17" fmla="*/ 625231 h 683846"/>
                  <a:gd name="connsiteX18" fmla="*/ 185616 w 351693"/>
                  <a:gd name="connsiteY18" fmla="*/ 664307 h 683846"/>
                  <a:gd name="connsiteX19" fmla="*/ 156308 w 351693"/>
                  <a:gd name="connsiteY19" fmla="*/ 683846 h 683846"/>
                  <a:gd name="connsiteX20" fmla="*/ 146539 w 351693"/>
                  <a:gd name="connsiteY20" fmla="*/ 683846 h 68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1693" h="683846">
                    <a:moveTo>
                      <a:pt x="146539" y="683846"/>
                    </a:moveTo>
                    <a:cubicBezTo>
                      <a:pt x="104996" y="658920"/>
                      <a:pt x="97485" y="663892"/>
                      <a:pt x="78154" y="625231"/>
                    </a:cubicBezTo>
                    <a:cubicBezTo>
                      <a:pt x="73549" y="616020"/>
                      <a:pt x="73683" y="604753"/>
                      <a:pt x="68385" y="595923"/>
                    </a:cubicBezTo>
                    <a:cubicBezTo>
                      <a:pt x="23657" y="521374"/>
                      <a:pt x="76513" y="655319"/>
                      <a:pt x="29308" y="537307"/>
                    </a:cubicBezTo>
                    <a:cubicBezTo>
                      <a:pt x="21659" y="518185"/>
                      <a:pt x="16283" y="498230"/>
                      <a:pt x="9770" y="478692"/>
                    </a:cubicBezTo>
                    <a:lnTo>
                      <a:pt x="0" y="449384"/>
                    </a:lnTo>
                    <a:cubicBezTo>
                      <a:pt x="3257" y="377743"/>
                      <a:pt x="2130" y="305768"/>
                      <a:pt x="9770" y="234461"/>
                    </a:cubicBezTo>
                    <a:cubicBezTo>
                      <a:pt x="15394" y="181975"/>
                      <a:pt x="27933" y="183137"/>
                      <a:pt x="48847" y="146538"/>
                    </a:cubicBezTo>
                    <a:cubicBezTo>
                      <a:pt x="56072" y="133894"/>
                      <a:pt x="61160" y="120105"/>
                      <a:pt x="68385" y="107461"/>
                    </a:cubicBezTo>
                    <a:cubicBezTo>
                      <a:pt x="84273" y="79656"/>
                      <a:pt x="111830" y="45934"/>
                      <a:pt x="136770" y="29307"/>
                    </a:cubicBezTo>
                    <a:cubicBezTo>
                      <a:pt x="146539" y="22794"/>
                      <a:pt x="155285" y="14394"/>
                      <a:pt x="166077" y="9769"/>
                    </a:cubicBezTo>
                    <a:cubicBezTo>
                      <a:pt x="178418" y="4480"/>
                      <a:pt x="192128" y="3256"/>
                      <a:pt x="205154" y="0"/>
                    </a:cubicBezTo>
                    <a:cubicBezTo>
                      <a:pt x="256162" y="5101"/>
                      <a:pt x="296556" y="-6291"/>
                      <a:pt x="332154" y="29307"/>
                    </a:cubicBezTo>
                    <a:cubicBezTo>
                      <a:pt x="340456" y="37609"/>
                      <a:pt x="345180" y="48846"/>
                      <a:pt x="351693" y="58615"/>
                    </a:cubicBezTo>
                    <a:cubicBezTo>
                      <a:pt x="348436" y="205154"/>
                      <a:pt x="350530" y="351909"/>
                      <a:pt x="341923" y="498231"/>
                    </a:cubicBezTo>
                    <a:cubicBezTo>
                      <a:pt x="340714" y="518791"/>
                      <a:pt x="336948" y="542283"/>
                      <a:pt x="322385" y="556846"/>
                    </a:cubicBezTo>
                    <a:cubicBezTo>
                      <a:pt x="252764" y="626467"/>
                      <a:pt x="331776" y="551287"/>
                      <a:pt x="263770" y="605692"/>
                    </a:cubicBezTo>
                    <a:cubicBezTo>
                      <a:pt x="256578" y="611446"/>
                      <a:pt x="251600" y="619705"/>
                      <a:pt x="244231" y="625231"/>
                    </a:cubicBezTo>
                    <a:cubicBezTo>
                      <a:pt x="225445" y="639320"/>
                      <a:pt x="205154" y="651282"/>
                      <a:pt x="185616" y="664307"/>
                    </a:cubicBezTo>
                    <a:cubicBezTo>
                      <a:pt x="175847" y="670820"/>
                      <a:pt x="167447" y="680133"/>
                      <a:pt x="156308" y="683846"/>
                    </a:cubicBezTo>
                    <a:lnTo>
                      <a:pt x="146539" y="683846"/>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42748" y="3788773"/>
                <a:ext cx="330231" cy="638642"/>
              </a:xfrm>
              <a:custGeom>
                <a:avLst/>
                <a:gdLst>
                  <a:gd name="connsiteX0" fmla="*/ 330231 w 330231"/>
                  <a:gd name="connsiteY0" fmla="*/ 3642 h 638642"/>
                  <a:gd name="connsiteX1" fmla="*/ 193462 w 330231"/>
                  <a:gd name="connsiteY1" fmla="*/ 13411 h 638642"/>
                  <a:gd name="connsiteX2" fmla="*/ 17615 w 330231"/>
                  <a:gd name="connsiteY2" fmla="*/ 23180 h 638642"/>
                  <a:gd name="connsiteX3" fmla="*/ 27385 w 330231"/>
                  <a:gd name="connsiteY3" fmla="*/ 247872 h 638642"/>
                  <a:gd name="connsiteX4" fmla="*/ 261846 w 330231"/>
                  <a:gd name="connsiteY4" fmla="*/ 247872 h 638642"/>
                  <a:gd name="connsiteX5" fmla="*/ 300923 w 330231"/>
                  <a:gd name="connsiteY5" fmla="*/ 296719 h 638642"/>
                  <a:gd name="connsiteX6" fmla="*/ 320462 w 330231"/>
                  <a:gd name="connsiteY6" fmla="*/ 355334 h 638642"/>
                  <a:gd name="connsiteX7" fmla="*/ 310692 w 330231"/>
                  <a:gd name="connsiteY7" fmla="*/ 570257 h 638642"/>
                  <a:gd name="connsiteX8" fmla="*/ 300923 w 330231"/>
                  <a:gd name="connsiteY8" fmla="*/ 599565 h 638642"/>
                  <a:gd name="connsiteX9" fmla="*/ 271615 w 330231"/>
                  <a:gd name="connsiteY9" fmla="*/ 619103 h 638642"/>
                  <a:gd name="connsiteX10" fmla="*/ 213000 w 330231"/>
                  <a:gd name="connsiteY10" fmla="*/ 638642 h 638642"/>
                  <a:gd name="connsiteX11" fmla="*/ 115308 w 330231"/>
                  <a:gd name="connsiteY11" fmla="*/ 619103 h 638642"/>
                  <a:gd name="connsiteX12" fmla="*/ 86000 w 330231"/>
                  <a:gd name="connsiteY12" fmla="*/ 609334 h 638642"/>
                  <a:gd name="connsiteX13" fmla="*/ 46923 w 330231"/>
                  <a:gd name="connsiteY13" fmla="*/ 570257 h 638642"/>
                  <a:gd name="connsiteX14" fmla="*/ 37154 w 330231"/>
                  <a:gd name="connsiteY14" fmla="*/ 482334 h 6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231" h="638642">
                    <a:moveTo>
                      <a:pt x="330231" y="3642"/>
                    </a:moveTo>
                    <a:lnTo>
                      <a:pt x="193462" y="13411"/>
                    </a:lnTo>
                    <a:cubicBezTo>
                      <a:pt x="134870" y="17073"/>
                      <a:pt x="51548" y="-24726"/>
                      <a:pt x="17615" y="23180"/>
                    </a:cubicBezTo>
                    <a:cubicBezTo>
                      <a:pt x="-25718" y="84356"/>
                      <a:pt x="24128" y="172975"/>
                      <a:pt x="27385" y="247872"/>
                    </a:cubicBezTo>
                    <a:cubicBezTo>
                      <a:pt x="85145" y="244262"/>
                      <a:pt x="194629" y="227707"/>
                      <a:pt x="261846" y="247872"/>
                    </a:cubicBezTo>
                    <a:cubicBezTo>
                      <a:pt x="272257" y="250995"/>
                      <a:pt x="298495" y="291256"/>
                      <a:pt x="300923" y="296719"/>
                    </a:cubicBezTo>
                    <a:cubicBezTo>
                      <a:pt x="309288" y="315539"/>
                      <a:pt x="320462" y="355334"/>
                      <a:pt x="320462" y="355334"/>
                    </a:cubicBezTo>
                    <a:cubicBezTo>
                      <a:pt x="317205" y="426975"/>
                      <a:pt x="316411" y="498770"/>
                      <a:pt x="310692" y="570257"/>
                    </a:cubicBezTo>
                    <a:cubicBezTo>
                      <a:pt x="309871" y="580522"/>
                      <a:pt x="307356" y="591524"/>
                      <a:pt x="300923" y="599565"/>
                    </a:cubicBezTo>
                    <a:cubicBezTo>
                      <a:pt x="293588" y="608733"/>
                      <a:pt x="282344" y="614334"/>
                      <a:pt x="271615" y="619103"/>
                    </a:cubicBezTo>
                    <a:cubicBezTo>
                      <a:pt x="252795" y="627468"/>
                      <a:pt x="213000" y="638642"/>
                      <a:pt x="213000" y="638642"/>
                    </a:cubicBezTo>
                    <a:cubicBezTo>
                      <a:pt x="180436" y="632129"/>
                      <a:pt x="147666" y="626570"/>
                      <a:pt x="115308" y="619103"/>
                    </a:cubicBezTo>
                    <a:cubicBezTo>
                      <a:pt x="105274" y="616787"/>
                      <a:pt x="94380" y="615319"/>
                      <a:pt x="86000" y="609334"/>
                    </a:cubicBezTo>
                    <a:cubicBezTo>
                      <a:pt x="71010" y="598627"/>
                      <a:pt x="46923" y="570257"/>
                      <a:pt x="46923" y="570257"/>
                    </a:cubicBezTo>
                    <a:cubicBezTo>
                      <a:pt x="33205" y="515384"/>
                      <a:pt x="37154" y="544607"/>
                      <a:pt x="37154" y="482334"/>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9306190" y="3786553"/>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Freeform 24"/>
              <p:cNvSpPr/>
              <p:nvPr/>
            </p:nvSpPr>
            <p:spPr>
              <a:xfrm>
                <a:off x="9702822" y="3792415"/>
                <a:ext cx="295005"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25"/>
              <p:cNvSpPr/>
              <p:nvPr/>
            </p:nvSpPr>
            <p:spPr>
              <a:xfrm>
                <a:off x="10050611" y="3808046"/>
                <a:ext cx="295005" cy="595924"/>
              </a:xfrm>
              <a:custGeom>
                <a:avLst/>
                <a:gdLst>
                  <a:gd name="connsiteX0" fmla="*/ 0 w 559797"/>
                  <a:gd name="connsiteY0" fmla="*/ 0 h 595924"/>
                  <a:gd name="connsiteX1" fmla="*/ 468923 w 559797"/>
                  <a:gd name="connsiteY1" fmla="*/ 9770 h 595924"/>
                  <a:gd name="connsiteX2" fmla="*/ 556846 w 559797"/>
                  <a:gd name="connsiteY2" fmla="*/ 19539 h 595924"/>
                  <a:gd name="connsiteX3" fmla="*/ 547077 w 559797"/>
                  <a:gd name="connsiteY3" fmla="*/ 48847 h 595924"/>
                  <a:gd name="connsiteX4" fmla="*/ 498230 w 559797"/>
                  <a:gd name="connsiteY4" fmla="*/ 127000 h 595924"/>
                  <a:gd name="connsiteX5" fmla="*/ 439615 w 559797"/>
                  <a:gd name="connsiteY5" fmla="*/ 185616 h 595924"/>
                  <a:gd name="connsiteX6" fmla="*/ 400538 w 559797"/>
                  <a:gd name="connsiteY6" fmla="*/ 224693 h 595924"/>
                  <a:gd name="connsiteX7" fmla="*/ 361461 w 559797"/>
                  <a:gd name="connsiteY7" fmla="*/ 273539 h 595924"/>
                  <a:gd name="connsiteX8" fmla="*/ 312615 w 559797"/>
                  <a:gd name="connsiteY8" fmla="*/ 332154 h 595924"/>
                  <a:gd name="connsiteX9" fmla="*/ 263769 w 559797"/>
                  <a:gd name="connsiteY9" fmla="*/ 439616 h 595924"/>
                  <a:gd name="connsiteX10" fmla="*/ 234461 w 559797"/>
                  <a:gd name="connsiteY10" fmla="*/ 537308 h 595924"/>
                  <a:gd name="connsiteX11" fmla="*/ 224692 w 559797"/>
                  <a:gd name="connsiteY11" fmla="*/ 566616 h 595924"/>
                  <a:gd name="connsiteX12" fmla="*/ 214923 w 559797"/>
                  <a:gd name="connsiteY12" fmla="*/ 595924 h 59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9797" h="595924">
                    <a:moveTo>
                      <a:pt x="0" y="0"/>
                    </a:moveTo>
                    <a:lnTo>
                      <a:pt x="468923" y="9770"/>
                    </a:lnTo>
                    <a:cubicBezTo>
                      <a:pt x="498393" y="10804"/>
                      <a:pt x="530471" y="6352"/>
                      <a:pt x="556846" y="19539"/>
                    </a:cubicBezTo>
                    <a:cubicBezTo>
                      <a:pt x="566057" y="24144"/>
                      <a:pt x="551133" y="39382"/>
                      <a:pt x="547077" y="48847"/>
                    </a:cubicBezTo>
                    <a:cubicBezTo>
                      <a:pt x="533758" y="79924"/>
                      <a:pt x="521181" y="101499"/>
                      <a:pt x="498230" y="127000"/>
                    </a:cubicBezTo>
                    <a:cubicBezTo>
                      <a:pt x="479745" y="147538"/>
                      <a:pt x="459153" y="166077"/>
                      <a:pt x="439615" y="185616"/>
                    </a:cubicBezTo>
                    <a:cubicBezTo>
                      <a:pt x="426589" y="198642"/>
                      <a:pt x="410756" y="209366"/>
                      <a:pt x="400538" y="224693"/>
                    </a:cubicBezTo>
                    <a:cubicBezTo>
                      <a:pt x="340397" y="314905"/>
                      <a:pt x="417147" y="203930"/>
                      <a:pt x="361461" y="273539"/>
                    </a:cubicBezTo>
                    <a:cubicBezTo>
                      <a:pt x="307061" y="341541"/>
                      <a:pt x="382230" y="262541"/>
                      <a:pt x="312615" y="332154"/>
                    </a:cubicBezTo>
                    <a:cubicBezTo>
                      <a:pt x="287073" y="408784"/>
                      <a:pt x="303673" y="373110"/>
                      <a:pt x="263769" y="439616"/>
                    </a:cubicBezTo>
                    <a:cubicBezTo>
                      <a:pt x="249004" y="498678"/>
                      <a:pt x="258248" y="465949"/>
                      <a:pt x="234461" y="537308"/>
                    </a:cubicBezTo>
                    <a:lnTo>
                      <a:pt x="224692" y="566616"/>
                    </a:lnTo>
                    <a:lnTo>
                      <a:pt x="214923" y="595924"/>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10357359" y="3802184"/>
                <a:ext cx="127002" cy="615461"/>
              </a:xfrm>
              <a:custGeom>
                <a:avLst/>
                <a:gdLst>
                  <a:gd name="connsiteX0" fmla="*/ 78158 w 78158"/>
                  <a:gd name="connsiteY0" fmla="*/ 0 h 537308"/>
                  <a:gd name="connsiteX1" fmla="*/ 68388 w 78158"/>
                  <a:gd name="connsiteY1" fmla="*/ 146538 h 537308"/>
                  <a:gd name="connsiteX2" fmla="*/ 58619 w 78158"/>
                  <a:gd name="connsiteY2" fmla="*/ 185615 h 537308"/>
                  <a:gd name="connsiteX3" fmla="*/ 39081 w 78158"/>
                  <a:gd name="connsiteY3" fmla="*/ 283308 h 537308"/>
                  <a:gd name="connsiteX4" fmla="*/ 19542 w 78158"/>
                  <a:gd name="connsiteY4" fmla="*/ 361461 h 537308"/>
                  <a:gd name="connsiteX5" fmla="*/ 9773 w 78158"/>
                  <a:gd name="connsiteY5" fmla="*/ 468923 h 537308"/>
                  <a:gd name="connsiteX6" fmla="*/ 4 w 78158"/>
                  <a:gd name="connsiteY6" fmla="*/ 537308 h 53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58" h="537308">
                    <a:moveTo>
                      <a:pt x="78158" y="0"/>
                    </a:moveTo>
                    <a:cubicBezTo>
                      <a:pt x="74901" y="48846"/>
                      <a:pt x="73513" y="97853"/>
                      <a:pt x="68388" y="146538"/>
                    </a:cubicBezTo>
                    <a:cubicBezTo>
                      <a:pt x="66982" y="159891"/>
                      <a:pt x="61432" y="172486"/>
                      <a:pt x="58619" y="185615"/>
                    </a:cubicBezTo>
                    <a:cubicBezTo>
                      <a:pt x="51661" y="218087"/>
                      <a:pt x="49584" y="251803"/>
                      <a:pt x="39081" y="283308"/>
                    </a:cubicBezTo>
                    <a:cubicBezTo>
                      <a:pt x="24060" y="328367"/>
                      <a:pt x="31330" y="302517"/>
                      <a:pt x="19542" y="361461"/>
                    </a:cubicBezTo>
                    <a:cubicBezTo>
                      <a:pt x="16286" y="397282"/>
                      <a:pt x="13975" y="433201"/>
                      <a:pt x="9773" y="468923"/>
                    </a:cubicBezTo>
                    <a:cubicBezTo>
                      <a:pt x="-531" y="556512"/>
                      <a:pt x="4" y="503495"/>
                      <a:pt x="4" y="5373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a:off x="10517211" y="3754022"/>
                <a:ext cx="322735" cy="677301"/>
              </a:xfrm>
              <a:custGeom>
                <a:avLst/>
                <a:gdLst>
                  <a:gd name="connsiteX0" fmla="*/ 176197 w 322735"/>
                  <a:gd name="connsiteY0" fmla="*/ 306070 h 677301"/>
                  <a:gd name="connsiteX1" fmla="*/ 88274 w 322735"/>
                  <a:gd name="connsiteY1" fmla="*/ 286532 h 677301"/>
                  <a:gd name="connsiteX2" fmla="*/ 68735 w 322735"/>
                  <a:gd name="connsiteY2" fmla="*/ 266993 h 677301"/>
                  <a:gd name="connsiteX3" fmla="*/ 19889 w 322735"/>
                  <a:gd name="connsiteY3" fmla="*/ 227916 h 677301"/>
                  <a:gd name="connsiteX4" fmla="*/ 351 w 322735"/>
                  <a:gd name="connsiteY4" fmla="*/ 169301 h 677301"/>
                  <a:gd name="connsiteX5" fmla="*/ 29658 w 322735"/>
                  <a:gd name="connsiteY5" fmla="*/ 71609 h 677301"/>
                  <a:gd name="connsiteX6" fmla="*/ 49197 w 322735"/>
                  <a:gd name="connsiteY6" fmla="*/ 52070 h 677301"/>
                  <a:gd name="connsiteX7" fmla="*/ 78505 w 322735"/>
                  <a:gd name="connsiteY7" fmla="*/ 42301 h 677301"/>
                  <a:gd name="connsiteX8" fmla="*/ 98043 w 322735"/>
                  <a:gd name="connsiteY8" fmla="*/ 22762 h 677301"/>
                  <a:gd name="connsiteX9" fmla="*/ 225043 w 322735"/>
                  <a:gd name="connsiteY9" fmla="*/ 12993 h 677301"/>
                  <a:gd name="connsiteX10" fmla="*/ 264120 w 322735"/>
                  <a:gd name="connsiteY10" fmla="*/ 52070 h 677301"/>
                  <a:gd name="connsiteX11" fmla="*/ 283658 w 322735"/>
                  <a:gd name="connsiteY11" fmla="*/ 71609 h 677301"/>
                  <a:gd name="connsiteX12" fmla="*/ 293428 w 322735"/>
                  <a:gd name="connsiteY12" fmla="*/ 227916 h 677301"/>
                  <a:gd name="connsiteX13" fmla="*/ 244581 w 322735"/>
                  <a:gd name="connsiteY13" fmla="*/ 266993 h 677301"/>
                  <a:gd name="connsiteX14" fmla="*/ 225043 w 322735"/>
                  <a:gd name="connsiteY14" fmla="*/ 286532 h 677301"/>
                  <a:gd name="connsiteX15" fmla="*/ 156658 w 322735"/>
                  <a:gd name="connsiteY15" fmla="*/ 345147 h 677301"/>
                  <a:gd name="connsiteX16" fmla="*/ 137120 w 322735"/>
                  <a:gd name="connsiteY16" fmla="*/ 364686 h 677301"/>
                  <a:gd name="connsiteX17" fmla="*/ 117581 w 322735"/>
                  <a:gd name="connsiteY17" fmla="*/ 384224 h 677301"/>
                  <a:gd name="connsiteX18" fmla="*/ 58966 w 322735"/>
                  <a:gd name="connsiteY18" fmla="*/ 501455 h 677301"/>
                  <a:gd name="connsiteX19" fmla="*/ 49197 w 322735"/>
                  <a:gd name="connsiteY19" fmla="*/ 530762 h 677301"/>
                  <a:gd name="connsiteX20" fmla="*/ 68735 w 322735"/>
                  <a:gd name="connsiteY20" fmla="*/ 599147 h 677301"/>
                  <a:gd name="connsiteX21" fmla="*/ 88274 w 322735"/>
                  <a:gd name="connsiteY21" fmla="*/ 618686 h 677301"/>
                  <a:gd name="connsiteX22" fmla="*/ 107812 w 322735"/>
                  <a:gd name="connsiteY22" fmla="*/ 647993 h 677301"/>
                  <a:gd name="connsiteX23" fmla="*/ 166428 w 322735"/>
                  <a:gd name="connsiteY23" fmla="*/ 667532 h 677301"/>
                  <a:gd name="connsiteX24" fmla="*/ 195735 w 322735"/>
                  <a:gd name="connsiteY24" fmla="*/ 677301 h 677301"/>
                  <a:gd name="connsiteX25" fmla="*/ 283658 w 322735"/>
                  <a:gd name="connsiteY25" fmla="*/ 657762 h 677301"/>
                  <a:gd name="connsiteX26" fmla="*/ 322735 w 322735"/>
                  <a:gd name="connsiteY26" fmla="*/ 608916 h 677301"/>
                  <a:gd name="connsiteX27" fmla="*/ 312966 w 322735"/>
                  <a:gd name="connsiteY27" fmla="*/ 462378 h 677301"/>
                  <a:gd name="connsiteX28" fmla="*/ 303197 w 322735"/>
                  <a:gd name="connsiteY28" fmla="*/ 433070 h 677301"/>
                  <a:gd name="connsiteX29" fmla="*/ 283658 w 322735"/>
                  <a:gd name="connsiteY29" fmla="*/ 413532 h 677301"/>
                  <a:gd name="connsiteX30" fmla="*/ 225043 w 322735"/>
                  <a:gd name="connsiteY30" fmla="*/ 345147 h 677301"/>
                  <a:gd name="connsiteX31" fmla="*/ 176197 w 322735"/>
                  <a:gd name="connsiteY31" fmla="*/ 306070 h 67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2735" h="677301">
                    <a:moveTo>
                      <a:pt x="176197" y="306070"/>
                    </a:moveTo>
                    <a:cubicBezTo>
                      <a:pt x="171059" y="305042"/>
                      <a:pt x="97471" y="291131"/>
                      <a:pt x="88274" y="286532"/>
                    </a:cubicBezTo>
                    <a:cubicBezTo>
                      <a:pt x="80036" y="282413"/>
                      <a:pt x="75927" y="272747"/>
                      <a:pt x="68735" y="266993"/>
                    </a:cubicBezTo>
                    <a:cubicBezTo>
                      <a:pt x="7116" y="217697"/>
                      <a:pt x="67067" y="275094"/>
                      <a:pt x="19889" y="227916"/>
                    </a:cubicBezTo>
                    <a:cubicBezTo>
                      <a:pt x="13376" y="208378"/>
                      <a:pt x="-2562" y="189689"/>
                      <a:pt x="351" y="169301"/>
                    </a:cubicBezTo>
                    <a:cubicBezTo>
                      <a:pt x="9025" y="108580"/>
                      <a:pt x="-1248" y="110241"/>
                      <a:pt x="29658" y="71609"/>
                    </a:cubicBezTo>
                    <a:cubicBezTo>
                      <a:pt x="35412" y="64417"/>
                      <a:pt x="41299" y="56809"/>
                      <a:pt x="49197" y="52070"/>
                    </a:cubicBezTo>
                    <a:cubicBezTo>
                      <a:pt x="58027" y="46772"/>
                      <a:pt x="68736" y="45557"/>
                      <a:pt x="78505" y="42301"/>
                    </a:cubicBezTo>
                    <a:cubicBezTo>
                      <a:pt x="85018" y="35788"/>
                      <a:pt x="90851" y="28516"/>
                      <a:pt x="98043" y="22762"/>
                    </a:cubicBezTo>
                    <a:cubicBezTo>
                      <a:pt x="146204" y="-15767"/>
                      <a:pt x="139020" y="4391"/>
                      <a:pt x="225043" y="12993"/>
                    </a:cubicBezTo>
                    <a:lnTo>
                      <a:pt x="264120" y="52070"/>
                    </a:lnTo>
                    <a:lnTo>
                      <a:pt x="283658" y="71609"/>
                    </a:lnTo>
                    <a:cubicBezTo>
                      <a:pt x="307171" y="142146"/>
                      <a:pt x="315377" y="140122"/>
                      <a:pt x="293428" y="227916"/>
                    </a:cubicBezTo>
                    <a:cubicBezTo>
                      <a:pt x="290479" y="239711"/>
                      <a:pt x="249822" y="262800"/>
                      <a:pt x="244581" y="266993"/>
                    </a:cubicBezTo>
                    <a:cubicBezTo>
                      <a:pt x="237389" y="272747"/>
                      <a:pt x="232235" y="280778"/>
                      <a:pt x="225043" y="286532"/>
                    </a:cubicBezTo>
                    <a:cubicBezTo>
                      <a:pt x="150649" y="346047"/>
                      <a:pt x="250726" y="251077"/>
                      <a:pt x="156658" y="345147"/>
                    </a:cubicBezTo>
                    <a:lnTo>
                      <a:pt x="137120" y="364686"/>
                    </a:lnTo>
                    <a:cubicBezTo>
                      <a:pt x="130607" y="371199"/>
                      <a:pt x="122690" y="376560"/>
                      <a:pt x="117581" y="384224"/>
                    </a:cubicBezTo>
                    <a:cubicBezTo>
                      <a:pt x="67081" y="459975"/>
                      <a:pt x="85930" y="420562"/>
                      <a:pt x="58966" y="501455"/>
                    </a:cubicBezTo>
                    <a:lnTo>
                      <a:pt x="49197" y="530762"/>
                    </a:lnTo>
                    <a:cubicBezTo>
                      <a:pt x="51022" y="538061"/>
                      <a:pt x="62729" y="589137"/>
                      <a:pt x="68735" y="599147"/>
                    </a:cubicBezTo>
                    <a:cubicBezTo>
                      <a:pt x="73474" y="607045"/>
                      <a:pt x="82520" y="611494"/>
                      <a:pt x="88274" y="618686"/>
                    </a:cubicBezTo>
                    <a:cubicBezTo>
                      <a:pt x="95608" y="627854"/>
                      <a:pt x="97856" y="641770"/>
                      <a:pt x="107812" y="647993"/>
                    </a:cubicBezTo>
                    <a:cubicBezTo>
                      <a:pt x="125277" y="658909"/>
                      <a:pt x="146889" y="661019"/>
                      <a:pt x="166428" y="667532"/>
                    </a:cubicBezTo>
                    <a:lnTo>
                      <a:pt x="195735" y="677301"/>
                    </a:lnTo>
                    <a:cubicBezTo>
                      <a:pt x="207580" y="675327"/>
                      <a:pt x="265155" y="668864"/>
                      <a:pt x="283658" y="657762"/>
                    </a:cubicBezTo>
                    <a:cubicBezTo>
                      <a:pt x="299128" y="648480"/>
                      <a:pt x="313859" y="622231"/>
                      <a:pt x="322735" y="608916"/>
                    </a:cubicBezTo>
                    <a:cubicBezTo>
                      <a:pt x="319479" y="560070"/>
                      <a:pt x="318372" y="511033"/>
                      <a:pt x="312966" y="462378"/>
                    </a:cubicBezTo>
                    <a:cubicBezTo>
                      <a:pt x="311829" y="452143"/>
                      <a:pt x="308495" y="441900"/>
                      <a:pt x="303197" y="433070"/>
                    </a:cubicBezTo>
                    <a:cubicBezTo>
                      <a:pt x="298458" y="425172"/>
                      <a:pt x="289412" y="420724"/>
                      <a:pt x="283658" y="413532"/>
                    </a:cubicBezTo>
                    <a:cubicBezTo>
                      <a:pt x="258404" y="381965"/>
                      <a:pt x="265359" y="372024"/>
                      <a:pt x="225043" y="345147"/>
                    </a:cubicBezTo>
                    <a:lnTo>
                      <a:pt x="176197" y="30607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28570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Rich people </a:t>
            </a:r>
          </a:p>
        </p:txBody>
      </p:sp>
      <p:sp>
        <p:nvSpPr>
          <p:cNvPr id="3" name="Content Placeholder 2"/>
          <p:cNvSpPr>
            <a:spLocks noGrp="1"/>
          </p:cNvSpPr>
          <p:nvPr>
            <p:ph idx="1"/>
          </p:nvPr>
        </p:nvSpPr>
        <p:spPr/>
        <p:txBody>
          <a:bodyPr/>
          <a:lstStyle/>
          <a:p>
            <a:pPr marL="0" indent="0">
              <a:buNone/>
            </a:pPr>
            <a:r>
              <a:rPr lang="en-US" sz="2400" dirty="0"/>
              <a:t>A man is found murdered on a Sunday morning. His wife calls the police, who question the wife and the staff. The wife says she was sleeping, the butler was cleaning the closet, the gardener was picking vegetables, the driver went to bank for paying electricity bill. The cook was preparing breakfast. Immediately, the police arrested the murderer. Who did it and how did the police know?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817" y="4972491"/>
            <a:ext cx="2710601" cy="1807068"/>
          </a:xfrm>
          <a:prstGeom prst="rect">
            <a:avLst/>
          </a:prstGeom>
        </p:spPr>
      </p:pic>
    </p:spTree>
    <p:extLst>
      <p:ext uri="{BB962C8B-B14F-4D97-AF65-F5344CB8AC3E}">
        <p14:creationId xmlns:p14="http://schemas.microsoft.com/office/powerpoint/2010/main" val="388598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XYZ</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3200" dirty="0"/>
              <a:t>A car's number plate contains three digits XYZ whose product is 32. </a:t>
            </a:r>
          </a:p>
          <a:p>
            <a:pPr marL="0" indent="0">
              <a:buNone/>
            </a:pPr>
            <a:r>
              <a:rPr lang="en-US" sz="3200" dirty="0"/>
              <a:t>With the following information can you identify the complete number:</a:t>
            </a:r>
          </a:p>
          <a:p>
            <a:pPr>
              <a:buFont typeface="Wingdings" charset="2"/>
              <a:buChar char="§"/>
            </a:pPr>
            <a:r>
              <a:rPr lang="en-US" sz="3200" dirty="0"/>
              <a:t>the first and the last digits are same </a:t>
            </a:r>
          </a:p>
          <a:p>
            <a:pPr>
              <a:buFont typeface="Wingdings" charset="2"/>
              <a:buChar char="§"/>
            </a:pPr>
            <a:r>
              <a:rPr lang="en-US" sz="3200" dirty="0"/>
              <a:t>the middle digit is the largest of all</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637" y="5540352"/>
            <a:ext cx="4429125" cy="1171575"/>
          </a:xfrm>
          <a:prstGeom prst="rect">
            <a:avLst/>
          </a:prstGeom>
        </p:spPr>
      </p:pic>
    </p:spTree>
    <p:extLst>
      <p:ext uri="{BB962C8B-B14F-4D97-AF65-F5344CB8AC3E}">
        <p14:creationId xmlns:p14="http://schemas.microsoft.com/office/powerpoint/2010/main" val="295261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t>Dead man and a match stick </a:t>
            </a:r>
          </a:p>
        </p:txBody>
      </p:sp>
      <p:sp>
        <p:nvSpPr>
          <p:cNvPr id="3" name="Content Placeholder 2"/>
          <p:cNvSpPr>
            <a:spLocks noGrp="1"/>
          </p:cNvSpPr>
          <p:nvPr>
            <p:ph idx="1"/>
          </p:nvPr>
        </p:nvSpPr>
        <p:spPr>
          <a:xfrm>
            <a:off x="2589212" y="2609850"/>
            <a:ext cx="8915400" cy="3301372"/>
          </a:xfrm>
        </p:spPr>
        <p:txBody>
          <a:bodyPr>
            <a:normAutofit/>
          </a:bodyPr>
          <a:lstStyle/>
          <a:p>
            <a:pPr marL="0" indent="0">
              <a:buNone/>
            </a:pPr>
            <a:r>
              <a:rPr lang="en-US" sz="2400" dirty="0"/>
              <a:t>A man is found in the desert dead. In his hand is half of a match. How did he get there and how did he die? Make an interesting story out of this situation </a:t>
            </a:r>
          </a:p>
        </p:txBody>
      </p:sp>
      <p:pic>
        <p:nvPicPr>
          <p:cNvPr id="4" name="Picture 3"/>
          <p:cNvPicPr>
            <a:picLocks noChangeAspect="1"/>
          </p:cNvPicPr>
          <p:nvPr/>
        </p:nvPicPr>
        <p:blipFill>
          <a:blip r:embed="rId2"/>
          <a:stretch>
            <a:fillRect/>
          </a:stretch>
        </p:blipFill>
        <p:spPr>
          <a:xfrm>
            <a:off x="5941641" y="4000500"/>
            <a:ext cx="2724150" cy="2724150"/>
          </a:xfrm>
          <a:prstGeom prst="rect">
            <a:avLst/>
          </a:prstGeom>
        </p:spPr>
      </p:pic>
    </p:spTree>
    <p:extLst>
      <p:ext uri="{BB962C8B-B14F-4D97-AF65-F5344CB8AC3E}">
        <p14:creationId xmlns:p14="http://schemas.microsoft.com/office/powerpoint/2010/main" val="39964433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TotalTime>
  <Words>913</Words>
  <Application>Microsoft Office PowerPoint</Application>
  <PresentationFormat>Widescreen</PresentationFormat>
  <Paragraphs>101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Lecture 2</vt:lpstr>
      <vt:lpstr>Overlaps </vt:lpstr>
      <vt:lpstr>Mirror image </vt:lpstr>
      <vt:lpstr>Measure water</vt:lpstr>
      <vt:lpstr>Car in the box</vt:lpstr>
      <vt:lpstr>Numbers</vt:lpstr>
      <vt:lpstr>Rich people </vt:lpstr>
      <vt:lpstr>XYZ</vt:lpstr>
      <vt:lpstr>Dead man and a match stick </vt:lpstr>
      <vt:lpstr>Solutions </vt:lpstr>
      <vt:lpstr>Overlaps </vt:lpstr>
      <vt:lpstr>Answer: 22 times</vt:lpstr>
      <vt:lpstr>Mirror image </vt:lpstr>
      <vt:lpstr>Answer</vt:lpstr>
      <vt:lpstr>Measure water</vt:lpstr>
      <vt:lpstr>Answer</vt:lpstr>
      <vt:lpstr>Car in the box</vt:lpstr>
      <vt:lpstr>Answer: Box # 2</vt:lpstr>
      <vt:lpstr>Numbers</vt:lpstr>
      <vt:lpstr>Answer: Bill</vt:lpstr>
      <vt:lpstr>Rich people </vt:lpstr>
      <vt:lpstr>Answer: Driver</vt:lpstr>
      <vt:lpstr>XYZ</vt:lpstr>
      <vt:lpstr>Answer</vt:lpstr>
      <vt:lpstr>Dead man and a match stick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ayesha.zaheer</dc:creator>
  <cp:lastModifiedBy>Amanullah Kariapper</cp:lastModifiedBy>
  <cp:revision>60</cp:revision>
  <dcterms:created xsi:type="dcterms:W3CDTF">2020-10-02T06:26:23Z</dcterms:created>
  <dcterms:modified xsi:type="dcterms:W3CDTF">2021-03-11T04:11:16Z</dcterms:modified>
</cp:coreProperties>
</file>