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4B59F-B099-2000-BAC4-759A596E2F2A}" v="34" dt="2021-03-17T16:58:30.83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D4D6F3"/>
          </a:solidFill>
        </a:fill>
      </a:tcStyle>
    </a:wholeTbl>
    <a:band2H>
      <a:tcTxStyle/>
      <a:tcStyle>
        <a:tcBdr/>
        <a:fill>
          <a:solidFill>
            <a:srgbClr val="EBECF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E9ECE9"/>
          </a:solidFill>
        </a:fill>
      </a:tcStyle>
    </a:wholeTbl>
    <a:band2H>
      <a:tcTxStyle/>
      <a:tcStyle>
        <a:tcBdr/>
        <a:fill>
          <a:solidFill>
            <a:srgbClr val="F4F6F4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E9CECD"/>
          </a:solidFill>
        </a:fill>
      </a:tcStyle>
    </a:wholeTbl>
    <a:band2H>
      <a:tcTxStyle/>
      <a:tcStyle>
        <a:tcBdr/>
        <a:fill>
          <a:solidFill>
            <a:srgbClr val="F4E8E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EAEAEA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EAEAEA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508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254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Zaheer" userId="S::ayesha.zaheer@ucp.edu.pk::6a8f7965-6b25-425d-aac6-05062c014fc9" providerId="AD" clId="Web-{5534B59F-B099-2000-BAC4-759A596E2F2A}"/>
    <pc:docChg chg="modSld">
      <pc:chgData name="Ayesha Zaheer" userId="S::ayesha.zaheer@ucp.edu.pk::6a8f7965-6b25-425d-aac6-05062c014fc9" providerId="AD" clId="Web-{5534B59F-B099-2000-BAC4-759A596E2F2A}" dt="2021-03-17T17:03:10.356" v="36"/>
      <pc:docMkLst>
        <pc:docMk/>
      </pc:docMkLst>
      <pc:sldChg chg="modNotes">
        <pc:chgData name="Ayesha Zaheer" userId="S::ayesha.zaheer@ucp.edu.pk::6a8f7965-6b25-425d-aac6-05062c014fc9" providerId="AD" clId="Web-{5534B59F-B099-2000-BAC4-759A596E2F2A}" dt="2021-03-17T17:03:10.356" v="36"/>
        <pc:sldMkLst>
          <pc:docMk/>
          <pc:sldMk cId="0" sldId="266"/>
        </pc:sldMkLst>
      </pc:sldChg>
      <pc:sldChg chg="modNotes">
        <pc:chgData name="Ayesha Zaheer" userId="S::ayesha.zaheer@ucp.edu.pk::6a8f7965-6b25-425d-aac6-05062c014fc9" providerId="AD" clId="Web-{5534B59F-B099-2000-BAC4-759A596E2F2A}" dt="2021-03-17T17:02:59.324" v="33"/>
        <pc:sldMkLst>
          <pc:docMk/>
          <pc:sldMk cId="0" sldId="271"/>
        </pc:sldMkLst>
      </pc:sldChg>
      <pc:sldChg chg="modSp">
        <pc:chgData name="Ayesha Zaheer" userId="S::ayesha.zaheer@ucp.edu.pk::6a8f7965-6b25-425d-aac6-05062c014fc9" providerId="AD" clId="Web-{5534B59F-B099-2000-BAC4-759A596E2F2A}" dt="2021-03-17T16:58:30.835" v="25" actId="20577"/>
        <pc:sldMkLst>
          <pc:docMk/>
          <pc:sldMk cId="1788889260" sldId="273"/>
        </pc:sldMkLst>
        <pc:spChg chg="mod">
          <ac:chgData name="Ayesha Zaheer" userId="S::ayesha.zaheer@ucp.edu.pk::6a8f7965-6b25-425d-aac6-05062c014fc9" providerId="AD" clId="Web-{5534B59F-B099-2000-BAC4-759A596E2F2A}" dt="2021-03-17T16:58:30.835" v="25" actId="20577"/>
          <ac:spMkLst>
            <pc:docMk/>
            <pc:sldMk cId="178888926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6389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ource=hp&amp;ei=LTRSYM3EFarClwTwiKW4Dw&amp;iflsig=AINFCbYAAAAAYFJCPQhl_I4iZDgkDclxHPPzvOiYZBbR&amp;q=tictactoe&amp;oq=tictactoe&amp;gs_lcp=Cgdnd3Mtd2l6EAMyAggAMgQIABAKMgQIABAKMgQILhAKMgQIABAKMgQIABAKMgQIABAKMgQIABAKMgQIABAKMgQIABAKOggIABCxAxCDAToFCAAQsQM6CwguELEDEMcBEKMCOgUILhCxAzoICC4QsQMQkwI6BwgAELEDEAo6CggAELEDEIMBEApQlwdYoSFgmSRoAHAAeACAAYsCiAHgEZIBAzItOZgBAKABAaoBB2d3cy13aXo&amp;sclient=gws-wiz&amp;ved=0ahUKEwiNj6Sl5bfvAhUq4YUKHXBECfcQ4dUDCAc&amp;uact=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boGyIilP6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2https:/www.math.ucla.edu/~tom/Games/dots&amp;box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these links for class conversation </a:t>
            </a:r>
          </a:p>
          <a:p>
            <a:pPr marL="228600" indent="-228600">
              <a:buSzPct val="100000"/>
              <a:buAutoNum type="arabicPeriod"/>
            </a:pPr>
            <a:r>
              <a:t>https://www.youtube.com/watch?v=UIpx5pbch34</a:t>
            </a:r>
          </a:p>
          <a:p>
            <a:pPr marL="228600" indent="-228600">
              <a:buSzPct val="100000"/>
              <a:buAutoNum type="arabicPeriod"/>
            </a:pPr>
            <a:r>
              <a:t>https://www.youtube.com/watch?v=5n2aQ3UQu9Y</a:t>
            </a:r>
          </a:p>
        </p:txBody>
      </p:sp>
    </p:spTree>
    <p:extLst>
      <p:ext uri="{BB962C8B-B14F-4D97-AF65-F5344CB8AC3E}">
        <p14:creationId xmlns:p14="http://schemas.microsoft.com/office/powerpoint/2010/main" val="166185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source=hp&amp;ei=LTRSYM3EFarClwTwiKW4Dw&amp;iflsig=AINFCbYAAAAAYFJCPQhl_I4iZDgkDclxHPPzvOiYZBbR&amp;q=tictactoe&amp;oq=tictactoe&amp;gs_lcp=Cgdnd3Mtd2l6EAMyAggAMgQIABAKMgQIABAKMgQILhAKMgQIABAKMgQIABAKMgQIABAKMgQIABAKMgQIABAKMgQIABAKOggIABCxAxCDAToFCAAQsQM6CwguELEDEMcBEKMCOgUILhCxAzoICC4QsQMQkwI6BwgAELEDEAo6CggAELEDEIMBEApQlwdYoSFgmSRoAHAAeACAAYsCiAHgEZIBAzItOZgBAKABAaoBB2d3cy13aXo&amp;sclient=gws-wiz&amp;ved=0ahUKEwiNj6Sl5bfvAhUq4YUKHXBECfcQ4dUDCAc&amp;uact=5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133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 this link for class discussion:</a:t>
            </a:r>
            <a:r>
              <a:rPr lang="en-US" dirty="0"/>
              <a:t> </a:t>
            </a:r>
            <a:endParaRPr/>
          </a:p>
          <a:p>
            <a:r>
              <a:rPr dirty="0"/>
              <a:t>1. </a:t>
            </a:r>
            <a:r>
              <a:rPr dirty="0">
                <a:hlinkClick r:id="rId3"/>
              </a:rPr>
              <a:t>https://www.youtube.com/watch?v=KboGyIilP6k</a:t>
            </a:r>
          </a:p>
          <a:p>
            <a:r>
              <a:rPr lang="en-US" dirty="0">
                <a:hlinkClick r:id="rId4"/>
              </a:rPr>
              <a:t>2. https://www.math.ucla.edu/~tom/Games/dots&amp;boxes.html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407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blurRad="38100" dist="38100" dir="2700000" rotWithShape="0">
                    <a:srgbClr val="FFFFFF"/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81600" y="4038600"/>
            <a:ext cx="3960813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116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117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128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129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7200900" y="533400"/>
            <a:ext cx="1943100" cy="5562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533400"/>
            <a:ext cx="56769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23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24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35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36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47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48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1981200"/>
            <a:ext cx="38100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59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60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80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81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90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91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103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104" name="Picture 4" descr="Picture 4"/>
            <p:cNvPicPr>
              <a:picLocks noChangeAspect="1"/>
            </p:cNvPicPr>
            <p:nvPr/>
          </p:nvPicPr>
          <p:blipFill>
            <a:blip r:embed="rId2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E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1" y="0"/>
            <a:ext cx="1573214" cy="6858000"/>
            <a:chOff x="0" y="0"/>
            <a:chExt cx="1573212" cy="6858000"/>
          </a:xfrm>
        </p:grpSpPr>
        <p:sp>
          <p:nvSpPr>
            <p:cNvPr id="2" name="Rectangle 3"/>
            <p:cNvSpPr/>
            <p:nvPr/>
          </p:nvSpPr>
          <p:spPr>
            <a:xfrm>
              <a:off x="1268412" y="1587"/>
              <a:ext cx="304801" cy="685641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100000">
                  <a:srgbClr val="819E8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EAEAEA"/>
                  </a:solidFill>
                </a:defRPr>
              </a:pPr>
              <a:endParaRPr/>
            </a:p>
          </p:txBody>
        </p:sp>
        <p:pic>
          <p:nvPicPr>
            <p:cNvPr id="3" name="Picture 4" descr="Picture 4"/>
            <p:cNvPicPr>
              <a:picLocks noChangeAspect="1"/>
            </p:cNvPicPr>
            <p:nvPr/>
          </p:nvPicPr>
          <p:blipFill>
            <a:blip r:embed="rId13"/>
            <a:srcRect l="8099"/>
            <a:stretch>
              <a:fillRect/>
            </a:stretch>
          </p:blipFill>
          <p:spPr>
            <a:xfrm>
              <a:off x="-1" y="0"/>
              <a:ext cx="1260477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800"/>
              </a:spcBef>
              <a:defRPr sz="1400">
                <a:solidFill>
                  <a:srgbClr val="EAEAE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CC66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94560" marR="0" indent="-36576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51760" marR="0" indent="-36576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08960" marR="0" indent="-36576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66159" marR="0" indent="-365759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23359" marR="0" indent="-365759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CC66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EAEAEA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tictactoe.org/" TargetMode="External"/><Relationship Id="rId2" Type="http://schemas.openxmlformats.org/officeDocument/2006/relationships/hyperlink" Target="https://www.thesprucecrafts.com/tic-tac-toe-game-rules-41217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xploratorium.edu/brain_explorer/tictactoe.html" TargetMode="External"/><Relationship Id="rId4" Type="http://schemas.openxmlformats.org/officeDocument/2006/relationships/hyperlink" Target="https://www.wikihow.com/Play-Tic-Tac-To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3581400" y="685800"/>
            <a:ext cx="5561014" cy="33528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Game Design</a:t>
            </a:r>
          </a:p>
        </p:txBody>
      </p:sp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4724400" y="3124200"/>
            <a:ext cx="4418013" cy="2667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4400" b="1"/>
            </a:pPr>
            <a:r>
              <a:t>2-Player</a:t>
            </a:r>
          </a:p>
          <a:p>
            <a:pPr>
              <a:spcBef>
                <a:spcPts val="1000"/>
              </a:spcBef>
              <a:defRPr sz="4400" b="1"/>
            </a:pPr>
            <a:r>
              <a:t>Strategy Games: </a:t>
            </a:r>
          </a:p>
          <a:p>
            <a:pPr>
              <a:spcBef>
                <a:spcPts val="1000"/>
              </a:spcBef>
              <a:defRPr sz="4400" b="1"/>
            </a:pPr>
            <a:r>
              <a:t>Win or Loss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5181600" cy="434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143000"/>
            <a:ext cx="5105400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play smartly </a:t>
            </a:r>
          </a:p>
        </p:txBody>
      </p:sp>
      <p:sp>
        <p:nvSpPr>
          <p:cNvPr id="16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What if the first player marks in the center ? </a:t>
            </a:r>
          </a:p>
          <a:p>
            <a:r>
              <a:t>What if the first player marks in the corner? </a:t>
            </a:r>
          </a:p>
          <a:p>
            <a:r>
              <a:t>How will you change your strategy according to other player’s move?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</a:t>
            </a:r>
          </a:p>
        </p:txBody>
      </p:sp>
      <p:sp>
        <p:nvSpPr>
          <p:cNvPr id="1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/>
            </a:pPr>
            <a:endParaRPr/>
          </a:p>
          <a:p>
            <a:pPr marL="457200" indent="-457200">
              <a:buFont typeface="Arial"/>
            </a:pPr>
            <a:r>
              <a:t>Take 10 minutes and make group of 2</a:t>
            </a:r>
          </a:p>
          <a:p>
            <a:pPr marL="457200" indent="-457200">
              <a:buFont typeface="Arial"/>
            </a:pPr>
            <a:r>
              <a:t>Lets see who wins the most Tic Tac Toe games!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2133599" y="4114800"/>
            <a:ext cx="6248401" cy="1654175"/>
          </a:xfrm>
          <a:prstGeom prst="rect">
            <a:avLst/>
          </a:prstGeom>
        </p:spPr>
        <p:txBody>
          <a:bodyPr/>
          <a:lstStyle>
            <a:lvl1pPr algn="ctr">
              <a:defRPr sz="5400"/>
            </a:lvl1pPr>
          </a:lstStyle>
          <a:p>
            <a:r>
              <a:t>DOTS and BOXES</a:t>
            </a:r>
          </a:p>
        </p:txBody>
      </p:sp>
      <p:sp>
        <p:nvSpPr>
          <p:cNvPr id="17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752600" y="1295400"/>
            <a:ext cx="6818313" cy="1828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4800"/>
            </a:pPr>
            <a:r>
              <a:t>Another 2-Player</a:t>
            </a:r>
          </a:p>
          <a:p>
            <a:pPr>
              <a:spcBef>
                <a:spcPts val="1100"/>
              </a:spcBef>
              <a:defRPr sz="4800"/>
            </a:pPr>
            <a:r>
              <a:t> Strategy Games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Dots and Boxes</a:t>
            </a:r>
          </a:p>
        </p:txBody>
      </p:sp>
      <p:sp>
        <p:nvSpPr>
          <p:cNvPr id="18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600"/>
            </a:pPr>
            <a:endParaRPr/>
          </a:p>
          <a:p>
            <a:pPr marL="0" indent="0">
              <a:spcBef>
                <a:spcPts val="800"/>
              </a:spcBef>
              <a:buSzTx/>
              <a:buNone/>
              <a:defRPr sz="3600"/>
            </a:pPr>
            <a:r>
              <a:t>Dots and Boxes is a pencil-and-paper game for two players (sometimes more). It was first published in the 19th century by Édouard Lucas, who called it </a:t>
            </a:r>
            <a:r>
              <a:rPr i="1"/>
              <a:t>la pipopipette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7010400" cy="1143000"/>
          </a:xfrm>
          <a:prstGeom prst="rect">
            <a:avLst/>
          </a:prstGeom>
        </p:spPr>
        <p:txBody>
          <a:bodyPr/>
          <a:lstStyle/>
          <a:p>
            <a:r>
              <a:t>How to Play Dots and Boxes?</a:t>
            </a:r>
          </a:p>
        </p:txBody>
      </p:sp>
      <p:sp>
        <p:nvSpPr>
          <p:cNvPr id="183" name="Rectangle 3"/>
          <p:cNvSpPr txBox="1"/>
          <p:nvPr/>
        </p:nvSpPr>
        <p:spPr>
          <a:xfrm>
            <a:off x="1752600" y="1600200"/>
            <a:ext cx="7162800" cy="43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EAEAEA"/>
                </a:solidFill>
              </a:defRPr>
            </a:pPr>
            <a:endParaRPr/>
          </a:p>
          <a:p>
            <a:pPr>
              <a:defRPr sz="3600">
                <a:solidFill>
                  <a:srgbClr val="EAEAEA"/>
                </a:solidFill>
              </a:defRPr>
            </a:pPr>
            <a:r>
              <a:t>Starting with an empty grid of dots, two players take turns adding a single horizontal or vertical line between two unjoined adjacent dots. The player who completes the fourth side of a 1×1 box earns one point and takes another turn.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Play Dots and Boxes?</a:t>
            </a:r>
          </a:p>
        </p:txBody>
      </p:sp>
      <p:pic>
        <p:nvPicPr>
          <p:cNvPr id="18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24000"/>
            <a:ext cx="6858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play smartly ? 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 time leave your last two boxes for other person. </a:t>
            </a:r>
          </a:p>
          <a:p>
            <a:r>
              <a:t>Don’t make chains.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</a:t>
            </a:r>
          </a:p>
        </p:txBody>
      </p:sp>
      <p:sp>
        <p:nvSpPr>
          <p:cNvPr id="194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Make a group of two. </a:t>
            </a:r>
          </a:p>
          <a:p>
            <a:r>
              <a:t>Play this game.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https://www.thesprucecrafts.com/tic-tac-toe-game-rules-412170</a:t>
            </a:r>
            <a:endParaRPr lang="en-US" dirty="0"/>
          </a:p>
          <a:p>
            <a:r>
              <a:rPr lang="en-US" u="sng" dirty="0">
                <a:hlinkClick r:id="rId3"/>
              </a:rPr>
              <a:t>https://playtictactoe.org/</a:t>
            </a:r>
            <a:endParaRPr lang="en-US" dirty="0"/>
          </a:p>
          <a:p>
            <a:r>
              <a:rPr lang="en-US" u="sng" dirty="0">
                <a:hlinkClick r:id="rId4"/>
              </a:rPr>
              <a:t>https://www.wikihow.com/Play-Tic-Tac-Toe</a:t>
            </a:r>
            <a:endParaRPr lang="en-US" dirty="0"/>
          </a:p>
          <a:p>
            <a:r>
              <a:rPr lang="en-US" u="sng" dirty="0">
                <a:hlinkClick r:id="rId5"/>
              </a:rPr>
              <a:t>https://www.exploratorium.edu/brain_explorer/tictactoe.html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892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xfrm>
            <a:off x="1365740" y="533400"/>
            <a:ext cx="7772401" cy="1362075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Tic tac toe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1905000" y="1905000"/>
            <a:ext cx="6858000" cy="528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EASY GAME WE HAVE ALL BEEN PLAYING SINCE OUR CHILDHOOD </a:t>
            </a:r>
            <a:endParaRPr>
              <a:solidFill>
                <a:srgbClr val="EAEAEA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2000"/>
            </a:pPr>
            <a:endParaRPr>
              <a:solidFill>
                <a:srgbClr val="EAEAEA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THE RULES ARE EASY:</a:t>
            </a:r>
          </a:p>
          <a:p>
            <a:pPr marL="742950" lvl="1" indent="-285750">
              <a:buSzPct val="100000"/>
              <a:buFont typeface="Arial"/>
              <a:buChar char="•"/>
              <a:defRPr sz="2000"/>
            </a:pPr>
            <a:r>
              <a:t>The objective of Tic Tac Toe is to get three in a row. </a:t>
            </a:r>
          </a:p>
          <a:p>
            <a:pPr marL="742950" lvl="1" indent="-285750">
              <a:buSzPct val="100000"/>
              <a:buFont typeface="Arial"/>
              <a:buChar char="•"/>
              <a:defRPr sz="2000"/>
            </a:pPr>
            <a:r>
              <a:t>You play on a three by three game board. </a:t>
            </a:r>
          </a:p>
          <a:p>
            <a:pPr marL="742950" lvl="1" indent="-285750">
              <a:buSzPct val="100000"/>
              <a:buFont typeface="Arial"/>
              <a:buChar char="•"/>
              <a:defRPr sz="2000"/>
            </a:pPr>
            <a:r>
              <a:t>The first player is known as X and the second is O. </a:t>
            </a:r>
          </a:p>
          <a:p>
            <a:pPr marL="742950" lvl="1" indent="-285750">
              <a:buSzPct val="100000"/>
              <a:buFont typeface="Arial"/>
              <a:buChar char="•"/>
              <a:defRPr sz="2000"/>
            </a:pPr>
            <a:r>
              <a:t>Players alternate placing Xs and Os on the game board until either opponent has three in a row or all nine squares are filled. </a:t>
            </a:r>
          </a:p>
          <a:p>
            <a:pPr marL="742950" lvl="1" indent="-285750">
              <a:buSzPct val="100000"/>
              <a:buFont typeface="Arial"/>
              <a:buChar char="•"/>
              <a:defRPr sz="2000"/>
            </a:pPr>
            <a:r>
              <a:t>X always goes first, and in the event that no one has three in a row, the stalemate is called a cat game.</a:t>
            </a:r>
            <a:endParaRPr>
              <a:solidFill>
                <a:srgbClr val="EAEAEA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2400"/>
            </a:pPr>
            <a:endParaRPr>
              <a:solidFill>
                <a:srgbClr val="EAEAEA"/>
              </a:solidFill>
            </a:endParaRPr>
          </a:p>
          <a:p>
            <a:pPr marL="742950" lvl="1" indent="-285750">
              <a:buSzPct val="100000"/>
              <a:buFont typeface="Arial"/>
              <a:buChar char="•"/>
              <a:defRPr sz="2000"/>
            </a:pPr>
            <a:endParaRPr>
              <a:solidFill>
                <a:srgbClr val="EAEAEA"/>
              </a:solidFill>
            </a:endParaRPr>
          </a:p>
          <a:p>
            <a:pPr marL="285750" indent="-285750">
              <a:buSzPct val="100000"/>
              <a:buFont typeface="Arial"/>
              <a:buChar char="•"/>
            </a:pPr>
            <a:endParaRPr>
              <a:solidFill>
                <a:srgbClr val="EAEAEA"/>
              </a:solidFill>
            </a:endParaRPr>
          </a:p>
          <a:p>
            <a:pPr marL="285750" indent="-285750">
              <a:buSzPct val="100000"/>
              <a:buFont typeface="Arial"/>
              <a:buChar char="•"/>
            </a:pPr>
            <a:endParaRPr>
              <a:solidFill>
                <a:srgbClr val="EAEAEA"/>
              </a:solidFill>
            </a:endParaRPr>
          </a:p>
          <a:p>
            <a:pPr marL="285750" indent="-285750">
              <a:buSzPct val="100000"/>
              <a:buFont typeface="Arial"/>
              <a:buChar char="•"/>
            </a:pPr>
            <a:endParaRPr>
              <a:solidFill>
                <a:srgbClr val="EAEAEA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5181600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5181600" cy="434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43000"/>
            <a:ext cx="4876800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5181600" cy="434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43000"/>
            <a:ext cx="5029200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5181600" cy="434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143000"/>
            <a:ext cx="5181600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5181600" cy="434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066800"/>
            <a:ext cx="4952999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5181600" cy="434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219200"/>
            <a:ext cx="5029200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M01069077">
  <a:themeElements>
    <a:clrScheme name="TM01069077">
      <a:dk1>
        <a:srgbClr val="000000"/>
      </a:dk1>
      <a:lt1>
        <a:srgbClr val="819E81"/>
      </a:lt1>
      <a:dk2>
        <a:srgbClr val="A7A7A7"/>
      </a:dk2>
      <a:lt2>
        <a:srgbClr val="535353"/>
      </a:lt2>
      <a:accent1>
        <a:srgbClr val="727DE0"/>
      </a:accent1>
      <a:accent2>
        <a:srgbClr val="D54F41"/>
      </a:accent2>
      <a:accent3>
        <a:srgbClr val="C1CCC1"/>
      </a:accent3>
      <a:accent4>
        <a:srgbClr val="C8C8C8"/>
      </a:accent4>
      <a:accent5>
        <a:srgbClr val="BCBFED"/>
      </a:accent5>
      <a:accent6>
        <a:srgbClr val="C1473A"/>
      </a:accent6>
      <a:hlink>
        <a:srgbClr val="0000FF"/>
      </a:hlink>
      <a:folHlink>
        <a:srgbClr val="FF00FF"/>
      </a:folHlink>
    </a:clrScheme>
    <a:fontScheme name="TM01069077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M0106907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M01069077">
  <a:themeElements>
    <a:clrScheme name="TM0106907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DE0"/>
      </a:accent1>
      <a:accent2>
        <a:srgbClr val="D54F41"/>
      </a:accent2>
      <a:accent3>
        <a:srgbClr val="C1CCC1"/>
      </a:accent3>
      <a:accent4>
        <a:srgbClr val="C8C8C8"/>
      </a:accent4>
      <a:accent5>
        <a:srgbClr val="BCBFED"/>
      </a:accent5>
      <a:accent6>
        <a:srgbClr val="C1473A"/>
      </a:accent6>
      <a:hlink>
        <a:srgbClr val="0000FF"/>
      </a:hlink>
      <a:folHlink>
        <a:srgbClr val="FF00FF"/>
      </a:folHlink>
    </a:clrScheme>
    <a:fontScheme name="TM01069077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M0106907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(4:3)</PresentationFormat>
  <Paragraphs>51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TM01069077</vt:lpstr>
      <vt:lpstr>Game Design</vt:lpstr>
      <vt:lpstr>Links </vt:lpstr>
      <vt:lpstr>Tic tac toe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play smartly </vt:lpstr>
      <vt:lpstr>Activity</vt:lpstr>
      <vt:lpstr>DOTS and BOXES</vt:lpstr>
      <vt:lpstr>About Dots and Boxes</vt:lpstr>
      <vt:lpstr>How to Play Dots and Boxes?</vt:lpstr>
      <vt:lpstr>How to Play Dots and Boxes?</vt:lpstr>
      <vt:lpstr>How to play smartly ? 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</dc:title>
  <dc:creator>ayesha.zaheer</dc:creator>
  <cp:lastModifiedBy>ayesha.zaheer</cp:lastModifiedBy>
  <cp:revision>16</cp:revision>
  <dcterms:modified xsi:type="dcterms:W3CDTF">2021-03-17T17:03:29Z</dcterms:modified>
</cp:coreProperties>
</file>