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17EBF-9A5C-62C7-82BF-04B881A067A5}" v="3" dt="2021-03-04T17:10:49.310"/>
    <p1510:client id="{97CA47E3-F0B5-6A01-9CEA-696FDBAA0CC5}" v="100" dt="2020-10-02T08:12:47.948"/>
    <p1510:client id="{B18BA500-7D8D-5348-A545-8B97B64448C6}" v="1" dt="2020-10-19T06:17:33.1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ACA"/>
          </a:solidFill>
        </a:fill>
      </a:tcStyle>
    </a:wholeTbl>
    <a:band2H>
      <a:tcTxStyle/>
      <a:tcStyle>
        <a:tcBdr/>
        <a:fill>
          <a:solidFill>
            <a:srgbClr val="F1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CD4"/>
          </a:solidFill>
        </a:fill>
      </a:tcStyle>
    </a:wholeTbl>
    <a:band2H>
      <a:tcTxStyle/>
      <a:tcStyle>
        <a:tcBdr/>
        <a:fill>
          <a:solidFill>
            <a:srgbClr val="F1EE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CACA"/>
          </a:solidFill>
        </a:fill>
      </a:tcStyle>
    </a:wholeTbl>
    <a:band2H>
      <a:tcTxStyle/>
      <a:tcStyle>
        <a:tcBdr/>
        <a:fill>
          <a:solidFill>
            <a:srgbClr val="EB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notesMaster" Target="notesMasters/notesMaster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0745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4"/>
          <p:cNvSpPr/>
          <p:nvPr/>
        </p:nvSpPr>
        <p:spPr>
          <a:xfrm>
            <a:off x="777240" y="0"/>
            <a:ext cx="7543801" cy="304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20"/>
          <p:cNvSpPr/>
          <p:nvPr/>
        </p:nvSpPr>
        <p:spPr>
          <a:xfrm>
            <a:off x="777240" y="6172200"/>
            <a:ext cx="7543801" cy="274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590800" y="-990600"/>
            <a:ext cx="3886200" cy="7239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 rot="5400000">
            <a:off x="-1028700" y="2476500"/>
            <a:ext cx="5410199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009900" y="266700"/>
            <a:ext cx="4876800" cy="57150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32"/>
          <p:cNvSpPr/>
          <p:nvPr/>
        </p:nvSpPr>
        <p:spPr>
          <a:xfrm>
            <a:off x="777240" y="0"/>
            <a:ext cx="7543801" cy="304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38"/>
          <p:cNvSpPr/>
          <p:nvPr/>
        </p:nvSpPr>
        <p:spPr>
          <a:xfrm>
            <a:off x="777240" y="6172200"/>
            <a:ext cx="7543801" cy="274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609601"/>
            <a:ext cx="3657600" cy="3767329"/>
          </a:xfrm>
          <a:prstGeom prst="rect">
            <a:avLst/>
          </a:prstGeom>
        </p:spPr>
        <p:txBody>
          <a:bodyPr>
            <a:normAutofit/>
          </a:bodyPr>
          <a:lstStyle>
            <a:lvl1pPr indent="-96520">
              <a:spcBef>
                <a:spcPts val="500"/>
              </a:spcBef>
              <a:defRPr sz="2800"/>
            </a:lvl1pPr>
            <a:lvl2pPr marL="615103" indent="-145202">
              <a:spcBef>
                <a:spcPts val="500"/>
              </a:spcBef>
              <a:defRPr sz="2800"/>
            </a:lvl2pPr>
            <a:lvl3pPr marL="911352" indent="-149352">
              <a:spcBef>
                <a:spcPts val="500"/>
              </a:spcBef>
              <a:defRPr sz="2800"/>
            </a:lvl3pPr>
            <a:lvl4pPr marL="1206500" indent="-177800">
              <a:spcBef>
                <a:spcPts val="500"/>
              </a:spcBef>
              <a:defRPr sz="2800"/>
            </a:lvl4pPr>
            <a:lvl5pPr marL="1435100" indent="-177800">
              <a:spcBef>
                <a:spcPts val="5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42"/>
          <p:cNvSpPr txBox="1">
            <a:spLocks noGrp="1"/>
          </p:cNvSpPr>
          <p:nvPr>
            <p:ph type="body" sz="half" idx="13"/>
          </p:nvPr>
        </p:nvSpPr>
        <p:spPr>
          <a:xfrm>
            <a:off x="4648200" y="609600"/>
            <a:ext cx="3657600" cy="376733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96520">
              <a:spcBef>
                <a:spcPts val="500"/>
              </a:spcBef>
              <a:defRPr sz="2800"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58951" y="609600"/>
            <a:ext cx="36576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49"/>
          <p:cNvSpPr txBox="1">
            <a:spLocks noGrp="1"/>
          </p:cNvSpPr>
          <p:nvPr>
            <p:ph type="body" sz="quarter" idx="13"/>
          </p:nvPr>
        </p:nvSpPr>
        <p:spPr>
          <a:xfrm>
            <a:off x="758951" y="1329264"/>
            <a:ext cx="3657601" cy="30480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/>
          </a:p>
        </p:txBody>
      </p:sp>
      <p:sp>
        <p:nvSpPr>
          <p:cNvPr id="64" name="Shape 50"/>
          <p:cNvSpPr txBox="1">
            <a:spLocks noGrp="1"/>
          </p:cNvSpPr>
          <p:nvPr>
            <p:ph type="body" sz="quarter" idx="14"/>
          </p:nvPr>
        </p:nvSpPr>
        <p:spPr>
          <a:xfrm>
            <a:off x="4645152" y="609600"/>
            <a:ext cx="3657601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800">
                <a:latin typeface="Impact"/>
                <a:ea typeface="Impact"/>
                <a:cs typeface="Impact"/>
                <a:sym typeface="Impact"/>
              </a:defRPr>
            </a:pPr>
            <a:endParaRPr/>
          </a:p>
        </p:txBody>
      </p:sp>
      <p:sp>
        <p:nvSpPr>
          <p:cNvPr id="65" name="Shape 51"/>
          <p:cNvSpPr txBox="1">
            <a:spLocks noGrp="1"/>
          </p:cNvSpPr>
          <p:nvPr>
            <p:ph type="body" sz="quarter" idx="15"/>
          </p:nvPr>
        </p:nvSpPr>
        <p:spPr>
          <a:xfrm>
            <a:off x="4645152" y="1329264"/>
            <a:ext cx="3657601" cy="30480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/>
          </a:p>
        </p:txBody>
      </p:sp>
      <p:sp>
        <p:nvSpPr>
          <p:cNvPr id="66" name="Shape 55"/>
          <p:cNvSpPr/>
          <p:nvPr/>
        </p:nvSpPr>
        <p:spPr>
          <a:xfrm>
            <a:off x="758951" y="1249362"/>
            <a:ext cx="3657602" cy="1588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hape 56"/>
          <p:cNvSpPr/>
          <p:nvPr/>
        </p:nvSpPr>
        <p:spPr>
          <a:xfrm>
            <a:off x="4645152" y="1249362"/>
            <a:ext cx="3657601" cy="1588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65"/>
          <p:cNvSpPr txBox="1">
            <a:spLocks noGrp="1"/>
          </p:cNvSpPr>
          <p:nvPr>
            <p:ph type="body" sz="quarter" idx="13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  <a:defRPr sz="2100"/>
            </a:pPr>
            <a:endParaRPr/>
          </a:p>
        </p:txBody>
      </p:sp>
      <p:sp>
        <p:nvSpPr>
          <p:cNvPr id="86" name="Shape 69"/>
          <p:cNvSpPr/>
          <p:nvPr/>
        </p:nvSpPr>
        <p:spPr>
          <a:xfrm flipH="1">
            <a:off x="3581399" y="610393"/>
            <a:ext cx="1590" cy="3810001"/>
          </a:xfrm>
          <a:prstGeom prst="line">
            <a:avLst/>
          </a:prstGeom>
          <a:ln w="15875">
            <a:solidFill>
              <a:srgbClr val="97979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58951" y="4572000"/>
            <a:ext cx="6784849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5" name="Shape 72"/>
          <p:cNvSpPr>
            <a:spLocks noGrp="1"/>
          </p:cNvSpPr>
          <p:nvPr>
            <p:ph type="pic" sz="half" idx="13"/>
          </p:nvPr>
        </p:nvSpPr>
        <p:spPr>
          <a:xfrm>
            <a:off x="777240" y="457200"/>
            <a:ext cx="7543801" cy="2895600"/>
          </a:xfrm>
          <a:prstGeom prst="rect">
            <a:avLst/>
          </a:prstGeom>
          <a:ln w="9525">
            <a:solidFill>
              <a:srgbClr val="303030"/>
            </a:solidFill>
            <a:round/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50391" y="3505200"/>
            <a:ext cx="7391401" cy="8048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/>
          <p:nvPr/>
        </p:nvSpPr>
        <p:spPr>
          <a:xfrm>
            <a:off x="777240" y="0"/>
            <a:ext cx="75438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12"/>
          <p:cNvSpPr/>
          <p:nvPr/>
        </p:nvSpPr>
        <p:spPr>
          <a:xfrm>
            <a:off x="777240" y="6172200"/>
            <a:ext cx="7543801" cy="274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89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98400" y="5640280"/>
            <a:ext cx="383601" cy="4597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24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262626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74320" marR="0" indent="-12192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606828" marR="0" indent="-14962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890016" marR="0" indent="-12801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181100" marR="0" indent="-152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409700" marR="0" indent="-152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1713230" marR="0" indent="-20193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1970276" marR="0" indent="-20497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263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2534919" marR="0" indent="-19811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30303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9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508000" indent="-1016000"/>
          </a:lstStyle>
          <a:p>
            <a:r>
              <a:t>Strategy Games	</a:t>
            </a:r>
          </a:p>
        </p:txBody>
      </p:sp>
      <p:sp>
        <p:nvSpPr>
          <p:cNvPr id="125" name="Shape 9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177800" indent="-355600">
              <a:spcBef>
                <a:spcPts val="0"/>
              </a:spcBef>
            </a:lvl1pPr>
          </a:lstStyle>
          <a:p>
            <a:r>
              <a:t>Sudoku Like Games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 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6800"/>
            <a:ext cx="5676900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99"/>
          <p:cNvSpPr txBox="1"/>
          <p:nvPr/>
        </p:nvSpPr>
        <p:spPr>
          <a:xfrm>
            <a:off x="1146412" y="1583139"/>
            <a:ext cx="7387988" cy="430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Sudoku is a puzzle involving logic – no arithmetic or guessing is required! The basic idea of completing puzzles is to find cells (the small squares) where you are sure that only one value is a valid placement.</a:t>
            </a: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28" name="Shape 100"/>
          <p:cNvSpPr txBox="1"/>
          <p:nvPr/>
        </p:nvSpPr>
        <p:spPr>
          <a:xfrm>
            <a:off x="1371600" y="533400"/>
            <a:ext cx="7772400" cy="91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400">
                <a:solidFill>
                  <a:srgbClr val="30303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Idea Behind the Game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05"/>
          <p:cNvSpPr txBox="1"/>
          <p:nvPr/>
        </p:nvSpPr>
        <p:spPr>
          <a:xfrm>
            <a:off x="533400" y="1371599"/>
            <a:ext cx="8305800" cy="33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Start with the assumption it can have any digit (or value) between 1 and 9, and then remove all values which have already been assigned to other cells in its respective row, column and 3x3 box. This leaves each blank cell with a list of candidates. Repeat the following logical steps until the puzzle is solved.</a:t>
            </a:r>
          </a:p>
        </p:txBody>
      </p:sp>
      <p:sp>
        <p:nvSpPr>
          <p:cNvPr id="131" name="Shape 106"/>
          <p:cNvSpPr txBox="1"/>
          <p:nvPr/>
        </p:nvSpPr>
        <p:spPr>
          <a:xfrm>
            <a:off x="1371600" y="533400"/>
            <a:ext cx="7772400" cy="91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400">
                <a:solidFill>
                  <a:srgbClr val="30303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Rules of the Game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11" descr="Shap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707"/>
            <a:ext cx="7303497" cy="6618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6781800" cy="838200"/>
          </a:xfrm>
          <a:prstGeom prst="rect">
            <a:avLst/>
          </a:prstGeom>
        </p:spPr>
        <p:txBody>
          <a:bodyPr/>
          <a:lstStyle>
            <a:lvl1pPr defTabSz="713231">
              <a:defRPr sz="4212"/>
            </a:lvl1pPr>
          </a:lstStyle>
          <a:p>
            <a:r>
              <a:t>Play 9X9</a:t>
            </a:r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62000" y="1371600"/>
            <a:ext cx="7543800" cy="685800"/>
          </a:xfrm>
          <a:prstGeom prst="rect">
            <a:avLst/>
          </a:prstGeom>
        </p:spPr>
        <p:txBody>
          <a:bodyPr/>
          <a:lstStyle/>
          <a:p>
            <a:r>
              <a:t>Online link :http://www.247sudoku.com/sudokuEasy.php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0"/>
            <a:ext cx="5132483" cy="4756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20"/>
          <p:cNvSpPr txBox="1">
            <a:spLocks noGrp="1"/>
          </p:cNvSpPr>
          <p:nvPr>
            <p:ph type="title"/>
          </p:nvPr>
        </p:nvSpPr>
        <p:spPr>
          <a:xfrm>
            <a:off x="762000" y="518615"/>
            <a:ext cx="6781800" cy="678814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 marL="342900" indent="-685800"/>
          </a:lstStyle>
          <a:p>
            <a:r>
              <a:rPr dirty="0"/>
              <a:t>Activity </a:t>
            </a:r>
          </a:p>
        </p:txBody>
      </p:sp>
      <p:sp>
        <p:nvSpPr>
          <p:cNvPr id="140" name="Shape 121"/>
          <p:cNvSpPr txBox="1">
            <a:spLocks noGrp="1"/>
          </p:cNvSpPr>
          <p:nvPr>
            <p:ph type="body" idx="1"/>
          </p:nvPr>
        </p:nvSpPr>
        <p:spPr>
          <a:xfrm>
            <a:off x="1371600" y="1197429"/>
            <a:ext cx="7772400" cy="4822371"/>
          </a:xfrm>
          <a:prstGeom prst="rect">
            <a:avLst/>
          </a:prstGeom>
        </p:spPr>
        <p:txBody>
          <a:bodyPr lIns="45699" tIns="45699" rIns="45699" bIns="45699">
            <a:normAutofit fontScale="92500"/>
          </a:bodyPr>
          <a:lstStyle/>
          <a:p>
            <a:pPr indent="-274320">
              <a:spcBef>
                <a:spcPts val="0"/>
              </a:spcBef>
              <a:defRPr sz="2800"/>
            </a:pPr>
            <a:r>
              <a:rPr dirty="0"/>
              <a:t>Step 1</a:t>
            </a:r>
          </a:p>
          <a:p>
            <a:pPr marL="177800" indent="-355600">
              <a:spcBef>
                <a:spcPts val="500"/>
              </a:spcBef>
              <a:buSzTx/>
              <a:buNone/>
              <a:defRPr sz="2800"/>
            </a:pPr>
            <a:r>
              <a:rPr dirty="0"/>
              <a:t>Make group of 2 students and make Sudoku game table of 8 x 8. (total : 64 boxes) </a:t>
            </a:r>
          </a:p>
          <a:p>
            <a:pPr indent="-274320">
              <a:spcBef>
                <a:spcPts val="500"/>
              </a:spcBef>
              <a:defRPr sz="2800"/>
            </a:pPr>
            <a:r>
              <a:rPr dirty="0"/>
              <a:t>Step 2</a:t>
            </a:r>
          </a:p>
          <a:p>
            <a:pPr marL="177800" indent="-355600">
              <a:spcBef>
                <a:spcPts val="500"/>
              </a:spcBef>
              <a:buSzTx/>
              <a:buNone/>
              <a:defRPr sz="2800"/>
            </a:pPr>
            <a:r>
              <a:rPr dirty="0"/>
              <a:t>First student should start putting numbers (Following the rules of games) and fill half boxes(32 boxes)</a:t>
            </a:r>
          </a:p>
          <a:p>
            <a:pPr indent="-274320">
              <a:spcBef>
                <a:spcPts val="500"/>
              </a:spcBef>
              <a:defRPr sz="2800"/>
            </a:pPr>
            <a:r>
              <a:rPr dirty="0"/>
              <a:t>Step</a:t>
            </a:r>
          </a:p>
          <a:p>
            <a:pPr marL="177800" indent="-355600">
              <a:spcBef>
                <a:spcPts val="500"/>
              </a:spcBef>
              <a:buSzTx/>
              <a:buNone/>
              <a:defRPr sz="2800"/>
            </a:pPr>
            <a:r>
              <a:rPr dirty="0"/>
              <a:t>Second student will put numbers in remaining half boxes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can first person make this game difficult?</a:t>
            </a:r>
          </a:p>
          <a:p>
            <a:pPr lvl="1"/>
            <a:r>
              <a:rPr lang="en-US" dirty="0"/>
              <a:t>Is it possible that the other person will not be able to solve in any situation?  </a:t>
            </a:r>
          </a:p>
          <a:p>
            <a:pPr marL="177800" indent="-355600">
              <a:spcBef>
                <a:spcPts val="500"/>
              </a:spcBef>
              <a:buSzTx/>
              <a:buNone/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Futoshiki PUZZLE</a:t>
            </a:r>
          </a:p>
        </p:txBody>
      </p:sp>
      <p:sp>
        <p:nvSpPr>
          <p:cNvPr id="151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52400">
              <a:buSzTx/>
              <a:buNone/>
            </a:pPr>
            <a:r>
              <a:t>Futoshiki - also known as "Hutoshiki" or "Unequal"- is a logical math puzzle played on a square grid. The aim of </a:t>
            </a:r>
            <a:r>
              <a:rPr b="1"/>
              <a:t>Futoshiki </a:t>
            </a:r>
            <a:r>
              <a:t>is to place the numbers 1 to 5 into each row and column of the puzzle so that no number is repeated in a row or column. In addition, inequality constraints (&lt; and &gt;) are given between some of the cells, indicating that one cell must be higher or lower than its neighbor. </a:t>
            </a:r>
          </a:p>
          <a:p>
            <a:pPr marL="0" indent="152400">
              <a:buSzTx/>
              <a:buNone/>
            </a:pPr>
            <a:r>
              <a:t>Below is an example of a 4x4 to show how this is solved.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5617701" cy="346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Solve </a:t>
            </a:r>
          </a:p>
        </p:txBody>
      </p:sp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27" y="1143000"/>
            <a:ext cx="5743576" cy="3924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Rectangle 3"/>
          <p:cNvGrpSpPr/>
          <p:nvPr/>
        </p:nvGrpSpPr>
        <p:grpSpPr>
          <a:xfrm>
            <a:off x="5612641" y="1412584"/>
            <a:ext cx="609601" cy="375232"/>
            <a:chOff x="0" y="0"/>
            <a:chExt cx="609600" cy="375230"/>
          </a:xfrm>
        </p:grpSpPr>
        <p:sp>
          <p:nvSpPr>
            <p:cNvPr id="158" name="Rectangle"/>
            <p:cNvSpPr/>
            <p:nvPr/>
          </p:nvSpPr>
          <p:spPr>
            <a:xfrm>
              <a:off x="0" y="35215"/>
              <a:ext cx="609600" cy="3048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21272E"/>
                  </a:solidFill>
                </a:defRPr>
              </a:pPr>
              <a:endParaRPr/>
            </a:p>
          </p:txBody>
        </p:sp>
        <p:sp>
          <p:nvSpPr>
            <p:cNvPr id="159" name="4"/>
            <p:cNvSpPr txBox="1"/>
            <p:nvPr/>
          </p:nvSpPr>
          <p:spPr>
            <a:xfrm>
              <a:off x="0" y="0"/>
              <a:ext cx="609600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21272E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3" name="Rectangle 4"/>
          <p:cNvGrpSpPr/>
          <p:nvPr/>
        </p:nvGrpSpPr>
        <p:grpSpPr>
          <a:xfrm>
            <a:off x="5612641" y="4239165"/>
            <a:ext cx="609601" cy="437070"/>
            <a:chOff x="0" y="0"/>
            <a:chExt cx="609600" cy="437068"/>
          </a:xfrm>
        </p:grpSpPr>
        <p:sp>
          <p:nvSpPr>
            <p:cNvPr id="161" name="Rectangle"/>
            <p:cNvSpPr/>
            <p:nvPr/>
          </p:nvSpPr>
          <p:spPr>
            <a:xfrm>
              <a:off x="0" y="28034"/>
              <a:ext cx="609600" cy="381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323B44"/>
                  </a:solidFill>
                </a:defRPr>
              </a:pPr>
              <a:endParaRPr/>
            </a:p>
          </p:txBody>
        </p:sp>
        <p:sp>
          <p:nvSpPr>
            <p:cNvPr id="162" name="5"/>
            <p:cNvSpPr txBox="1"/>
            <p:nvPr/>
          </p:nvSpPr>
          <p:spPr>
            <a:xfrm>
              <a:off x="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323B44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66" name="Rectangle 5"/>
          <p:cNvGrpSpPr/>
          <p:nvPr/>
        </p:nvGrpSpPr>
        <p:grpSpPr>
          <a:xfrm>
            <a:off x="1905000" y="3681196"/>
            <a:ext cx="609600" cy="486208"/>
            <a:chOff x="0" y="0"/>
            <a:chExt cx="609600" cy="486206"/>
          </a:xfrm>
        </p:grpSpPr>
        <p:sp>
          <p:nvSpPr>
            <p:cNvPr id="164" name="Rectangle"/>
            <p:cNvSpPr/>
            <p:nvPr/>
          </p:nvSpPr>
          <p:spPr>
            <a:xfrm>
              <a:off x="0" y="52603"/>
              <a:ext cx="609600" cy="381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323B44"/>
                  </a:solidFill>
                </a:defRPr>
              </a:pPr>
              <a:endParaRPr/>
            </a:p>
          </p:txBody>
        </p:sp>
        <p:sp>
          <p:nvSpPr>
            <p:cNvPr id="165" name="2"/>
            <p:cNvSpPr txBox="1"/>
            <p:nvPr/>
          </p:nvSpPr>
          <p:spPr>
            <a:xfrm>
              <a:off x="0" y="0"/>
              <a:ext cx="609600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323B44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9" name="Rectangle 6"/>
          <p:cNvGrpSpPr/>
          <p:nvPr/>
        </p:nvGrpSpPr>
        <p:grpSpPr>
          <a:xfrm>
            <a:off x="3810000" y="2500096"/>
            <a:ext cx="533400" cy="486208"/>
            <a:chOff x="0" y="0"/>
            <a:chExt cx="533400" cy="486206"/>
          </a:xfrm>
        </p:grpSpPr>
        <p:sp>
          <p:nvSpPr>
            <p:cNvPr id="167" name="Rectangle"/>
            <p:cNvSpPr/>
            <p:nvPr/>
          </p:nvSpPr>
          <p:spPr>
            <a:xfrm>
              <a:off x="0" y="14503"/>
              <a:ext cx="533400" cy="4572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323B44"/>
                  </a:solidFill>
                </a:defRPr>
              </a:pPr>
              <a:endParaRPr/>
            </a:p>
          </p:txBody>
        </p:sp>
        <p:sp>
          <p:nvSpPr>
            <p:cNvPr id="168" name="5"/>
            <p:cNvSpPr txBox="1"/>
            <p:nvPr/>
          </p:nvSpPr>
          <p:spPr>
            <a:xfrm>
              <a:off x="0" y="0"/>
              <a:ext cx="533400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323B44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72" name="Rectangle 7"/>
          <p:cNvGrpSpPr/>
          <p:nvPr/>
        </p:nvGrpSpPr>
        <p:grpSpPr>
          <a:xfrm>
            <a:off x="1905000" y="1953165"/>
            <a:ext cx="609600" cy="437070"/>
            <a:chOff x="0" y="0"/>
            <a:chExt cx="609600" cy="437068"/>
          </a:xfrm>
        </p:grpSpPr>
        <p:sp>
          <p:nvSpPr>
            <p:cNvPr id="170" name="Rectangle"/>
            <p:cNvSpPr/>
            <p:nvPr/>
          </p:nvSpPr>
          <p:spPr>
            <a:xfrm>
              <a:off x="0" y="28034"/>
              <a:ext cx="609600" cy="3810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323B44"/>
                  </a:solidFill>
                </a:defRPr>
              </a:pPr>
              <a:endParaRPr/>
            </a:p>
          </p:txBody>
        </p:sp>
        <p:sp>
          <p:nvSpPr>
            <p:cNvPr id="171" name="5"/>
            <p:cNvSpPr txBox="1"/>
            <p:nvPr/>
          </p:nvSpPr>
          <p:spPr>
            <a:xfrm>
              <a:off x="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323B44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NewsPr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NewsPr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Strategy Games </vt:lpstr>
      <vt:lpstr>PowerPoint Presentation</vt:lpstr>
      <vt:lpstr>PowerPoint Presentation</vt:lpstr>
      <vt:lpstr>PowerPoint Presentation</vt:lpstr>
      <vt:lpstr>Play 9X9</vt:lpstr>
      <vt:lpstr>Activity </vt:lpstr>
      <vt:lpstr>Futoshiki PUZZLE</vt:lpstr>
      <vt:lpstr>Example </vt:lpstr>
      <vt:lpstr>Solve </vt:lpstr>
      <vt:lpstr>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Games </dc:title>
  <cp:lastModifiedBy>ayesha.zaheer</cp:lastModifiedBy>
  <cp:revision>22</cp:revision>
  <dcterms:modified xsi:type="dcterms:W3CDTF">2021-03-04T17:10:56Z</dcterms:modified>
</cp:coreProperties>
</file>