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3" r:id="rId4"/>
    <p:sldId id="258" r:id="rId5"/>
    <p:sldId id="259" r:id="rId6"/>
    <p:sldId id="260" r:id="rId7"/>
    <p:sldId id="261" r:id="rId8"/>
    <p:sldId id="282" r:id="rId9"/>
    <p:sldId id="262" r:id="rId10"/>
    <p:sldId id="267" r:id="rId11"/>
    <p:sldId id="268" r:id="rId12"/>
    <p:sldId id="266" r:id="rId13"/>
    <p:sldId id="269" r:id="rId14"/>
    <p:sldId id="270" r:id="rId15"/>
    <p:sldId id="263" r:id="rId16"/>
    <p:sldId id="275" r:id="rId17"/>
    <p:sldId id="276" r:id="rId18"/>
    <p:sldId id="283" r:id="rId19"/>
    <p:sldId id="284" r:id="rId20"/>
    <p:sldId id="28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0BE9F-E03E-2000-BAC4-716D244DCD12}" v="385" dt="2021-04-14T05:56:31.690"/>
    <p1510:client id="{7A6BFEA6-FFD9-6B32-514B-F83B0F07C373}" v="748" dt="2021-04-12T07:27:05.631"/>
    <p1510:client id="{A6CB45E4-FAC0-02D3-00FB-0D67380DA0C3}" v="574" dt="2021-04-13T07:14:49.511"/>
    <p1510:client id="{C8DB731C-54FA-3260-B4A4-30CE453CF26F}" v="28" dt="2021-04-09T13:09:24.191"/>
    <p1510:client id="{F5CB8D93-F1F2-46EC-5899-15634116B11C}" v="323" dt="2021-04-08T07:14:37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276" autoAdjust="0"/>
  </p:normalViewPr>
  <p:slideViewPr>
    <p:cSldViewPr snapToGrid="0">
      <p:cViewPr varScale="1">
        <p:scale>
          <a:sx n="58" d="100"/>
          <a:sy n="58" d="100"/>
        </p:scale>
        <p:origin x="11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4A23BC9F-601F-2000-CE0A-9089A0FC7B39}"/>
    <pc:docChg chg="modSld">
      <pc:chgData name="Ayesha Zaheer" userId="S::ayesha.zaheer@ucp.edu.pk::6a8f7965-6b25-425d-aac6-05062c014fc9" providerId="AD" clId="Web-{4A23BC9F-601F-2000-CE0A-9089A0FC7B39}" dt="2021-04-08T05:54:58.866" v="4"/>
      <pc:docMkLst>
        <pc:docMk/>
      </pc:docMkLst>
      <pc:sldChg chg="modNotes">
        <pc:chgData name="Ayesha Zaheer" userId="S::ayesha.zaheer@ucp.edu.pk::6a8f7965-6b25-425d-aac6-05062c014fc9" providerId="AD" clId="Web-{4A23BC9F-601F-2000-CE0A-9089A0FC7B39}" dt="2021-04-08T05:54:58.866" v="4"/>
        <pc:sldMkLst>
          <pc:docMk/>
          <pc:sldMk cId="1872935459" sldId="277"/>
        </pc:sldMkLst>
      </pc:sldChg>
    </pc:docChg>
  </pc:docChgLst>
  <pc:docChgLst>
    <pc:chgData name="Maria Zafar" userId="S::maria.zafar@ucp.edu.pk::ac1be633-9544-487e-8245-7311934249c5" providerId="AD" clId="Web-{1710BE9F-E03E-2000-BAC4-716D244DCD12}"/>
    <pc:docChg chg="modSld">
      <pc:chgData name="Maria Zafar" userId="S::maria.zafar@ucp.edu.pk::ac1be633-9544-487e-8245-7311934249c5" providerId="AD" clId="Web-{1710BE9F-E03E-2000-BAC4-716D244DCD12}" dt="2021-04-14T05:56:31.690" v="384"/>
      <pc:docMkLst>
        <pc:docMk/>
      </pc:docMkLst>
      <pc:sldChg chg="addSp delSp">
        <pc:chgData name="Maria Zafar" userId="S::maria.zafar@ucp.edu.pk::ac1be633-9544-487e-8245-7311934249c5" providerId="AD" clId="Web-{1710BE9F-E03E-2000-BAC4-716D244DCD12}" dt="2021-04-14T05:42:57.388" v="233"/>
        <pc:sldMkLst>
          <pc:docMk/>
          <pc:sldMk cId="460908697" sldId="263"/>
        </pc:sldMkLst>
        <pc:inkChg chg="add del">
          <ac:chgData name="Maria Zafar" userId="S::maria.zafar@ucp.edu.pk::ac1be633-9544-487e-8245-7311934249c5" providerId="AD" clId="Web-{1710BE9F-E03E-2000-BAC4-716D244DCD12}" dt="2021-04-14T05:42:57.388" v="233"/>
          <ac:inkMkLst>
            <pc:docMk/>
            <pc:sldMk cId="460908697" sldId="263"/>
            <ac:inkMk id="2" creationId="{2D3EA50D-E705-4979-9B1F-DC08A36D1DA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32"/>
          <ac:inkMkLst>
            <pc:docMk/>
            <pc:sldMk cId="460908697" sldId="263"/>
            <ac:inkMk id="5" creationId="{6C9BED7F-C197-473E-B0DD-67CF7B7DC92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31"/>
          <ac:inkMkLst>
            <pc:docMk/>
            <pc:sldMk cId="460908697" sldId="263"/>
            <ac:inkMk id="6" creationId="{5BCED3C1-B0F9-4D58-8865-6437AD842D8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30"/>
          <ac:inkMkLst>
            <pc:docMk/>
            <pc:sldMk cId="460908697" sldId="263"/>
            <ac:inkMk id="7" creationId="{7FA9AAE8-2132-4501-98FC-22AB22B73DC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9"/>
          <ac:inkMkLst>
            <pc:docMk/>
            <pc:sldMk cId="460908697" sldId="263"/>
            <ac:inkMk id="8" creationId="{076CEE90-2321-40AD-8CCC-6CDC102CD21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8"/>
          <ac:inkMkLst>
            <pc:docMk/>
            <pc:sldMk cId="460908697" sldId="263"/>
            <ac:inkMk id="9" creationId="{A64DEE96-3ED5-42CB-97B8-0598794B269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7"/>
          <ac:inkMkLst>
            <pc:docMk/>
            <pc:sldMk cId="460908697" sldId="263"/>
            <ac:inkMk id="10" creationId="{B80E8591-513E-4640-8511-5C72092D3FF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6"/>
          <ac:inkMkLst>
            <pc:docMk/>
            <pc:sldMk cId="460908697" sldId="263"/>
            <ac:inkMk id="11" creationId="{C0B00846-32C8-45DE-AA4F-A779085F572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5"/>
          <ac:inkMkLst>
            <pc:docMk/>
            <pc:sldMk cId="460908697" sldId="263"/>
            <ac:inkMk id="12" creationId="{EF867CDE-906C-47BC-A958-44120C9C763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88" v="224"/>
          <ac:inkMkLst>
            <pc:docMk/>
            <pc:sldMk cId="460908697" sldId="263"/>
            <ac:inkMk id="13" creationId="{453B8C71-2A76-4EF3-8E73-5BA8FC65D5F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23"/>
          <ac:inkMkLst>
            <pc:docMk/>
            <pc:sldMk cId="460908697" sldId="263"/>
            <ac:inkMk id="15" creationId="{08D47546-A1F9-4E95-AB8F-51F30DC88D7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22"/>
          <ac:inkMkLst>
            <pc:docMk/>
            <pc:sldMk cId="460908697" sldId="263"/>
            <ac:inkMk id="16" creationId="{33140CCC-2F6A-4561-932F-EF10DE4549B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21"/>
          <ac:inkMkLst>
            <pc:docMk/>
            <pc:sldMk cId="460908697" sldId="263"/>
            <ac:inkMk id="17" creationId="{3D6C7FED-7CCB-4D2A-A149-762CD39EB85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20"/>
          <ac:inkMkLst>
            <pc:docMk/>
            <pc:sldMk cId="460908697" sldId="263"/>
            <ac:inkMk id="18" creationId="{6AF8CFE7-646C-40B0-A9FF-EF7113D9902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9"/>
          <ac:inkMkLst>
            <pc:docMk/>
            <pc:sldMk cId="460908697" sldId="263"/>
            <ac:inkMk id="19" creationId="{16E3A9A2-5838-490E-80EB-DE530093379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8"/>
          <ac:inkMkLst>
            <pc:docMk/>
            <pc:sldMk cId="460908697" sldId="263"/>
            <ac:inkMk id="20" creationId="{E5647ED8-3A1D-4191-88F6-6898E53F2F9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7"/>
          <ac:inkMkLst>
            <pc:docMk/>
            <pc:sldMk cId="460908697" sldId="263"/>
            <ac:inkMk id="21" creationId="{49292D9E-D760-4124-A158-7A4B209A54B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6"/>
          <ac:inkMkLst>
            <pc:docMk/>
            <pc:sldMk cId="460908697" sldId="263"/>
            <ac:inkMk id="22" creationId="{46A1AB99-30CA-46C2-BA96-E1673770101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5"/>
          <ac:inkMkLst>
            <pc:docMk/>
            <pc:sldMk cId="460908697" sldId="263"/>
            <ac:inkMk id="23" creationId="{93616078-D7FE-4125-9D26-2BD702E483E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4"/>
          <ac:inkMkLst>
            <pc:docMk/>
            <pc:sldMk cId="460908697" sldId="263"/>
            <ac:inkMk id="24" creationId="{985F56DE-6914-47F3-AC6F-ACB6F8B0D91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3"/>
          <ac:inkMkLst>
            <pc:docMk/>
            <pc:sldMk cId="460908697" sldId="263"/>
            <ac:inkMk id="25" creationId="{247E2F01-67CF-42FC-9785-D2CB3BB7E93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2"/>
          <ac:inkMkLst>
            <pc:docMk/>
            <pc:sldMk cId="460908697" sldId="263"/>
            <ac:inkMk id="26" creationId="{2E99EB4A-9095-4274-8ED7-90C237A4ECA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1"/>
          <ac:inkMkLst>
            <pc:docMk/>
            <pc:sldMk cId="460908697" sldId="263"/>
            <ac:inkMk id="27" creationId="{07A69BE2-2760-4B54-8B6C-4B8501AED86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10"/>
          <ac:inkMkLst>
            <pc:docMk/>
            <pc:sldMk cId="460908697" sldId="263"/>
            <ac:inkMk id="28" creationId="{F4103D83-FB1B-40B3-A46A-BB5CFEF01FB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09"/>
          <ac:inkMkLst>
            <pc:docMk/>
            <pc:sldMk cId="460908697" sldId="263"/>
            <ac:inkMk id="29" creationId="{6684885E-435C-4226-8E37-0FC98F01FFA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08"/>
          <ac:inkMkLst>
            <pc:docMk/>
            <pc:sldMk cId="460908697" sldId="263"/>
            <ac:inkMk id="30" creationId="{11152C36-D5C6-495B-A6DC-A39A14CF141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07"/>
          <ac:inkMkLst>
            <pc:docMk/>
            <pc:sldMk cId="460908697" sldId="263"/>
            <ac:inkMk id="31" creationId="{D2EB4FC0-9FCD-4F6B-8A3C-CA4EA436090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72" v="206"/>
          <ac:inkMkLst>
            <pc:docMk/>
            <pc:sldMk cId="460908697" sldId="263"/>
            <ac:inkMk id="33" creationId="{03CE5444-15B4-49CA-91D1-48D1C507DF5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57.357" v="205"/>
          <ac:inkMkLst>
            <pc:docMk/>
            <pc:sldMk cId="460908697" sldId="263"/>
            <ac:inkMk id="34" creationId="{2A77B287-3659-4401-9DE1-7556513D0B46}"/>
          </ac:inkMkLst>
        </pc:inkChg>
      </pc:sldChg>
      <pc:sldChg chg="addSp delSp">
        <pc:chgData name="Maria Zafar" userId="S::maria.zafar@ucp.edu.pk::ac1be633-9544-487e-8245-7311934249c5" providerId="AD" clId="Web-{1710BE9F-E03E-2000-BAC4-716D244DCD12}" dt="2021-04-14T05:50:53.839" v="245"/>
        <pc:sldMkLst>
          <pc:docMk/>
          <pc:sldMk cId="3328462884" sldId="278"/>
        </pc:sldMkLst>
        <pc:inkChg chg="add del">
          <ac:chgData name="Maria Zafar" userId="S::maria.zafar@ucp.edu.pk::ac1be633-9544-487e-8245-7311934249c5" providerId="AD" clId="Web-{1710BE9F-E03E-2000-BAC4-716D244DCD12}" dt="2021-04-14T05:50:53.839" v="245"/>
          <ac:inkMkLst>
            <pc:docMk/>
            <pc:sldMk cId="3328462884" sldId="278"/>
            <ac:inkMk id="8" creationId="{510D905C-F500-474D-A634-0EAF6F47D94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0:53.839" v="244"/>
          <ac:inkMkLst>
            <pc:docMk/>
            <pc:sldMk cId="3328462884" sldId="278"/>
            <ac:inkMk id="16" creationId="{B4703A13-91C0-4FB9-8AB2-8A9C9DFE9F1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0:53.839" v="243"/>
          <ac:inkMkLst>
            <pc:docMk/>
            <pc:sldMk cId="3328462884" sldId="278"/>
            <ac:inkMk id="19" creationId="{832D7E5F-E796-45A2-A95B-00BA6E7B1D0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0:53.839" v="242"/>
          <ac:inkMkLst>
            <pc:docMk/>
            <pc:sldMk cId="3328462884" sldId="278"/>
            <ac:inkMk id="20" creationId="{AD77C73E-C78D-40B5-BA89-A6CC622AF7E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0:53.839" v="241"/>
          <ac:inkMkLst>
            <pc:docMk/>
            <pc:sldMk cId="3328462884" sldId="278"/>
            <ac:inkMk id="21" creationId="{EC63710C-79D8-4ACF-9B2A-5C99828FB33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0:53.839" v="240"/>
          <ac:inkMkLst>
            <pc:docMk/>
            <pc:sldMk cId="3328462884" sldId="278"/>
            <ac:inkMk id="22" creationId="{E4AB0A73-C04E-4254-981A-E65E1361F6A6}"/>
          </ac:inkMkLst>
        </pc:inkChg>
      </pc:sldChg>
      <pc:sldChg chg="addSp delSp">
        <pc:chgData name="Maria Zafar" userId="S::maria.zafar@ucp.edu.pk::ac1be633-9544-487e-8245-7311934249c5" providerId="AD" clId="Web-{1710BE9F-E03E-2000-BAC4-716D244DCD12}" dt="2021-04-14T05:56:31.690" v="384"/>
        <pc:sldMkLst>
          <pc:docMk/>
          <pc:sldMk cId="3415006394" sldId="280"/>
        </pc:sldMkLst>
        <pc:inkChg chg="add del">
          <ac:chgData name="Maria Zafar" userId="S::maria.zafar@ucp.edu.pk::ac1be633-9544-487e-8245-7311934249c5" providerId="AD" clId="Web-{1710BE9F-E03E-2000-BAC4-716D244DCD12}" dt="2021-04-14T05:56:31.690" v="383"/>
          <ac:inkMkLst>
            <pc:docMk/>
            <pc:sldMk cId="3415006394" sldId="280"/>
            <ac:inkMk id="4" creationId="{F5C84718-7DD8-4812-AC44-0FAC99A081B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82"/>
          <ac:inkMkLst>
            <pc:docMk/>
            <pc:sldMk cId="3415006394" sldId="280"/>
            <ac:inkMk id="5" creationId="{42316929-0C68-445E-9692-9C819D142C4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81"/>
          <ac:inkMkLst>
            <pc:docMk/>
            <pc:sldMk cId="3415006394" sldId="280"/>
            <ac:inkMk id="6" creationId="{5034348B-C48D-4D18-A545-658518F8809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80"/>
          <ac:inkMkLst>
            <pc:docMk/>
            <pc:sldMk cId="3415006394" sldId="280"/>
            <ac:inkMk id="7" creationId="{40F17D8F-169B-42B9-A33D-6C258731924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79"/>
          <ac:inkMkLst>
            <pc:docMk/>
            <pc:sldMk cId="3415006394" sldId="280"/>
            <ac:inkMk id="8" creationId="{EF4A257F-ED91-43B0-8C94-9BF2F91D4C1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78"/>
          <ac:inkMkLst>
            <pc:docMk/>
            <pc:sldMk cId="3415006394" sldId="280"/>
            <ac:inkMk id="9" creationId="{6402BF5D-9A7F-4989-80F0-A6FFC6ED70C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77"/>
          <ac:inkMkLst>
            <pc:docMk/>
            <pc:sldMk cId="3415006394" sldId="280"/>
            <ac:inkMk id="10" creationId="{30604885-F0E8-4532-9C98-C129822392E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68" v="376"/>
          <ac:inkMkLst>
            <pc:docMk/>
            <pc:sldMk cId="3415006394" sldId="280"/>
            <ac:inkMk id="11" creationId="{E4D1598A-A970-4245-809C-CB5B42F1AC3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5"/>
          <ac:inkMkLst>
            <pc:docMk/>
            <pc:sldMk cId="3415006394" sldId="280"/>
            <ac:inkMk id="12" creationId="{089B2FD5-FD22-4D9E-AAA2-9844AAABB51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4"/>
          <ac:inkMkLst>
            <pc:docMk/>
            <pc:sldMk cId="3415006394" sldId="280"/>
            <ac:inkMk id="13" creationId="{45511AB0-8D51-434E-9E58-79E559D5471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4:24.843" v="287"/>
          <ac:inkMkLst>
            <pc:docMk/>
            <pc:sldMk cId="3415006394" sldId="280"/>
            <ac:inkMk id="14" creationId="{3D3521F8-DB06-4A80-8D04-D6B17F2E184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4:24.843" v="286"/>
          <ac:inkMkLst>
            <pc:docMk/>
            <pc:sldMk cId="3415006394" sldId="280"/>
            <ac:inkMk id="15" creationId="{948A58F2-D64C-4B37-ACCA-A331893B4E1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3"/>
          <ac:inkMkLst>
            <pc:docMk/>
            <pc:sldMk cId="3415006394" sldId="280"/>
            <ac:inkMk id="16" creationId="{9B676D2C-672F-4A1C-BAF8-41D719C6839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2"/>
          <ac:inkMkLst>
            <pc:docMk/>
            <pc:sldMk cId="3415006394" sldId="280"/>
            <ac:inkMk id="17" creationId="{59ED9BA7-E9DB-4367-8B09-8B495DE61A3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1"/>
          <ac:inkMkLst>
            <pc:docMk/>
            <pc:sldMk cId="3415006394" sldId="280"/>
            <ac:inkMk id="18" creationId="{577DA037-0EB8-468E-8B10-DB70B830F9D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70"/>
          <ac:inkMkLst>
            <pc:docMk/>
            <pc:sldMk cId="3415006394" sldId="280"/>
            <ac:inkMk id="19" creationId="{08769C9A-7B56-4C6F-8CA2-9E7BA2BCF52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9"/>
          <ac:inkMkLst>
            <pc:docMk/>
            <pc:sldMk cId="3415006394" sldId="280"/>
            <ac:inkMk id="20" creationId="{D79973B4-04C0-4DB5-8C34-414EB8407DB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8"/>
          <ac:inkMkLst>
            <pc:docMk/>
            <pc:sldMk cId="3415006394" sldId="280"/>
            <ac:inkMk id="21" creationId="{9CF801D5-6BB3-474D-9CEE-BF5B2C93E13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7"/>
          <ac:inkMkLst>
            <pc:docMk/>
            <pc:sldMk cId="3415006394" sldId="280"/>
            <ac:inkMk id="22" creationId="{1D3D80A1-E59E-4B69-9F05-4C72F740F4D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6"/>
          <ac:inkMkLst>
            <pc:docMk/>
            <pc:sldMk cId="3415006394" sldId="280"/>
            <ac:inkMk id="23" creationId="{B8B5B26D-3C8F-4243-B74D-ABE252BFBF2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5"/>
          <ac:inkMkLst>
            <pc:docMk/>
            <pc:sldMk cId="3415006394" sldId="280"/>
            <ac:inkMk id="24" creationId="{0F965CB5-40D7-405F-B78F-3C770234032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4"/>
          <ac:inkMkLst>
            <pc:docMk/>
            <pc:sldMk cId="3415006394" sldId="280"/>
            <ac:inkMk id="25" creationId="{539666DA-D6B4-47FE-9F7C-759B64CC74F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3:12.733" v="269"/>
          <ac:inkMkLst>
            <pc:docMk/>
            <pc:sldMk cId="3415006394" sldId="280"/>
            <ac:inkMk id="26" creationId="{9195F03B-5072-424F-87AA-EA3B00483B4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3"/>
          <ac:inkMkLst>
            <pc:docMk/>
            <pc:sldMk cId="3415006394" sldId="280"/>
            <ac:inkMk id="27" creationId="{3FC52825-BEC5-4078-A8E0-667A260AFCED}"/>
          </ac:inkMkLst>
        </pc:inkChg>
        <pc:inkChg chg="del">
          <ac:chgData name="Maria Zafar" userId="S::maria.zafar@ucp.edu.pk::ac1be633-9544-487e-8245-7311934249c5" providerId="AD" clId="Web-{1710BE9F-E03E-2000-BAC4-716D244DCD12}" dt="2021-04-14T05:56:31.690" v="384"/>
          <ac:inkMkLst>
            <pc:docMk/>
            <pc:sldMk cId="3415006394" sldId="280"/>
            <ac:inkMk id="28" creationId="{43E5C0F5-F777-4850-9E7D-52E3ADEB694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3:39.264" v="277"/>
          <ac:inkMkLst>
            <pc:docMk/>
            <pc:sldMk cId="3415006394" sldId="280"/>
            <ac:inkMk id="29" creationId="{82B67D44-7FC8-4FA2-974E-23290F688B0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3:39.249" v="276"/>
          <ac:inkMkLst>
            <pc:docMk/>
            <pc:sldMk cId="3415006394" sldId="280"/>
            <ac:inkMk id="30" creationId="{689B0CE1-6E38-4029-8322-334D511934C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2"/>
          <ac:inkMkLst>
            <pc:docMk/>
            <pc:sldMk cId="3415006394" sldId="280"/>
            <ac:inkMk id="31" creationId="{6026BFC5-B055-4E37-9FB0-7947CE7FD68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1"/>
          <ac:inkMkLst>
            <pc:docMk/>
            <pc:sldMk cId="3415006394" sldId="280"/>
            <ac:inkMk id="32" creationId="{79265BEF-818C-4FE0-9DE6-84A032ECB51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60"/>
          <ac:inkMkLst>
            <pc:docMk/>
            <pc:sldMk cId="3415006394" sldId="280"/>
            <ac:inkMk id="33" creationId="{F56ED09C-A05E-45D6-B010-C7D89814703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59"/>
          <ac:inkMkLst>
            <pc:docMk/>
            <pc:sldMk cId="3415006394" sldId="280"/>
            <ac:inkMk id="34" creationId="{75BAD448-7741-4E8F-B1E5-1B704D0EC29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4:24.843" v="285"/>
          <ac:inkMkLst>
            <pc:docMk/>
            <pc:sldMk cId="3415006394" sldId="280"/>
            <ac:inkMk id="35" creationId="{2F0276C0-1E8F-4F4C-8D21-2AA474F7BF1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4:24.843" v="284"/>
          <ac:inkMkLst>
            <pc:docMk/>
            <pc:sldMk cId="3415006394" sldId="280"/>
            <ac:inkMk id="36" creationId="{B6CCB806-FC03-49EF-A4F7-0A0283AAF20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52" v="358"/>
          <ac:inkMkLst>
            <pc:docMk/>
            <pc:sldMk cId="3415006394" sldId="280"/>
            <ac:inkMk id="37" creationId="{8841BB45-2F21-43DF-A87C-44F36834EAC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7"/>
          <ac:inkMkLst>
            <pc:docMk/>
            <pc:sldMk cId="3415006394" sldId="280"/>
            <ac:inkMk id="38" creationId="{36418527-6E78-4ED0-BCA3-ABF13D7DAD4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6"/>
          <ac:inkMkLst>
            <pc:docMk/>
            <pc:sldMk cId="3415006394" sldId="280"/>
            <ac:inkMk id="39" creationId="{C64FC517-40D7-4B6D-9824-DC3942A8A4C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5"/>
          <ac:inkMkLst>
            <pc:docMk/>
            <pc:sldMk cId="3415006394" sldId="280"/>
            <ac:inkMk id="40" creationId="{83B609B7-341F-4CBB-8DEA-F5739DFC0E0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4"/>
          <ac:inkMkLst>
            <pc:docMk/>
            <pc:sldMk cId="3415006394" sldId="280"/>
            <ac:inkMk id="41" creationId="{6051B0DC-7E19-4EE8-8286-EC8BB4B2912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3"/>
          <ac:inkMkLst>
            <pc:docMk/>
            <pc:sldMk cId="3415006394" sldId="280"/>
            <ac:inkMk id="42" creationId="{C967212A-F943-44A7-95B7-EDC7075D0C4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2"/>
          <ac:inkMkLst>
            <pc:docMk/>
            <pc:sldMk cId="3415006394" sldId="280"/>
            <ac:inkMk id="43" creationId="{5DF1CCCA-D83D-464B-810D-360ACB31BFE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1"/>
          <ac:inkMkLst>
            <pc:docMk/>
            <pc:sldMk cId="3415006394" sldId="280"/>
            <ac:inkMk id="44" creationId="{CDA4C5B7-F4DD-484E-8286-09E20619E1C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50"/>
          <ac:inkMkLst>
            <pc:docMk/>
            <pc:sldMk cId="3415006394" sldId="280"/>
            <ac:inkMk id="45" creationId="{7288BC9C-7173-41E8-919E-AF481FE4663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9"/>
          <ac:inkMkLst>
            <pc:docMk/>
            <pc:sldMk cId="3415006394" sldId="280"/>
            <ac:inkMk id="46" creationId="{3D6AECCA-07F1-48F3-BE75-93ABB6452C3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8"/>
          <ac:inkMkLst>
            <pc:docMk/>
            <pc:sldMk cId="3415006394" sldId="280"/>
            <ac:inkMk id="47" creationId="{C5E227F6-AB67-4721-823A-1C68398DDAF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7"/>
          <ac:inkMkLst>
            <pc:docMk/>
            <pc:sldMk cId="3415006394" sldId="280"/>
            <ac:inkMk id="48" creationId="{BFA2E696-AEEF-4F6A-96D0-CE544E59195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6"/>
          <ac:inkMkLst>
            <pc:docMk/>
            <pc:sldMk cId="3415006394" sldId="280"/>
            <ac:inkMk id="49" creationId="{9F356F26-D121-4C51-80B9-9ACAEC15B90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5"/>
          <ac:inkMkLst>
            <pc:docMk/>
            <pc:sldMk cId="3415006394" sldId="280"/>
            <ac:inkMk id="50" creationId="{4C6DE0AB-C6FE-430F-8CC3-6989EED5612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4"/>
          <ac:inkMkLst>
            <pc:docMk/>
            <pc:sldMk cId="3415006394" sldId="280"/>
            <ac:inkMk id="51" creationId="{3254EEB0-C94C-4ECF-96DA-D6CD4CEC304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3"/>
          <ac:inkMkLst>
            <pc:docMk/>
            <pc:sldMk cId="3415006394" sldId="280"/>
            <ac:inkMk id="52" creationId="{0BC213F8-D85D-4BEF-9015-379112B3D85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2"/>
          <ac:inkMkLst>
            <pc:docMk/>
            <pc:sldMk cId="3415006394" sldId="280"/>
            <ac:inkMk id="53" creationId="{DEBE1225-2BF7-4854-B808-584532CE48C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1"/>
          <ac:inkMkLst>
            <pc:docMk/>
            <pc:sldMk cId="3415006394" sldId="280"/>
            <ac:inkMk id="54" creationId="{DBB09CC3-7238-4854-A2EC-3EE36A2D0BA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36" v="340"/>
          <ac:inkMkLst>
            <pc:docMk/>
            <pc:sldMk cId="3415006394" sldId="280"/>
            <ac:inkMk id="55" creationId="{BF6E1D3D-85EE-4B0D-B47D-EBF62D197E9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9"/>
          <ac:inkMkLst>
            <pc:docMk/>
            <pc:sldMk cId="3415006394" sldId="280"/>
            <ac:inkMk id="56" creationId="{02E2A08C-D0F7-4DC5-AADF-37726CE0B93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8"/>
          <ac:inkMkLst>
            <pc:docMk/>
            <pc:sldMk cId="3415006394" sldId="280"/>
            <ac:inkMk id="57" creationId="{2FBF652C-09EA-4DEB-8DDE-105CC336389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7"/>
          <ac:inkMkLst>
            <pc:docMk/>
            <pc:sldMk cId="3415006394" sldId="280"/>
            <ac:inkMk id="58" creationId="{5472B325-168A-4CC9-B283-715A60EE10D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6"/>
          <ac:inkMkLst>
            <pc:docMk/>
            <pc:sldMk cId="3415006394" sldId="280"/>
            <ac:inkMk id="59" creationId="{EC8A489E-EA9A-47F7-BF55-17D1072DC85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5"/>
          <ac:inkMkLst>
            <pc:docMk/>
            <pc:sldMk cId="3415006394" sldId="280"/>
            <ac:inkMk id="60" creationId="{4FE975E3-4F93-4503-AEF9-F0518125CD7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4"/>
          <ac:inkMkLst>
            <pc:docMk/>
            <pc:sldMk cId="3415006394" sldId="280"/>
            <ac:inkMk id="61" creationId="{DE17DACA-BDEC-4C38-9A0C-769BE1E236F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3"/>
          <ac:inkMkLst>
            <pc:docMk/>
            <pc:sldMk cId="3415006394" sldId="280"/>
            <ac:inkMk id="62" creationId="{9E76FD3B-91C6-47CC-9307-209FE9A994F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2"/>
          <ac:inkMkLst>
            <pc:docMk/>
            <pc:sldMk cId="3415006394" sldId="280"/>
            <ac:inkMk id="63" creationId="{502CA46B-9839-4B37-9600-D43B698FDFE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1"/>
          <ac:inkMkLst>
            <pc:docMk/>
            <pc:sldMk cId="3415006394" sldId="280"/>
            <ac:inkMk id="64" creationId="{71EF2955-791A-4A55-AF81-E5CFAC7A83A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30"/>
          <ac:inkMkLst>
            <pc:docMk/>
            <pc:sldMk cId="3415006394" sldId="280"/>
            <ac:inkMk id="65" creationId="{B3A27454-E065-4801-98FA-8C8A2667957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9"/>
          <ac:inkMkLst>
            <pc:docMk/>
            <pc:sldMk cId="3415006394" sldId="280"/>
            <ac:inkMk id="66" creationId="{4BDB52A7-15C7-4963-85E6-385B0A59139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8"/>
          <ac:inkMkLst>
            <pc:docMk/>
            <pc:sldMk cId="3415006394" sldId="280"/>
            <ac:inkMk id="67" creationId="{90495EB6-4137-4238-B921-F3382B27BC8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7"/>
          <ac:inkMkLst>
            <pc:docMk/>
            <pc:sldMk cId="3415006394" sldId="280"/>
            <ac:inkMk id="68" creationId="{93EAA320-2D79-4570-8EAD-96158C39C66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6"/>
          <ac:inkMkLst>
            <pc:docMk/>
            <pc:sldMk cId="3415006394" sldId="280"/>
            <ac:inkMk id="69" creationId="{216AF506-677C-48B7-9DAB-A159E9F010F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5"/>
          <ac:inkMkLst>
            <pc:docMk/>
            <pc:sldMk cId="3415006394" sldId="280"/>
            <ac:inkMk id="70" creationId="{6655FA35-A6E3-4613-9D59-052DD526E33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4"/>
          <ac:inkMkLst>
            <pc:docMk/>
            <pc:sldMk cId="3415006394" sldId="280"/>
            <ac:inkMk id="71" creationId="{5B0A6A3B-1E22-4045-BF9E-9AD30101FEB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21" v="323"/>
          <ac:inkMkLst>
            <pc:docMk/>
            <pc:sldMk cId="3415006394" sldId="280"/>
            <ac:inkMk id="72" creationId="{ABED7D10-F28F-4889-8BAA-C29C25C0C37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56:26.705" v="322"/>
          <ac:inkMkLst>
            <pc:docMk/>
            <pc:sldMk cId="3415006394" sldId="280"/>
            <ac:inkMk id="73" creationId="{49B6EFAD-3742-43A0-B156-7A615546A6AE}"/>
          </ac:inkMkLst>
        </pc:inkChg>
      </pc:sldChg>
      <pc:sldChg chg="addSp delSp">
        <pc:chgData name="Maria Zafar" userId="S::maria.zafar@ucp.edu.pk::ac1be633-9544-487e-8245-7311934249c5" providerId="AD" clId="Web-{1710BE9F-E03E-2000-BAC4-716D244DCD12}" dt="2021-04-14T05:42:41.966" v="204"/>
        <pc:sldMkLst>
          <pc:docMk/>
          <pc:sldMk cId="1849481345" sldId="284"/>
        </pc:sldMkLst>
        <pc:inkChg chg="add del">
          <ac:chgData name="Maria Zafar" userId="S::maria.zafar@ucp.edu.pk::ac1be633-9544-487e-8245-7311934249c5" providerId="AD" clId="Web-{1710BE9F-E03E-2000-BAC4-716D244DCD12}" dt="2021-04-14T05:41:31.761" v="188"/>
          <ac:inkMkLst>
            <pc:docMk/>
            <pc:sldMk cId="1849481345" sldId="284"/>
            <ac:inkMk id="4" creationId="{F17AB34C-8A7B-4839-8EBE-18308D21845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61" v="187"/>
          <ac:inkMkLst>
            <pc:docMk/>
            <pc:sldMk cId="1849481345" sldId="284"/>
            <ac:inkMk id="6" creationId="{29A24842-CAA2-4373-B180-6376DD5426F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61" v="186"/>
          <ac:inkMkLst>
            <pc:docMk/>
            <pc:sldMk cId="1849481345" sldId="284"/>
            <ac:inkMk id="7" creationId="{6EA6CF67-FB94-40E8-98A6-025C15942F0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61" v="185"/>
          <ac:inkMkLst>
            <pc:docMk/>
            <pc:sldMk cId="1849481345" sldId="284"/>
            <ac:inkMk id="8" creationId="{A89D888A-075F-48F5-8F41-367BB5B2028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61" v="184"/>
          <ac:inkMkLst>
            <pc:docMk/>
            <pc:sldMk cId="1849481345" sldId="284"/>
            <ac:inkMk id="9" creationId="{74126846-E42D-4551-9E0C-592B03D9E5C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61" v="183"/>
          <ac:inkMkLst>
            <pc:docMk/>
            <pc:sldMk cId="1849481345" sldId="284"/>
            <ac:inkMk id="10" creationId="{3C3D6FBE-5D0D-451C-9AA4-D4CA9BBBB1D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82"/>
          <ac:inkMkLst>
            <pc:docMk/>
            <pc:sldMk cId="1849481345" sldId="284"/>
            <ac:inkMk id="11" creationId="{1D467D6B-E009-4CA3-A3DF-60B2E5C31F6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81"/>
          <ac:inkMkLst>
            <pc:docMk/>
            <pc:sldMk cId="1849481345" sldId="284"/>
            <ac:inkMk id="12" creationId="{7ADCDB86-B846-47BF-B969-B9CF4071354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80"/>
          <ac:inkMkLst>
            <pc:docMk/>
            <pc:sldMk cId="1849481345" sldId="284"/>
            <ac:inkMk id="13" creationId="{B95FF114-3AD0-4026-8DDF-F93BC86FF78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9"/>
          <ac:inkMkLst>
            <pc:docMk/>
            <pc:sldMk cId="1849481345" sldId="284"/>
            <ac:inkMk id="14" creationId="{85404101-B96A-48B9-B144-A837B289F4C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8"/>
          <ac:inkMkLst>
            <pc:docMk/>
            <pc:sldMk cId="1849481345" sldId="284"/>
            <ac:inkMk id="15" creationId="{E718639F-E3E5-4AA1-872D-A8C87C0BAC6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7"/>
          <ac:inkMkLst>
            <pc:docMk/>
            <pc:sldMk cId="1849481345" sldId="284"/>
            <ac:inkMk id="16" creationId="{26511746-2007-49CA-A5B3-E8DD4CFB84F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6"/>
          <ac:inkMkLst>
            <pc:docMk/>
            <pc:sldMk cId="1849481345" sldId="284"/>
            <ac:inkMk id="17" creationId="{5603A3A3-3D90-4026-BF7D-E38C8C2F203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5:40.301" v="43"/>
          <ac:inkMkLst>
            <pc:docMk/>
            <pc:sldMk cId="1849481345" sldId="284"/>
            <ac:inkMk id="18" creationId="{5401DDC3-2AA4-41BB-BA71-3BFA306ED7E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5"/>
          <ac:inkMkLst>
            <pc:docMk/>
            <pc:sldMk cId="1849481345" sldId="284"/>
            <ac:inkMk id="19" creationId="{6699F06D-F33D-4F9C-A7CD-D87415BBB07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4"/>
          <ac:inkMkLst>
            <pc:docMk/>
            <pc:sldMk cId="1849481345" sldId="284"/>
            <ac:inkMk id="20" creationId="{7986B592-A750-4A89-86CC-A387FCBF3F8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3"/>
          <ac:inkMkLst>
            <pc:docMk/>
            <pc:sldMk cId="1849481345" sldId="284"/>
            <ac:inkMk id="21" creationId="{AA483226-05AC-476D-8693-2EA9918F190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2"/>
          <ac:inkMkLst>
            <pc:docMk/>
            <pc:sldMk cId="1849481345" sldId="284"/>
            <ac:inkMk id="22" creationId="{9D72E482-3AFA-4087-8803-A09FE2375F3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1"/>
          <ac:inkMkLst>
            <pc:docMk/>
            <pc:sldMk cId="1849481345" sldId="284"/>
            <ac:inkMk id="23" creationId="{079576C3-129E-4AA3-9576-643822F9AA1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70"/>
          <ac:inkMkLst>
            <pc:docMk/>
            <pc:sldMk cId="1849481345" sldId="284"/>
            <ac:inkMk id="24" creationId="{D34AB1DD-4D3F-48AF-9C94-1C8CE6359F8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69"/>
          <ac:inkMkLst>
            <pc:docMk/>
            <pc:sldMk cId="1849481345" sldId="284"/>
            <ac:inkMk id="25" creationId="{4E0E8223-ED8F-4FAB-85B7-0EC94A2C39A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68"/>
          <ac:inkMkLst>
            <pc:docMk/>
            <pc:sldMk cId="1849481345" sldId="284"/>
            <ac:inkMk id="26" creationId="{B39C99C7-1FB2-4D5C-A2FB-F2376AA2E2A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67"/>
          <ac:inkMkLst>
            <pc:docMk/>
            <pc:sldMk cId="1849481345" sldId="284"/>
            <ac:inkMk id="27" creationId="{7FA5FE0B-C1A2-4B92-BC02-E9DAE649BED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66"/>
          <ac:inkMkLst>
            <pc:docMk/>
            <pc:sldMk cId="1849481345" sldId="284"/>
            <ac:inkMk id="28" creationId="{12D5D1E9-98AD-44DC-AF7B-36C2DE59E26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46" v="165"/>
          <ac:inkMkLst>
            <pc:docMk/>
            <pc:sldMk cId="1849481345" sldId="284"/>
            <ac:inkMk id="29" creationId="{3CF3B79A-7F99-45C7-B345-56463E75A48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64"/>
          <ac:inkMkLst>
            <pc:docMk/>
            <pc:sldMk cId="1849481345" sldId="284"/>
            <ac:inkMk id="30" creationId="{6D7EEEA6-6AC7-4300-BDEB-5C524336BE6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63"/>
          <ac:inkMkLst>
            <pc:docMk/>
            <pc:sldMk cId="1849481345" sldId="284"/>
            <ac:inkMk id="31" creationId="{FE0AB9F1-D125-4F34-B7AA-A3F2B52D231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62"/>
          <ac:inkMkLst>
            <pc:docMk/>
            <pc:sldMk cId="1849481345" sldId="284"/>
            <ac:inkMk id="32" creationId="{42332561-C14C-425C-981B-C41A0BBB193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61"/>
          <ac:inkMkLst>
            <pc:docMk/>
            <pc:sldMk cId="1849481345" sldId="284"/>
            <ac:inkMk id="33" creationId="{3BE536AA-8B9C-47D4-BE8D-57A45CDBB10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60"/>
          <ac:inkMkLst>
            <pc:docMk/>
            <pc:sldMk cId="1849481345" sldId="284"/>
            <ac:inkMk id="34" creationId="{88D3EE21-C302-458A-A5EE-21E77E85342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9"/>
          <ac:inkMkLst>
            <pc:docMk/>
            <pc:sldMk cId="1849481345" sldId="284"/>
            <ac:inkMk id="35" creationId="{F43BC250-D936-47E6-9A29-E6E17CB02C8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8"/>
          <ac:inkMkLst>
            <pc:docMk/>
            <pc:sldMk cId="1849481345" sldId="284"/>
            <ac:inkMk id="36" creationId="{3F99C25F-7182-4BE6-8E1D-7398446EE60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7"/>
          <ac:inkMkLst>
            <pc:docMk/>
            <pc:sldMk cId="1849481345" sldId="284"/>
            <ac:inkMk id="37" creationId="{4F3C4CE1-6A54-4D79-8EC2-61B719102B1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6"/>
          <ac:inkMkLst>
            <pc:docMk/>
            <pc:sldMk cId="1849481345" sldId="284"/>
            <ac:inkMk id="38" creationId="{1F71F2B5-34BD-4ACF-B5BF-678F4CB7D11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5"/>
          <ac:inkMkLst>
            <pc:docMk/>
            <pc:sldMk cId="1849481345" sldId="284"/>
            <ac:inkMk id="39" creationId="{01D3B216-30F1-4414-AAEF-11905266271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4"/>
          <ac:inkMkLst>
            <pc:docMk/>
            <pc:sldMk cId="1849481345" sldId="284"/>
            <ac:inkMk id="40" creationId="{A9F2BCC8-D0E5-4C9D-B6E7-17BFE138B1E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3"/>
          <ac:inkMkLst>
            <pc:docMk/>
            <pc:sldMk cId="1849481345" sldId="284"/>
            <ac:inkMk id="41" creationId="{28456CA6-02E6-409D-A398-181FB626004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2"/>
          <ac:inkMkLst>
            <pc:docMk/>
            <pc:sldMk cId="1849481345" sldId="284"/>
            <ac:inkMk id="42" creationId="{D8F6AC1A-D83F-47EA-BE8D-6621158BA7A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1"/>
          <ac:inkMkLst>
            <pc:docMk/>
            <pc:sldMk cId="1849481345" sldId="284"/>
            <ac:inkMk id="43" creationId="{6C420343-E109-4B16-84C2-59B185A0FC2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50"/>
          <ac:inkMkLst>
            <pc:docMk/>
            <pc:sldMk cId="1849481345" sldId="284"/>
            <ac:inkMk id="44" creationId="{B1D6DFE8-36C9-4C22-BE4B-0B8973940F3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49"/>
          <ac:inkMkLst>
            <pc:docMk/>
            <pc:sldMk cId="1849481345" sldId="284"/>
            <ac:inkMk id="45" creationId="{4A123BFA-6A5D-49EC-8CC8-8994948ACF9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30" v="148"/>
          <ac:inkMkLst>
            <pc:docMk/>
            <pc:sldMk cId="1849481345" sldId="284"/>
            <ac:inkMk id="46" creationId="{F32FBBAB-C386-4F74-A080-60C24D9A185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7"/>
          <ac:inkMkLst>
            <pc:docMk/>
            <pc:sldMk cId="1849481345" sldId="284"/>
            <ac:inkMk id="47" creationId="{D9A2167D-4F86-4D6D-8F74-67431991868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6"/>
          <ac:inkMkLst>
            <pc:docMk/>
            <pc:sldMk cId="1849481345" sldId="284"/>
            <ac:inkMk id="48" creationId="{867DB0BB-7D19-46E0-A01B-915F4FA859F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5"/>
          <ac:inkMkLst>
            <pc:docMk/>
            <pc:sldMk cId="1849481345" sldId="284"/>
            <ac:inkMk id="49" creationId="{6E3AF0C1-BDBA-4683-AD25-0D5F6F2BF56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4"/>
          <ac:inkMkLst>
            <pc:docMk/>
            <pc:sldMk cId="1849481345" sldId="284"/>
            <ac:inkMk id="50" creationId="{4EFCD9FB-1F8D-427C-81C4-204048434F8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3"/>
          <ac:inkMkLst>
            <pc:docMk/>
            <pc:sldMk cId="1849481345" sldId="284"/>
            <ac:inkMk id="51" creationId="{14A5717C-9D55-4F4E-8145-A5F785F8757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2"/>
          <ac:inkMkLst>
            <pc:docMk/>
            <pc:sldMk cId="1849481345" sldId="284"/>
            <ac:inkMk id="52" creationId="{260B5FA4-30F5-4ACE-83DA-7F06048BF12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1"/>
          <ac:inkMkLst>
            <pc:docMk/>
            <pc:sldMk cId="1849481345" sldId="284"/>
            <ac:inkMk id="53" creationId="{3EC01E95-8876-48E6-AC74-41138778E2F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40"/>
          <ac:inkMkLst>
            <pc:docMk/>
            <pc:sldMk cId="1849481345" sldId="284"/>
            <ac:inkMk id="54" creationId="{19C5F713-D403-42C8-82F5-06C32019153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9"/>
          <ac:inkMkLst>
            <pc:docMk/>
            <pc:sldMk cId="1849481345" sldId="284"/>
            <ac:inkMk id="55" creationId="{24BA6B03-52D0-4EE3-876C-C886D2DCA5F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8"/>
          <ac:inkMkLst>
            <pc:docMk/>
            <pc:sldMk cId="1849481345" sldId="284"/>
            <ac:inkMk id="56" creationId="{C4B664E9-6730-4B2F-8EE6-63D045C014C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7"/>
          <ac:inkMkLst>
            <pc:docMk/>
            <pc:sldMk cId="1849481345" sldId="284"/>
            <ac:inkMk id="57" creationId="{8C329CE8-8AA6-49FE-BCBE-E1A8C4A7C32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6"/>
          <ac:inkMkLst>
            <pc:docMk/>
            <pc:sldMk cId="1849481345" sldId="284"/>
            <ac:inkMk id="58" creationId="{B3E3C4DD-137E-4B04-A1FE-5C30EC1C30A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5"/>
          <ac:inkMkLst>
            <pc:docMk/>
            <pc:sldMk cId="1849481345" sldId="284"/>
            <ac:inkMk id="59" creationId="{F9C18231-8684-4A55-A83C-AFAB78D9C27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4"/>
          <ac:inkMkLst>
            <pc:docMk/>
            <pc:sldMk cId="1849481345" sldId="284"/>
            <ac:inkMk id="60" creationId="{9734CC96-99F2-44F5-B135-332C2EF684D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3"/>
          <ac:inkMkLst>
            <pc:docMk/>
            <pc:sldMk cId="1849481345" sldId="284"/>
            <ac:inkMk id="61" creationId="{6883939C-A644-4E8F-9901-3FCEDA220A4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2"/>
          <ac:inkMkLst>
            <pc:docMk/>
            <pc:sldMk cId="1849481345" sldId="284"/>
            <ac:inkMk id="62" creationId="{3C617436-70CB-4770-BCF9-9E0D19E62C6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1"/>
          <ac:inkMkLst>
            <pc:docMk/>
            <pc:sldMk cId="1849481345" sldId="284"/>
            <ac:inkMk id="63" creationId="{728CF26D-BE3C-4CE8-8BC9-5D26BF48249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714" v="130"/>
          <ac:inkMkLst>
            <pc:docMk/>
            <pc:sldMk cId="1849481345" sldId="284"/>
            <ac:inkMk id="64" creationId="{80249175-5F64-4792-9BB6-1F2E76E85F84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9"/>
          <ac:inkMkLst>
            <pc:docMk/>
            <pc:sldMk cId="1849481345" sldId="284"/>
            <ac:inkMk id="65" creationId="{CBFD5D7E-04BE-43F9-8898-CDCBD03C7478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8"/>
          <ac:inkMkLst>
            <pc:docMk/>
            <pc:sldMk cId="1849481345" sldId="284"/>
            <ac:inkMk id="66" creationId="{004AE375-3F62-4BBE-ACB8-DAA88244CF85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7"/>
          <ac:inkMkLst>
            <pc:docMk/>
            <pc:sldMk cId="1849481345" sldId="284"/>
            <ac:inkMk id="67" creationId="{7550956F-1752-4CAB-99F6-B5FADF6C47D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6"/>
          <ac:inkMkLst>
            <pc:docMk/>
            <pc:sldMk cId="1849481345" sldId="284"/>
            <ac:inkMk id="68" creationId="{A9190D82-57E9-4DC3-95C4-C94D3A8E395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5"/>
          <ac:inkMkLst>
            <pc:docMk/>
            <pc:sldMk cId="1849481345" sldId="284"/>
            <ac:inkMk id="69" creationId="{173C7C15-D1AD-46C1-BC7F-24E0A05F61B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4"/>
          <ac:inkMkLst>
            <pc:docMk/>
            <pc:sldMk cId="1849481345" sldId="284"/>
            <ac:inkMk id="70" creationId="{9860C522-DCD0-447C-B274-C18C15FB5E86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11"/>
          <ac:inkMkLst>
            <pc:docMk/>
            <pc:sldMk cId="1849481345" sldId="284"/>
            <ac:inkMk id="71" creationId="{D65DFB2C-E8D2-496B-8C72-66D30E8660D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10"/>
          <ac:inkMkLst>
            <pc:docMk/>
            <pc:sldMk cId="1849481345" sldId="284"/>
            <ac:inkMk id="72" creationId="{87DC97D6-E6E5-4206-8B20-3BAD2631608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9"/>
          <ac:inkMkLst>
            <pc:docMk/>
            <pc:sldMk cId="1849481345" sldId="284"/>
            <ac:inkMk id="73" creationId="{9E6E6F13-28A8-4BF7-B624-F1671636B6AB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8"/>
          <ac:inkMkLst>
            <pc:docMk/>
            <pc:sldMk cId="1849481345" sldId="284"/>
            <ac:inkMk id="74" creationId="{A336BC2E-8EB2-4013-B534-D0FDF2208B5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7"/>
          <ac:inkMkLst>
            <pc:docMk/>
            <pc:sldMk cId="1849481345" sldId="284"/>
            <ac:inkMk id="75" creationId="{0DA0FE92-D837-4156-8887-D5C35F399F81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6"/>
          <ac:inkMkLst>
            <pc:docMk/>
            <pc:sldMk cId="1849481345" sldId="284"/>
            <ac:inkMk id="76" creationId="{96B4B57A-88E0-42F7-B876-3147731991D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5"/>
          <ac:inkMkLst>
            <pc:docMk/>
            <pc:sldMk cId="1849481345" sldId="284"/>
            <ac:inkMk id="77" creationId="{1A3FFBCE-A668-4702-A207-4BA3E1D6FCC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39:22.806" v="104"/>
          <ac:inkMkLst>
            <pc:docMk/>
            <pc:sldMk cId="1849481345" sldId="284"/>
            <ac:inkMk id="78" creationId="{762220EF-F23F-4B1E-B09A-C75C1AF685FC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3"/>
          <ac:inkMkLst>
            <pc:docMk/>
            <pc:sldMk cId="1849481345" sldId="284"/>
            <ac:inkMk id="79" creationId="{9D4741D3-3987-490A-9B56-102DECFA58C3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2"/>
          <ac:inkMkLst>
            <pc:docMk/>
            <pc:sldMk cId="1849481345" sldId="284"/>
            <ac:inkMk id="80" creationId="{507D5394-56BF-45E9-BDDA-694DB44FA80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1"/>
          <ac:inkMkLst>
            <pc:docMk/>
            <pc:sldMk cId="1849481345" sldId="284"/>
            <ac:inkMk id="81" creationId="{8B6F4BF1-E562-4FEF-ADC6-60DA7B4E254D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20"/>
          <ac:inkMkLst>
            <pc:docMk/>
            <pc:sldMk cId="1849481345" sldId="284"/>
            <ac:inkMk id="82" creationId="{46400E03-98B9-4774-85E5-4591B8B676A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19"/>
          <ac:inkMkLst>
            <pc:docMk/>
            <pc:sldMk cId="1849481345" sldId="284"/>
            <ac:inkMk id="83" creationId="{2F2682EF-DD92-474C-A204-460983D5301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1:31.699" v="118"/>
          <ac:inkMkLst>
            <pc:docMk/>
            <pc:sldMk cId="1849481345" sldId="284"/>
            <ac:inkMk id="84" creationId="{DD205FCA-64F9-4437-9B09-997924F30407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202"/>
          <ac:inkMkLst>
            <pc:docMk/>
            <pc:sldMk cId="1849481345" sldId="284"/>
            <ac:inkMk id="85" creationId="{44048987-BDCC-4FA5-810D-8B5ADA4263DF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201"/>
          <ac:inkMkLst>
            <pc:docMk/>
            <pc:sldMk cId="1849481345" sldId="284"/>
            <ac:inkMk id="86" creationId="{88A6B65F-AAC9-4BDD-846B-C17F5F02E2E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41.966" v="204"/>
          <ac:inkMkLst>
            <pc:docMk/>
            <pc:sldMk cId="1849481345" sldId="284"/>
            <ac:inkMk id="87" creationId="{68D93111-EC2C-4A02-98B3-41C0556CF1DE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40.341" v="203"/>
          <ac:inkMkLst>
            <pc:docMk/>
            <pc:sldMk cId="1849481345" sldId="284"/>
            <ac:inkMk id="88" creationId="{7575B935-D9D4-4584-A6DF-828E2A538B60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200"/>
          <ac:inkMkLst>
            <pc:docMk/>
            <pc:sldMk cId="1849481345" sldId="284"/>
            <ac:inkMk id="89" creationId="{CD9E39DD-B6CD-4D6D-9488-7E3A0C52E972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199"/>
          <ac:inkMkLst>
            <pc:docMk/>
            <pc:sldMk cId="1849481345" sldId="284"/>
            <ac:inkMk id="90" creationId="{B26274AA-D22D-4BF3-AD7B-57C684487C3A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198"/>
          <ac:inkMkLst>
            <pc:docMk/>
            <pc:sldMk cId="1849481345" sldId="284"/>
            <ac:inkMk id="91" creationId="{4FAA85BB-1858-46AD-AB64-21247BC28EB9}"/>
          </ac:inkMkLst>
        </pc:inkChg>
        <pc:inkChg chg="add del">
          <ac:chgData name="Maria Zafar" userId="S::maria.zafar@ucp.edu.pk::ac1be633-9544-487e-8245-7311934249c5" providerId="AD" clId="Web-{1710BE9F-E03E-2000-BAC4-716D244DCD12}" dt="2021-04-14T05:42:39.372" v="197"/>
          <ac:inkMkLst>
            <pc:docMk/>
            <pc:sldMk cId="1849481345" sldId="284"/>
            <ac:inkMk id="92" creationId="{B5A01446-0BD7-46BB-A96A-9A19273AF32B}"/>
          </ac:inkMkLst>
        </pc:inkChg>
      </pc:sldChg>
    </pc:docChg>
  </pc:docChgLst>
  <pc:docChgLst>
    <pc:chgData name="Maria Zafar" userId="S::maria.zafar@ucp.edu.pk::ac1be633-9544-487e-8245-7311934249c5" providerId="AD" clId="Web-{F5CB8D93-F1F2-46EC-5899-15634116B11C}"/>
    <pc:docChg chg="modSld">
      <pc:chgData name="Maria Zafar" userId="S::maria.zafar@ucp.edu.pk::ac1be633-9544-487e-8245-7311934249c5" providerId="AD" clId="Web-{F5CB8D93-F1F2-46EC-5899-15634116B11C}" dt="2021-04-08T07:14:37.883" v="322"/>
      <pc:docMkLst>
        <pc:docMk/>
      </pc:docMkLst>
      <pc:sldChg chg="addSp delSp">
        <pc:chgData name="Maria Zafar" userId="S::maria.zafar@ucp.edu.pk::ac1be633-9544-487e-8245-7311934249c5" providerId="AD" clId="Web-{F5CB8D93-F1F2-46EC-5899-15634116B11C}" dt="2021-04-08T06:54:23.513" v="5"/>
        <pc:sldMkLst>
          <pc:docMk/>
          <pc:sldMk cId="2493768410" sldId="262"/>
        </pc:sldMkLst>
        <pc:inkChg chg="add del">
          <ac:chgData name="Maria Zafar" userId="S::maria.zafar@ucp.edu.pk::ac1be633-9544-487e-8245-7311934249c5" providerId="AD" clId="Web-{F5CB8D93-F1F2-46EC-5899-15634116B11C}" dt="2021-04-08T06:51:14.727" v="1"/>
          <ac:inkMkLst>
            <pc:docMk/>
            <pc:sldMk cId="2493768410" sldId="262"/>
            <ac:inkMk id="3" creationId="{6BE22421-0CD7-4AEE-BA74-2E36E4BF148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4:21.153" v="4"/>
          <ac:inkMkLst>
            <pc:docMk/>
            <pc:sldMk cId="2493768410" sldId="262"/>
            <ac:inkMk id="9" creationId="{0BCD52AA-9A07-4B91-BDD6-18940091C43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4:23.513" v="5"/>
          <ac:inkMkLst>
            <pc:docMk/>
            <pc:sldMk cId="2493768410" sldId="262"/>
            <ac:inkMk id="11" creationId="{BAEEDB02-2EBD-4131-AFA2-EC6E837A72EE}"/>
          </ac:inkMkLst>
        </pc:inkChg>
      </pc:sldChg>
      <pc:sldChg chg="addSp delSp">
        <pc:chgData name="Maria Zafar" userId="S::maria.zafar@ucp.edu.pk::ac1be633-9544-487e-8245-7311934249c5" providerId="AD" clId="Web-{F5CB8D93-F1F2-46EC-5899-15634116B11C}" dt="2021-04-08T07:14:37.883" v="322"/>
        <pc:sldMkLst>
          <pc:docMk/>
          <pc:sldMk cId="460908697" sldId="263"/>
        </pc:sldMkLst>
        <pc:inkChg chg="add del">
          <ac:chgData name="Maria Zafar" userId="S::maria.zafar@ucp.edu.pk::ac1be633-9544-487e-8245-7311934249c5" providerId="AD" clId="Web-{F5CB8D93-F1F2-46EC-5899-15634116B11C}" dt="2021-04-08T07:14:37.883" v="322"/>
          <ac:inkMkLst>
            <pc:docMk/>
            <pc:sldMk cId="460908697" sldId="263"/>
            <ac:inkMk id="2" creationId="{266F6BE5-9534-4D2A-9279-363B38AF8FA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21"/>
          <ac:inkMkLst>
            <pc:docMk/>
            <pc:sldMk cId="460908697" sldId="263"/>
            <ac:inkMk id="5" creationId="{D5CCA249-299D-4380-AD1E-087C14A1982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20"/>
          <ac:inkMkLst>
            <pc:docMk/>
            <pc:sldMk cId="460908697" sldId="263"/>
            <ac:inkMk id="6" creationId="{8572B92B-7C68-4AF8-BA5D-6249806FBDD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9"/>
          <ac:inkMkLst>
            <pc:docMk/>
            <pc:sldMk cId="460908697" sldId="263"/>
            <ac:inkMk id="7" creationId="{E8300099-73E8-456B-8E47-AED1F2A5193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8"/>
          <ac:inkMkLst>
            <pc:docMk/>
            <pc:sldMk cId="460908697" sldId="263"/>
            <ac:inkMk id="8" creationId="{D330C644-8409-4E50-85D5-E4BCB3B697A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7"/>
          <ac:inkMkLst>
            <pc:docMk/>
            <pc:sldMk cId="460908697" sldId="263"/>
            <ac:inkMk id="9" creationId="{68235BC4-20A0-40F9-8CB8-CAF70D0A36E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6"/>
          <ac:inkMkLst>
            <pc:docMk/>
            <pc:sldMk cId="460908697" sldId="263"/>
            <ac:inkMk id="10" creationId="{EED1E820-D77F-442F-AA63-7905B6C803A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5"/>
          <ac:inkMkLst>
            <pc:docMk/>
            <pc:sldMk cId="460908697" sldId="263"/>
            <ac:inkMk id="11" creationId="{58CA2588-AE3B-49FB-AE83-5C1C5FFC886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4"/>
          <ac:inkMkLst>
            <pc:docMk/>
            <pc:sldMk cId="460908697" sldId="263"/>
            <ac:inkMk id="12" creationId="{4B83EEB0-6718-434B-B3CD-48EBBEEC0EB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3"/>
          <ac:inkMkLst>
            <pc:docMk/>
            <pc:sldMk cId="460908697" sldId="263"/>
            <ac:inkMk id="13" creationId="{6CB1F4D3-8051-4F8B-9EC2-F1CE800B097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2"/>
          <ac:inkMkLst>
            <pc:docMk/>
            <pc:sldMk cId="460908697" sldId="263"/>
            <ac:inkMk id="14" creationId="{A64E02E7-E099-4A23-B8D9-AF9791D8F8D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83" v="311"/>
          <ac:inkMkLst>
            <pc:docMk/>
            <pc:sldMk cId="460908697" sldId="263"/>
            <ac:inkMk id="15" creationId="{D60CD573-983D-43A5-B82E-E22B0E4E0AE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10"/>
          <ac:inkMkLst>
            <pc:docMk/>
            <pc:sldMk cId="460908697" sldId="263"/>
            <ac:inkMk id="16" creationId="{A6ECB8DC-3868-43F8-B651-4B22ED44436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9"/>
          <ac:inkMkLst>
            <pc:docMk/>
            <pc:sldMk cId="460908697" sldId="263"/>
            <ac:inkMk id="17" creationId="{ECA19382-6EA6-49D6-9F11-A0D2D3E511A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8"/>
          <ac:inkMkLst>
            <pc:docMk/>
            <pc:sldMk cId="460908697" sldId="263"/>
            <ac:inkMk id="18" creationId="{1825C72C-DAA7-4DED-808B-1E7E42B1264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7"/>
          <ac:inkMkLst>
            <pc:docMk/>
            <pc:sldMk cId="460908697" sldId="263"/>
            <ac:inkMk id="19" creationId="{F65A3C11-B30A-4158-BE80-3D911F3EB81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6"/>
          <ac:inkMkLst>
            <pc:docMk/>
            <pc:sldMk cId="460908697" sldId="263"/>
            <ac:inkMk id="20" creationId="{631384D1-6799-4394-80C5-AAC4F5FFA8A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5"/>
          <ac:inkMkLst>
            <pc:docMk/>
            <pc:sldMk cId="460908697" sldId="263"/>
            <ac:inkMk id="21" creationId="{6B42EE96-4237-40D2-B138-60F816D5E43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4"/>
          <ac:inkMkLst>
            <pc:docMk/>
            <pc:sldMk cId="460908697" sldId="263"/>
            <ac:inkMk id="22" creationId="{C7769CF3-4584-40FD-BDC2-1FFD6B79052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3"/>
          <ac:inkMkLst>
            <pc:docMk/>
            <pc:sldMk cId="460908697" sldId="263"/>
            <ac:inkMk id="23" creationId="{9DFDE6A4-B75A-408D-9A61-9A1033856F5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2"/>
          <ac:inkMkLst>
            <pc:docMk/>
            <pc:sldMk cId="460908697" sldId="263"/>
            <ac:inkMk id="24" creationId="{0DD2BE0F-446F-4AD3-A0F2-81EBC7F7865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1"/>
          <ac:inkMkLst>
            <pc:docMk/>
            <pc:sldMk cId="460908697" sldId="263"/>
            <ac:inkMk id="25" creationId="{5A82A2D9-D9A3-4645-B8DF-0CE2E041543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300"/>
          <ac:inkMkLst>
            <pc:docMk/>
            <pc:sldMk cId="460908697" sldId="263"/>
            <ac:inkMk id="26" creationId="{D946CF5A-31A7-4425-B2D7-BDCF7E9EEDA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9"/>
          <ac:inkMkLst>
            <pc:docMk/>
            <pc:sldMk cId="460908697" sldId="263"/>
            <ac:inkMk id="27" creationId="{32999B27-FACA-460A-8611-F4518AC5AA6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8"/>
          <ac:inkMkLst>
            <pc:docMk/>
            <pc:sldMk cId="460908697" sldId="263"/>
            <ac:inkMk id="28" creationId="{BC20E649-C735-428D-A298-5324C577316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7"/>
          <ac:inkMkLst>
            <pc:docMk/>
            <pc:sldMk cId="460908697" sldId="263"/>
            <ac:inkMk id="29" creationId="{AC422709-A40F-4191-A1D7-585C4505AE2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6"/>
          <ac:inkMkLst>
            <pc:docMk/>
            <pc:sldMk cId="460908697" sldId="263"/>
            <ac:inkMk id="30" creationId="{E32A6085-E3C1-4800-ABCC-47D1EF0DD62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5"/>
          <ac:inkMkLst>
            <pc:docMk/>
            <pc:sldMk cId="460908697" sldId="263"/>
            <ac:inkMk id="31" creationId="{86973B1F-DE15-4A26-85B2-96FD20221C3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67" v="294"/>
          <ac:inkMkLst>
            <pc:docMk/>
            <pc:sldMk cId="460908697" sldId="263"/>
            <ac:inkMk id="32" creationId="{07D51273-A2FB-461A-A7B8-0145075744D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93"/>
          <ac:inkMkLst>
            <pc:docMk/>
            <pc:sldMk cId="460908697" sldId="263"/>
            <ac:inkMk id="33" creationId="{436B0145-1CCA-440A-9B91-A82E402177C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92"/>
          <ac:inkMkLst>
            <pc:docMk/>
            <pc:sldMk cId="460908697" sldId="263"/>
            <ac:inkMk id="34" creationId="{161A2767-BA8B-4AF5-8EE8-06673E05845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91"/>
          <ac:inkMkLst>
            <pc:docMk/>
            <pc:sldMk cId="460908697" sldId="263"/>
            <ac:inkMk id="35" creationId="{6163C0AE-6879-4289-86E1-48CF2B9D644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90"/>
          <ac:inkMkLst>
            <pc:docMk/>
            <pc:sldMk cId="460908697" sldId="263"/>
            <ac:inkMk id="36" creationId="{7025B80C-8277-4EDF-A280-F2810B1DCE9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9"/>
          <ac:inkMkLst>
            <pc:docMk/>
            <pc:sldMk cId="460908697" sldId="263"/>
            <ac:inkMk id="37" creationId="{D8FA9C62-1981-4588-8AB9-398B2CA0B61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8"/>
          <ac:inkMkLst>
            <pc:docMk/>
            <pc:sldMk cId="460908697" sldId="263"/>
            <ac:inkMk id="38" creationId="{5A7FE938-3800-4419-A07B-AB6DAFB4486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7"/>
          <ac:inkMkLst>
            <pc:docMk/>
            <pc:sldMk cId="460908697" sldId="263"/>
            <ac:inkMk id="39" creationId="{187D1A20-9842-452D-8C28-E7E8FC21F97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6"/>
          <ac:inkMkLst>
            <pc:docMk/>
            <pc:sldMk cId="460908697" sldId="263"/>
            <ac:inkMk id="40" creationId="{4E67128E-6BA9-4A24-8C96-C9F1FF0DA0C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5"/>
          <ac:inkMkLst>
            <pc:docMk/>
            <pc:sldMk cId="460908697" sldId="263"/>
            <ac:inkMk id="41" creationId="{57260A3A-3090-4A3A-BA90-5A7180AE31C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4"/>
          <ac:inkMkLst>
            <pc:docMk/>
            <pc:sldMk cId="460908697" sldId="263"/>
            <ac:inkMk id="42" creationId="{8B179672-ECB7-4764-88B0-5E8C3D7D37C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3"/>
          <ac:inkMkLst>
            <pc:docMk/>
            <pc:sldMk cId="460908697" sldId="263"/>
            <ac:inkMk id="43" creationId="{0A12AB63-544D-47FE-9DC6-8A51339366C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2"/>
          <ac:inkMkLst>
            <pc:docMk/>
            <pc:sldMk cId="460908697" sldId="263"/>
            <ac:inkMk id="44" creationId="{F087DD73-F285-4EED-9696-622024758CF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1"/>
          <ac:inkMkLst>
            <pc:docMk/>
            <pc:sldMk cId="460908697" sldId="263"/>
            <ac:inkMk id="45" creationId="{B0A21E53-D02B-44E5-AC1F-FDA9EB994A3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80"/>
          <ac:inkMkLst>
            <pc:docMk/>
            <pc:sldMk cId="460908697" sldId="263"/>
            <ac:inkMk id="46" creationId="{2A85D85A-4CB5-4A9C-81C9-8A3BAC6B2D3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79"/>
          <ac:inkMkLst>
            <pc:docMk/>
            <pc:sldMk cId="460908697" sldId="263"/>
            <ac:inkMk id="47" creationId="{D87C907A-82AF-4607-B7D1-C8679241793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52" v="278"/>
          <ac:inkMkLst>
            <pc:docMk/>
            <pc:sldMk cId="460908697" sldId="263"/>
            <ac:inkMk id="48" creationId="{25AB59C7-1EC0-47D5-972E-3C48FE3F3DD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7"/>
          <ac:inkMkLst>
            <pc:docMk/>
            <pc:sldMk cId="460908697" sldId="263"/>
            <ac:inkMk id="49" creationId="{8A5FC477-84FD-4AB3-A0E9-BC7AD6F8EF3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6"/>
          <ac:inkMkLst>
            <pc:docMk/>
            <pc:sldMk cId="460908697" sldId="263"/>
            <ac:inkMk id="50" creationId="{2A721FCC-94E6-433A-90B1-A49E7607378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5"/>
          <ac:inkMkLst>
            <pc:docMk/>
            <pc:sldMk cId="460908697" sldId="263"/>
            <ac:inkMk id="51" creationId="{4E5F2BE3-C247-433C-BB84-A8A6BED506C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4"/>
          <ac:inkMkLst>
            <pc:docMk/>
            <pc:sldMk cId="460908697" sldId="263"/>
            <ac:inkMk id="52" creationId="{BC9D7B3E-C79E-49F2-9265-74E01D8366D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3"/>
          <ac:inkMkLst>
            <pc:docMk/>
            <pc:sldMk cId="460908697" sldId="263"/>
            <ac:inkMk id="53" creationId="{F7DF52B8-4E04-41A3-978D-ACA598AA405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2"/>
          <ac:inkMkLst>
            <pc:docMk/>
            <pc:sldMk cId="460908697" sldId="263"/>
            <ac:inkMk id="54" creationId="{CE77325E-E504-45B9-861F-D40A98725A5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1"/>
          <ac:inkMkLst>
            <pc:docMk/>
            <pc:sldMk cId="460908697" sldId="263"/>
            <ac:inkMk id="55" creationId="{921B0484-C16F-4F89-BC41-5AEF4ACE6A6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70"/>
          <ac:inkMkLst>
            <pc:docMk/>
            <pc:sldMk cId="460908697" sldId="263"/>
            <ac:inkMk id="56" creationId="{02ED6438-32B2-4478-9971-65E48253679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9"/>
          <ac:inkMkLst>
            <pc:docMk/>
            <pc:sldMk cId="460908697" sldId="263"/>
            <ac:inkMk id="57" creationId="{FF5C0261-1606-404A-9A2D-4087DEFB4EC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8"/>
          <ac:inkMkLst>
            <pc:docMk/>
            <pc:sldMk cId="460908697" sldId="263"/>
            <ac:inkMk id="58" creationId="{F4EB7BE5-7721-41E8-8BDF-B7986BD7D3A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7"/>
          <ac:inkMkLst>
            <pc:docMk/>
            <pc:sldMk cId="460908697" sldId="263"/>
            <ac:inkMk id="59" creationId="{73437D47-0950-4D05-B4BB-B69D1A5ABF7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6"/>
          <ac:inkMkLst>
            <pc:docMk/>
            <pc:sldMk cId="460908697" sldId="263"/>
            <ac:inkMk id="60" creationId="{F12E56B8-71D6-47A4-A823-17D047984D6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5"/>
          <ac:inkMkLst>
            <pc:docMk/>
            <pc:sldMk cId="460908697" sldId="263"/>
            <ac:inkMk id="61" creationId="{CEBE0ED6-5B15-4655-B601-AC545855A5C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4"/>
          <ac:inkMkLst>
            <pc:docMk/>
            <pc:sldMk cId="460908697" sldId="263"/>
            <ac:inkMk id="62" creationId="{67820E40-23D7-4D5A-B1EA-733DD21DC80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3"/>
          <ac:inkMkLst>
            <pc:docMk/>
            <pc:sldMk cId="460908697" sldId="263"/>
            <ac:inkMk id="63" creationId="{CE9BDC2F-69CB-4816-84BA-03F75A22821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14:37.836" v="262"/>
          <ac:inkMkLst>
            <pc:docMk/>
            <pc:sldMk cId="460908697" sldId="263"/>
            <ac:inkMk id="64" creationId="{DAB795DF-F93C-48F9-9C40-A7C0C0A55AD2}"/>
          </ac:inkMkLst>
        </pc:inkChg>
      </pc:sldChg>
      <pc:sldChg chg="addSp delSp">
        <pc:chgData name="Maria Zafar" userId="S::maria.zafar@ucp.edu.pk::ac1be633-9544-487e-8245-7311934249c5" providerId="AD" clId="Web-{F5CB8D93-F1F2-46EC-5899-15634116B11C}" dt="2021-04-08T07:05:51.231" v="176"/>
        <pc:sldMkLst>
          <pc:docMk/>
          <pc:sldMk cId="357694135" sldId="266"/>
        </pc:sldMkLst>
        <pc:inkChg chg="add del">
          <ac:chgData name="Maria Zafar" userId="S::maria.zafar@ucp.edu.pk::ac1be633-9544-487e-8245-7311934249c5" providerId="AD" clId="Web-{F5CB8D93-F1F2-46EC-5899-15634116B11C}" dt="2021-04-08T07:03:03.227" v="115"/>
          <ac:inkMkLst>
            <pc:docMk/>
            <pc:sldMk cId="357694135" sldId="266"/>
            <ac:inkMk id="3" creationId="{77254C5A-E958-4264-94FA-AACEEDF63B8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0:26.505" v="69"/>
          <ac:inkMkLst>
            <pc:docMk/>
            <pc:sldMk cId="357694135" sldId="266"/>
            <ac:inkMk id="6" creationId="{ABBC4233-AE44-439B-ADCC-C6E2C22E9D0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0:23.302" v="68"/>
          <ac:inkMkLst>
            <pc:docMk/>
            <pc:sldMk cId="357694135" sldId="266"/>
            <ac:inkMk id="29" creationId="{E4A31C72-7639-4820-91DD-F14670C9EED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0:21.864" v="67"/>
          <ac:inkMkLst>
            <pc:docMk/>
            <pc:sldMk cId="357694135" sldId="266"/>
            <ac:inkMk id="31" creationId="{9AB46B64-AEAA-4E18-82A0-ABA4D2061DC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14"/>
          <ac:inkMkLst>
            <pc:docMk/>
            <pc:sldMk cId="357694135" sldId="266"/>
            <ac:inkMk id="32" creationId="{3C2B40B9-A569-458A-AEC7-627306665AA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22"/>
          <ac:inkMkLst>
            <pc:docMk/>
            <pc:sldMk cId="357694135" sldId="266"/>
            <ac:inkMk id="33" creationId="{137F0C93-D695-42CD-B789-675A3A37504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13"/>
          <ac:inkMkLst>
            <pc:docMk/>
            <pc:sldMk cId="357694135" sldId="266"/>
            <ac:inkMk id="34" creationId="{951C1458-B6E2-46B4-9E95-1692C34D011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12"/>
          <ac:inkMkLst>
            <pc:docMk/>
            <pc:sldMk cId="357694135" sldId="266"/>
            <ac:inkMk id="36" creationId="{9FDD641E-D705-47DB-96DF-AD7FB6185FF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11"/>
          <ac:inkMkLst>
            <pc:docMk/>
            <pc:sldMk cId="357694135" sldId="266"/>
            <ac:inkMk id="37" creationId="{0E9EF7BF-6957-4A3B-BFA0-FDD4F7D0A51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10"/>
          <ac:inkMkLst>
            <pc:docMk/>
            <pc:sldMk cId="357694135" sldId="266"/>
            <ac:inkMk id="38" creationId="{F4020AA9-C465-4170-B8A9-2ED8AAED552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21"/>
          <ac:inkMkLst>
            <pc:docMk/>
            <pc:sldMk cId="357694135" sldId="266"/>
            <ac:inkMk id="39" creationId="{ABBD0FAA-BAC4-4FD8-AEBB-2F9FE56E4C3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20"/>
          <ac:inkMkLst>
            <pc:docMk/>
            <pc:sldMk cId="357694135" sldId="266"/>
            <ac:inkMk id="40" creationId="{41085FD5-08BC-4B2F-A1CA-ABD53919C72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19"/>
          <ac:inkMkLst>
            <pc:docMk/>
            <pc:sldMk cId="357694135" sldId="266"/>
            <ac:inkMk id="41" creationId="{FCC83844-A02A-47B6-96E9-14DC0ED647E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18"/>
          <ac:inkMkLst>
            <pc:docMk/>
            <pc:sldMk cId="357694135" sldId="266"/>
            <ac:inkMk id="42" creationId="{A546AAE6-4B77-409A-8D0D-AE04BE6559C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17"/>
          <ac:inkMkLst>
            <pc:docMk/>
            <pc:sldMk cId="357694135" sldId="266"/>
            <ac:inkMk id="43" creationId="{0D751AAA-5604-4E46-8846-1D187E425DB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09"/>
          <ac:inkMkLst>
            <pc:docMk/>
            <pc:sldMk cId="357694135" sldId="266"/>
            <ac:inkMk id="44" creationId="{45FA8929-E952-4C3A-8C48-6D32C4FC13E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27" v="108"/>
          <ac:inkMkLst>
            <pc:docMk/>
            <pc:sldMk cId="357694135" sldId="266"/>
            <ac:inkMk id="45" creationId="{BCAD2104-ACD9-430B-8236-DB297F92BF3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7"/>
          <ac:inkMkLst>
            <pc:docMk/>
            <pc:sldMk cId="357694135" sldId="266"/>
            <ac:inkMk id="46" creationId="{52AA9E83-735B-4324-8B8E-8DCD2DBFCB2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6"/>
          <ac:inkMkLst>
            <pc:docMk/>
            <pc:sldMk cId="357694135" sldId="266"/>
            <ac:inkMk id="47" creationId="{A3505DDF-9874-40FA-90F9-351D5BB13E5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5"/>
          <ac:inkMkLst>
            <pc:docMk/>
            <pc:sldMk cId="357694135" sldId="266"/>
            <ac:inkMk id="48" creationId="{1C949032-7E4A-4957-98F9-DD958842C0C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4"/>
          <ac:inkMkLst>
            <pc:docMk/>
            <pc:sldMk cId="357694135" sldId="266"/>
            <ac:inkMk id="49" creationId="{EAAB4756-D8C0-4F2C-859F-183A66BD091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3"/>
          <ac:inkMkLst>
            <pc:docMk/>
            <pc:sldMk cId="357694135" sldId="266"/>
            <ac:inkMk id="50" creationId="{37F73308-46EE-43C5-891A-0C02CBF0241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2"/>
          <ac:inkMkLst>
            <pc:docMk/>
            <pc:sldMk cId="357694135" sldId="266"/>
            <ac:inkMk id="51" creationId="{862D041C-EEE0-4223-B69E-386B1B07716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1"/>
          <ac:inkMkLst>
            <pc:docMk/>
            <pc:sldMk cId="357694135" sldId="266"/>
            <ac:inkMk id="52" creationId="{5760BCE9-573C-4D06-9122-F14F365B025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100"/>
          <ac:inkMkLst>
            <pc:docMk/>
            <pc:sldMk cId="357694135" sldId="266"/>
            <ac:inkMk id="53" creationId="{58539C77-EB73-4B54-A614-8605A8E3D7A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99"/>
          <ac:inkMkLst>
            <pc:docMk/>
            <pc:sldMk cId="357694135" sldId="266"/>
            <ac:inkMk id="54" creationId="{4D76FC99-F1B7-4C54-9822-D52FA0E98CB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13.540" v="116"/>
          <ac:inkMkLst>
            <pc:docMk/>
            <pc:sldMk cId="357694135" sldId="266"/>
            <ac:inkMk id="55" creationId="{1FB1F07B-ADFB-4C76-BE81-BDCC72E47C3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98"/>
          <ac:inkMkLst>
            <pc:docMk/>
            <pc:sldMk cId="357694135" sldId="266"/>
            <ac:inkMk id="56" creationId="{FEE16268-D360-4B5A-9ED4-4046E751874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97"/>
          <ac:inkMkLst>
            <pc:docMk/>
            <pc:sldMk cId="357694135" sldId="266"/>
            <ac:inkMk id="57" creationId="{6C493577-B3B9-413A-87FC-56FDD8B768F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3:03.211" v="96"/>
          <ac:inkMkLst>
            <pc:docMk/>
            <pc:sldMk cId="357694135" sldId="266"/>
            <ac:inkMk id="58" creationId="{E8C22C3D-94C9-4ED4-96EC-2D9783D45A7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6"/>
          <ac:inkMkLst>
            <pc:docMk/>
            <pc:sldMk cId="357694135" sldId="266"/>
            <ac:inkMk id="59" creationId="{AD7C1878-09D9-4CEB-8F3F-CF13D572850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5"/>
          <ac:inkMkLst>
            <pc:docMk/>
            <pc:sldMk cId="357694135" sldId="266"/>
            <ac:inkMk id="60" creationId="{1EA4718D-3DC5-46F1-86A5-0C17692B207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4"/>
          <ac:inkMkLst>
            <pc:docMk/>
            <pc:sldMk cId="357694135" sldId="266"/>
            <ac:inkMk id="61" creationId="{0F565E84-69B9-42B6-AF05-0E94B607C89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3"/>
          <ac:inkMkLst>
            <pc:docMk/>
            <pc:sldMk cId="357694135" sldId="266"/>
            <ac:inkMk id="62" creationId="{46A9D5E9-3EF5-4A78-A89E-44A90F74629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2"/>
          <ac:inkMkLst>
            <pc:docMk/>
            <pc:sldMk cId="357694135" sldId="266"/>
            <ac:inkMk id="63" creationId="{F6C6551E-0FCF-4293-A5FC-93506534C97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1"/>
          <ac:inkMkLst>
            <pc:docMk/>
            <pc:sldMk cId="357694135" sldId="266"/>
            <ac:inkMk id="64" creationId="{42556128-E6D6-4303-A817-78CA8C3BEDD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70"/>
          <ac:inkMkLst>
            <pc:docMk/>
            <pc:sldMk cId="357694135" sldId="266"/>
            <ac:inkMk id="65" creationId="{94DB9236-1560-4FBF-ABF8-144F168D491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31" v="169"/>
          <ac:inkMkLst>
            <pc:docMk/>
            <pc:sldMk cId="357694135" sldId="266"/>
            <ac:inkMk id="66" creationId="{59CA5130-5589-445A-9750-813411B8419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8"/>
          <ac:inkMkLst>
            <pc:docMk/>
            <pc:sldMk cId="357694135" sldId="266"/>
            <ac:inkMk id="67" creationId="{568191A7-E1B0-4412-99C1-85ABD35C3CE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7"/>
          <ac:inkMkLst>
            <pc:docMk/>
            <pc:sldMk cId="357694135" sldId="266"/>
            <ac:inkMk id="68" creationId="{50325EB0-A082-4383-B1A7-4CDCA209D21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6"/>
          <ac:inkMkLst>
            <pc:docMk/>
            <pc:sldMk cId="357694135" sldId="266"/>
            <ac:inkMk id="69" creationId="{5ED4A503-C8D3-49FC-A043-9AE7F85BAC7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5"/>
          <ac:inkMkLst>
            <pc:docMk/>
            <pc:sldMk cId="357694135" sldId="266"/>
            <ac:inkMk id="70" creationId="{29F44170-AAD4-4C79-BEDB-0D999D63574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4"/>
          <ac:inkMkLst>
            <pc:docMk/>
            <pc:sldMk cId="357694135" sldId="266"/>
            <ac:inkMk id="71" creationId="{527C03AC-0574-46D1-9245-C6C2F944051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3"/>
          <ac:inkMkLst>
            <pc:docMk/>
            <pc:sldMk cId="357694135" sldId="266"/>
            <ac:inkMk id="72" creationId="{F1312987-8A84-4D88-A5C7-289AA29E9B6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2"/>
          <ac:inkMkLst>
            <pc:docMk/>
            <pc:sldMk cId="357694135" sldId="266"/>
            <ac:inkMk id="73" creationId="{4CAD59D6-8CB2-423D-BBDC-B291ABD776A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1"/>
          <ac:inkMkLst>
            <pc:docMk/>
            <pc:sldMk cId="357694135" sldId="266"/>
            <ac:inkMk id="74" creationId="{66BAE387-D539-4F36-B9A2-D923B2FEECF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60"/>
          <ac:inkMkLst>
            <pc:docMk/>
            <pc:sldMk cId="357694135" sldId="266"/>
            <ac:inkMk id="75" creationId="{E850CE43-5E88-4F9E-B515-F42F8B50795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9"/>
          <ac:inkMkLst>
            <pc:docMk/>
            <pc:sldMk cId="357694135" sldId="266"/>
            <ac:inkMk id="76" creationId="{2ABBA679-476B-456A-9DA4-7C04C843427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8"/>
          <ac:inkMkLst>
            <pc:docMk/>
            <pc:sldMk cId="357694135" sldId="266"/>
            <ac:inkMk id="77" creationId="{40715106-20B5-4CC9-BF28-5A0639896BB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7"/>
          <ac:inkMkLst>
            <pc:docMk/>
            <pc:sldMk cId="357694135" sldId="266"/>
            <ac:inkMk id="78" creationId="{8E1C86A3-DDAA-4BD7-B613-38ECAEA4D87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6"/>
          <ac:inkMkLst>
            <pc:docMk/>
            <pc:sldMk cId="357694135" sldId="266"/>
            <ac:inkMk id="79" creationId="{AC259756-292D-4A25-81A5-10CBCCB9171F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5"/>
          <ac:inkMkLst>
            <pc:docMk/>
            <pc:sldMk cId="357694135" sldId="266"/>
            <ac:inkMk id="80" creationId="{4BBF0376-9B6F-47CB-915F-03EA9D4C3A0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4"/>
          <ac:inkMkLst>
            <pc:docMk/>
            <pc:sldMk cId="357694135" sldId="266"/>
            <ac:inkMk id="81" creationId="{FAA0E9C6-B566-4BF8-8B3A-4EDF11B8B20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15" v="153"/>
          <ac:inkMkLst>
            <pc:docMk/>
            <pc:sldMk cId="357694135" sldId="266"/>
            <ac:inkMk id="82" creationId="{83036FDB-0059-4CF4-B206-D0E00CE673F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00" v="152"/>
          <ac:inkMkLst>
            <pc:docMk/>
            <pc:sldMk cId="357694135" sldId="266"/>
            <ac:inkMk id="83" creationId="{C7869120-9AD4-4051-89E2-7B565E371FD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00" v="151"/>
          <ac:inkMkLst>
            <pc:docMk/>
            <pc:sldMk cId="357694135" sldId="266"/>
            <ac:inkMk id="84" creationId="{AFB2C8F8-9AF6-43BF-8CD1-94A0A4502D2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5:51.200" v="150"/>
          <ac:inkMkLst>
            <pc:docMk/>
            <pc:sldMk cId="357694135" sldId="266"/>
            <ac:inkMk id="85" creationId="{8CBC90CE-391C-4A23-8328-795363A08176}"/>
          </ac:inkMkLst>
        </pc:inkChg>
      </pc:sldChg>
      <pc:sldChg chg="addSp delSp">
        <pc:chgData name="Maria Zafar" userId="S::maria.zafar@ucp.edu.pk::ac1be633-9544-487e-8245-7311934249c5" providerId="AD" clId="Web-{F5CB8D93-F1F2-46EC-5899-15634116B11C}" dt="2021-04-08T07:07:19.108" v="192"/>
        <pc:sldMkLst>
          <pc:docMk/>
          <pc:sldMk cId="23960441" sldId="267"/>
        </pc:sldMkLst>
        <pc:inkChg chg="add del">
          <ac:chgData name="Maria Zafar" userId="S::maria.zafar@ucp.edu.pk::ac1be633-9544-487e-8245-7311934249c5" providerId="AD" clId="Web-{F5CB8D93-F1F2-46EC-5899-15634116B11C}" dt="2021-04-08T06:56:59.532" v="11"/>
          <ac:inkMkLst>
            <pc:docMk/>
            <pc:sldMk cId="23960441" sldId="267"/>
            <ac:inkMk id="3" creationId="{897F2F91-AF41-418B-B0B9-EE7B5420AE1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6:59.532" v="10"/>
          <ac:inkMkLst>
            <pc:docMk/>
            <pc:sldMk cId="23960441" sldId="267"/>
            <ac:inkMk id="9" creationId="{3E8BAC61-EABC-4797-A191-F91E15CD531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7:01.282" v="13"/>
          <ac:inkMkLst>
            <pc:docMk/>
            <pc:sldMk cId="23960441" sldId="267"/>
            <ac:inkMk id="11" creationId="{1F3E59F1-11FF-426B-9C7B-3B6E3BED540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7:00.578" v="12"/>
          <ac:inkMkLst>
            <pc:docMk/>
            <pc:sldMk cId="23960441" sldId="267"/>
            <ac:inkMk id="12" creationId="{1805F283-A780-484E-B53B-F1F38E57591D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19.108" v="192"/>
          <ac:inkMkLst>
            <pc:docMk/>
            <pc:sldMk cId="23960441" sldId="267"/>
            <ac:inkMk id="13" creationId="{26DD6295-4ED2-41AF-9267-922775041F1A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15.373" v="191"/>
          <ac:inkMkLst>
            <pc:docMk/>
            <pc:sldMk cId="23960441" sldId="267"/>
            <ac:inkMk id="14" creationId="{57BD2A6F-642A-4666-9458-A7FB3C44B7C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12.029" v="190"/>
          <ac:inkMkLst>
            <pc:docMk/>
            <pc:sldMk cId="23960441" sldId="267"/>
            <ac:inkMk id="15" creationId="{561AA51E-B685-441F-8614-7D00AE027C1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07.701" v="189"/>
          <ac:inkMkLst>
            <pc:docMk/>
            <pc:sldMk cId="23960441" sldId="267"/>
            <ac:inkMk id="16" creationId="{08D71A40-0B09-4C43-9593-1328DF6C7674}"/>
          </ac:inkMkLst>
        </pc:inkChg>
      </pc:sldChg>
      <pc:sldChg chg="addSp delSp">
        <pc:chgData name="Maria Zafar" userId="S::maria.zafar@ucp.edu.pk::ac1be633-9544-487e-8245-7311934249c5" providerId="AD" clId="Web-{F5CB8D93-F1F2-46EC-5899-15634116B11C}" dt="2021-04-08T06:59:49.442" v="62"/>
        <pc:sldMkLst>
          <pc:docMk/>
          <pc:sldMk cId="1920685498" sldId="268"/>
        </pc:sldMkLst>
        <pc:inkChg chg="add del">
          <ac:chgData name="Maria Zafar" userId="S::maria.zafar@ucp.edu.pk::ac1be633-9544-487e-8245-7311934249c5" providerId="AD" clId="Web-{F5CB8D93-F1F2-46EC-5899-15634116B11C}" dt="2021-04-08T06:59:49.442" v="62"/>
          <ac:inkMkLst>
            <pc:docMk/>
            <pc:sldMk cId="1920685498" sldId="268"/>
            <ac:inkMk id="3" creationId="{55B622CD-525C-4EAD-844E-A7FE788270A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42" v="61"/>
          <ac:inkMkLst>
            <pc:docMk/>
            <pc:sldMk cId="1920685498" sldId="268"/>
            <ac:inkMk id="9" creationId="{111B3B06-B54F-4908-8451-148A61C0B92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42" v="60"/>
          <ac:inkMkLst>
            <pc:docMk/>
            <pc:sldMk cId="1920685498" sldId="268"/>
            <ac:inkMk id="10" creationId="{AF12BED1-2CF5-4124-901C-1CB679BB7439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9"/>
          <ac:inkMkLst>
            <pc:docMk/>
            <pc:sldMk cId="1920685498" sldId="268"/>
            <ac:inkMk id="17" creationId="{9946B532-21E5-4F6E-9A25-2880C48989A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8"/>
          <ac:inkMkLst>
            <pc:docMk/>
            <pc:sldMk cId="1920685498" sldId="268"/>
            <ac:inkMk id="18" creationId="{6089CFFC-00F2-46F3-939A-D35FB519EA6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7"/>
          <ac:inkMkLst>
            <pc:docMk/>
            <pc:sldMk cId="1920685498" sldId="268"/>
            <ac:inkMk id="19" creationId="{817C6607-0F78-4B6F-9F18-2BCF55E2324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6"/>
          <ac:inkMkLst>
            <pc:docMk/>
            <pc:sldMk cId="1920685498" sldId="268"/>
            <ac:inkMk id="20" creationId="{61F9A66F-ABA1-40C1-BDB1-9547B07218C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5"/>
          <ac:inkMkLst>
            <pc:docMk/>
            <pc:sldMk cId="1920685498" sldId="268"/>
            <ac:inkMk id="21" creationId="{BFC496D4-7E43-4304-AE0F-7C154566368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4"/>
          <ac:inkMkLst>
            <pc:docMk/>
            <pc:sldMk cId="1920685498" sldId="268"/>
            <ac:inkMk id="22" creationId="{338E3AFE-4531-4584-9531-56B37D144B4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26" v="53"/>
          <ac:inkMkLst>
            <pc:docMk/>
            <pc:sldMk cId="1920685498" sldId="268"/>
            <ac:inkMk id="23" creationId="{E38A3F23-F138-4F06-BBE1-49D42E20551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52"/>
          <ac:inkMkLst>
            <pc:docMk/>
            <pc:sldMk cId="1920685498" sldId="268"/>
            <ac:inkMk id="24" creationId="{F8AC8DDD-8972-48F8-85ED-F7EE54F53BB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51"/>
          <ac:inkMkLst>
            <pc:docMk/>
            <pc:sldMk cId="1920685498" sldId="268"/>
            <ac:inkMk id="25" creationId="{764E08D9-1A26-4514-BD3F-C74CD1E615F1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50"/>
          <ac:inkMkLst>
            <pc:docMk/>
            <pc:sldMk cId="1920685498" sldId="268"/>
            <ac:inkMk id="26" creationId="{DD708471-8B46-4ABA-8C02-A6D79896AF0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9"/>
          <ac:inkMkLst>
            <pc:docMk/>
            <pc:sldMk cId="1920685498" sldId="268"/>
            <ac:inkMk id="27" creationId="{23B77578-CF9A-40F7-AC30-711BF670076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8"/>
          <ac:inkMkLst>
            <pc:docMk/>
            <pc:sldMk cId="1920685498" sldId="268"/>
            <ac:inkMk id="28" creationId="{D0F39A1B-C4FC-45D4-996F-429879F32DA7}"/>
          </ac:inkMkLst>
        </pc:inkChg>
        <pc:inkChg chg="add">
          <ac:chgData name="Maria Zafar" userId="S::maria.zafar@ucp.edu.pk::ac1be633-9544-487e-8245-7311934249c5" providerId="AD" clId="Web-{F5CB8D93-F1F2-46EC-5899-15634116B11C}" dt="2021-04-08T06:58:42.784" v="29"/>
          <ac:inkMkLst>
            <pc:docMk/>
            <pc:sldMk cId="1920685498" sldId="268"/>
            <ac:inkMk id="29" creationId="{1B7C0A4D-5AF8-422C-A574-E075C051CCD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7"/>
          <ac:inkMkLst>
            <pc:docMk/>
            <pc:sldMk cId="1920685498" sldId="268"/>
            <ac:inkMk id="30" creationId="{3EC62C2B-DCC4-4654-8053-AA541727838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6"/>
          <ac:inkMkLst>
            <pc:docMk/>
            <pc:sldMk cId="1920685498" sldId="268"/>
            <ac:inkMk id="31" creationId="{12634AA8-98D4-41CF-8C6E-1ADEA43727F6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5"/>
          <ac:inkMkLst>
            <pc:docMk/>
            <pc:sldMk cId="1920685498" sldId="268"/>
            <ac:inkMk id="32" creationId="{723215F7-C1C3-4AE2-89E2-70875203DF00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4"/>
          <ac:inkMkLst>
            <pc:docMk/>
            <pc:sldMk cId="1920685498" sldId="268"/>
            <ac:inkMk id="33" creationId="{CE3B3116-041E-4659-890B-65AEF6CB627C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3"/>
          <ac:inkMkLst>
            <pc:docMk/>
            <pc:sldMk cId="1920685498" sldId="268"/>
            <ac:inkMk id="34" creationId="{7199EB84-0301-4A75-AB03-0E8229E11B35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2"/>
          <ac:inkMkLst>
            <pc:docMk/>
            <pc:sldMk cId="1920685498" sldId="268"/>
            <ac:inkMk id="35" creationId="{75AD511D-3AA5-4C02-9325-ECFFD40D9EF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1"/>
          <ac:inkMkLst>
            <pc:docMk/>
            <pc:sldMk cId="1920685498" sldId="268"/>
            <ac:inkMk id="36" creationId="{4029B22C-0938-4D82-8283-FE8C95FC7354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40"/>
          <ac:inkMkLst>
            <pc:docMk/>
            <pc:sldMk cId="1920685498" sldId="268"/>
            <ac:inkMk id="37" creationId="{BAC07086-3863-4451-8B37-8712EB8254F7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6:59:49.410" v="39"/>
          <ac:inkMkLst>
            <pc:docMk/>
            <pc:sldMk cId="1920685498" sldId="268"/>
            <ac:inkMk id="38" creationId="{4661181A-F3B0-4D41-B7FA-D39EB16C4D44}"/>
          </ac:inkMkLst>
        </pc:inkChg>
      </pc:sldChg>
      <pc:sldChg chg="addSp delSp">
        <pc:chgData name="Maria Zafar" userId="S::maria.zafar@ucp.edu.pk::ac1be633-9544-487e-8245-7311934249c5" providerId="AD" clId="Web-{F5CB8D93-F1F2-46EC-5899-15634116B11C}" dt="2021-04-08T07:07:53.593" v="200"/>
        <pc:sldMkLst>
          <pc:docMk/>
          <pc:sldMk cId="3284455594" sldId="269"/>
        </pc:sldMkLst>
        <pc:inkChg chg="add del">
          <ac:chgData name="Maria Zafar" userId="S::maria.zafar@ucp.edu.pk::ac1be633-9544-487e-8245-7311934249c5" providerId="AD" clId="Web-{F5CB8D93-F1F2-46EC-5899-15634116B11C}" dt="2021-04-08T07:07:53.593" v="200"/>
          <ac:inkMkLst>
            <pc:docMk/>
            <pc:sldMk cId="3284455594" sldId="269"/>
            <ac:inkMk id="12" creationId="{68677C76-42F0-44B4-9485-C5C6FB2E1BB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93" v="199"/>
          <ac:inkMkLst>
            <pc:docMk/>
            <pc:sldMk cId="3284455594" sldId="269"/>
            <ac:inkMk id="17" creationId="{D8005B47-452E-4E08-89B6-75F95D5567E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8"/>
          <ac:inkMkLst>
            <pc:docMk/>
            <pc:sldMk cId="3284455594" sldId="269"/>
            <ac:inkMk id="18" creationId="{3C2522D7-F9CD-4FBA-B099-AF6513B372FE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7"/>
          <ac:inkMkLst>
            <pc:docMk/>
            <pc:sldMk cId="3284455594" sldId="269"/>
            <ac:inkMk id="19" creationId="{D064D503-6E5B-48B8-8EF3-C2D7A5F1D468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6"/>
          <ac:inkMkLst>
            <pc:docMk/>
            <pc:sldMk cId="3284455594" sldId="269"/>
            <ac:inkMk id="20" creationId="{AE79C197-4BF3-4831-A551-3607CCF4EA5B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5"/>
          <ac:inkMkLst>
            <pc:docMk/>
            <pc:sldMk cId="3284455594" sldId="269"/>
            <ac:inkMk id="21" creationId="{3052D28F-0B0D-4629-BC4B-3ED38974C183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4"/>
          <ac:inkMkLst>
            <pc:docMk/>
            <pc:sldMk cId="3284455594" sldId="269"/>
            <ac:inkMk id="22" creationId="{2AF9E26C-B810-4A1B-ADD2-B38D4EA00FD2}"/>
          </ac:inkMkLst>
        </pc:inkChg>
        <pc:inkChg chg="add del">
          <ac:chgData name="Maria Zafar" userId="S::maria.zafar@ucp.edu.pk::ac1be633-9544-487e-8245-7311934249c5" providerId="AD" clId="Web-{F5CB8D93-F1F2-46EC-5899-15634116B11C}" dt="2021-04-08T07:07:53.577" v="193"/>
          <ac:inkMkLst>
            <pc:docMk/>
            <pc:sldMk cId="3284455594" sldId="269"/>
            <ac:inkMk id="23" creationId="{24A9452A-783F-408A-89C8-706B370B6C1D}"/>
          </ac:inkMkLst>
        </pc:inkChg>
      </pc:sldChg>
    </pc:docChg>
  </pc:docChgLst>
  <pc:docChgLst>
    <pc:chgData name="Maria Zafar" userId="S::maria.zafar@ucp.edu.pk::ac1be633-9544-487e-8245-7311934249c5" providerId="AD" clId="Web-{A6CB45E4-FAC0-02D3-00FB-0D67380DA0C3}"/>
    <pc:docChg chg="modSld">
      <pc:chgData name="Maria Zafar" userId="S::maria.zafar@ucp.edu.pk::ac1be633-9544-487e-8245-7311934249c5" providerId="AD" clId="Web-{A6CB45E4-FAC0-02D3-00FB-0D67380DA0C3}" dt="2021-04-13T07:14:49.511" v="573"/>
      <pc:docMkLst>
        <pc:docMk/>
      </pc:docMkLst>
      <pc:sldChg chg="addSp delSp">
        <pc:chgData name="Maria Zafar" userId="S::maria.zafar@ucp.edu.pk::ac1be633-9544-487e-8245-7311934249c5" providerId="AD" clId="Web-{A6CB45E4-FAC0-02D3-00FB-0D67380DA0C3}" dt="2021-04-13T06:38:54.712" v="6"/>
        <pc:sldMkLst>
          <pc:docMk/>
          <pc:sldMk cId="2493768410" sldId="262"/>
        </pc:sldMkLst>
        <pc:inkChg chg="add del">
          <ac:chgData name="Maria Zafar" userId="S::maria.zafar@ucp.edu.pk::ac1be633-9544-487e-8245-7311934249c5" providerId="AD" clId="Web-{A6CB45E4-FAC0-02D3-00FB-0D67380DA0C3}" dt="2021-04-13T06:38:53.681" v="5"/>
          <ac:inkMkLst>
            <pc:docMk/>
            <pc:sldMk cId="2493768410" sldId="262"/>
            <ac:inkMk id="3" creationId="{F4956497-1A73-454F-B4C5-26DA080A212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38:54.712" v="6"/>
          <ac:inkMkLst>
            <pc:docMk/>
            <pc:sldMk cId="2493768410" sldId="262"/>
            <ac:inkMk id="9" creationId="{BE057628-294E-4052-9C82-13DC39CD1067}"/>
          </ac:inkMkLst>
        </pc:inkChg>
        <pc:inkChg chg="add">
          <ac:chgData name="Maria Zafar" userId="S::maria.zafar@ucp.edu.pk::ac1be633-9544-487e-8245-7311934249c5" providerId="AD" clId="Web-{A6CB45E4-FAC0-02D3-00FB-0D67380DA0C3}" dt="2021-04-13T06:35:39.880" v="2"/>
          <ac:inkMkLst>
            <pc:docMk/>
            <pc:sldMk cId="2493768410" sldId="262"/>
            <ac:inkMk id="13" creationId="{E9619BC1-FBB8-4303-A04D-92E7A6C47BAE}"/>
          </ac:inkMkLst>
        </pc:inkChg>
        <pc:inkChg chg="add">
          <ac:chgData name="Maria Zafar" userId="S::maria.zafar@ucp.edu.pk::ac1be633-9544-487e-8245-7311934249c5" providerId="AD" clId="Web-{A6CB45E4-FAC0-02D3-00FB-0D67380DA0C3}" dt="2021-04-13T06:36:26.209" v="3"/>
          <ac:inkMkLst>
            <pc:docMk/>
            <pc:sldMk cId="2493768410" sldId="262"/>
            <ac:inkMk id="14" creationId="{8DA83EB9-B9D2-410C-B6A9-0CD2D6D5DECD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7:00:57.758" v="294"/>
        <pc:sldMkLst>
          <pc:docMk/>
          <pc:sldMk cId="460908697" sldId="263"/>
        </pc:sldMkLst>
        <pc:inkChg chg="add del">
          <ac:chgData name="Maria Zafar" userId="S::maria.zafar@ucp.edu.pk::ac1be633-9544-487e-8245-7311934249c5" providerId="AD" clId="Web-{A6CB45E4-FAC0-02D3-00FB-0D67380DA0C3}" dt="2021-04-13T07:00:57.758" v="294"/>
          <ac:inkMkLst>
            <pc:docMk/>
            <pc:sldMk cId="460908697" sldId="263"/>
            <ac:inkMk id="2" creationId="{508E7796-FBE9-4A81-A19C-CD81B41C2D7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93"/>
          <ac:inkMkLst>
            <pc:docMk/>
            <pc:sldMk cId="460908697" sldId="263"/>
            <ac:inkMk id="5" creationId="{0ACAAE5D-C8A4-4108-93A5-0D48EB26816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6:11.501" v="221"/>
          <ac:inkMkLst>
            <pc:docMk/>
            <pc:sldMk cId="460908697" sldId="263"/>
            <ac:inkMk id="6" creationId="{22FD988B-5A95-4C89-9F3C-6A1ED51A3EC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6:11.501" v="220"/>
          <ac:inkMkLst>
            <pc:docMk/>
            <pc:sldMk cId="460908697" sldId="263"/>
            <ac:inkMk id="7" creationId="{00C01DB6-6508-4636-A090-853A9490B0D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92"/>
          <ac:inkMkLst>
            <pc:docMk/>
            <pc:sldMk cId="460908697" sldId="263"/>
            <ac:inkMk id="8" creationId="{6118D4F8-4E53-446A-805C-CE0207C9B56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91"/>
          <ac:inkMkLst>
            <pc:docMk/>
            <pc:sldMk cId="460908697" sldId="263"/>
            <ac:inkMk id="9" creationId="{BA14D8D6-B705-4A6B-8DAE-52A5045041A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90"/>
          <ac:inkMkLst>
            <pc:docMk/>
            <pc:sldMk cId="460908697" sldId="263"/>
            <ac:inkMk id="10" creationId="{831A2423-7507-4D23-B97A-3445C6B55C3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89"/>
          <ac:inkMkLst>
            <pc:docMk/>
            <pc:sldMk cId="460908697" sldId="263"/>
            <ac:inkMk id="11" creationId="{BC2FA3C7-3440-401C-A800-C536E002CB2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58" v="288"/>
          <ac:inkMkLst>
            <pc:docMk/>
            <pc:sldMk cId="460908697" sldId="263"/>
            <ac:inkMk id="12" creationId="{A860F660-20CD-4F01-B153-C2CDB2AD6485}"/>
          </ac:inkMkLst>
        </pc:inkChg>
        <pc:inkChg chg="del">
          <ac:chgData name="Maria Zafar" userId="S::maria.zafar@ucp.edu.pk::ac1be633-9544-487e-8245-7311934249c5" providerId="AD" clId="Web-{A6CB45E4-FAC0-02D3-00FB-0D67380DA0C3}" dt="2021-04-13T06:53:23.107" v="215"/>
          <ac:inkMkLst>
            <pc:docMk/>
            <pc:sldMk cId="460908697" sldId="263"/>
            <ac:inkMk id="13" creationId="{7D73F4F6-23AE-4003-B121-C17C7A1D630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7"/>
          <ac:inkMkLst>
            <pc:docMk/>
            <pc:sldMk cId="460908697" sldId="263"/>
            <ac:inkMk id="15" creationId="{6C936F14-7C88-454C-9DFD-D67FDC45927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6"/>
          <ac:inkMkLst>
            <pc:docMk/>
            <pc:sldMk cId="460908697" sldId="263"/>
            <ac:inkMk id="16" creationId="{62C7FE93-DE95-49DF-AB8C-D739A4950CC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5"/>
          <ac:inkMkLst>
            <pc:docMk/>
            <pc:sldMk cId="460908697" sldId="263"/>
            <ac:inkMk id="17" creationId="{5E9EC008-3B72-4F6B-AE7A-6EAE0C6EC33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4"/>
          <ac:inkMkLst>
            <pc:docMk/>
            <pc:sldMk cId="460908697" sldId="263"/>
            <ac:inkMk id="18" creationId="{CD67B093-5FD3-47D5-AE09-65AC717E0A3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3"/>
          <ac:inkMkLst>
            <pc:docMk/>
            <pc:sldMk cId="460908697" sldId="263"/>
            <ac:inkMk id="19" creationId="{19D41776-4383-461A-B8AD-D68B5264C99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2"/>
          <ac:inkMkLst>
            <pc:docMk/>
            <pc:sldMk cId="460908697" sldId="263"/>
            <ac:inkMk id="20" creationId="{4EFD0264-988F-4FAD-96B0-E38F062C587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1"/>
          <ac:inkMkLst>
            <pc:docMk/>
            <pc:sldMk cId="460908697" sldId="263"/>
            <ac:inkMk id="21" creationId="{5A1A6DC2-3D84-405F-BC1A-C32F176C83C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80"/>
          <ac:inkMkLst>
            <pc:docMk/>
            <pc:sldMk cId="460908697" sldId="263"/>
            <ac:inkMk id="22" creationId="{0F38F9DE-F0C8-45C7-A87E-6BBD9422F5A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79"/>
          <ac:inkMkLst>
            <pc:docMk/>
            <pc:sldMk cId="460908697" sldId="263"/>
            <ac:inkMk id="23" creationId="{46407F9E-CB46-432A-AF66-12E9F316387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42" v="278"/>
          <ac:inkMkLst>
            <pc:docMk/>
            <pc:sldMk cId="460908697" sldId="263"/>
            <ac:inkMk id="24" creationId="{968EA282-4043-4BBF-B816-B5B050C16A2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7"/>
          <ac:inkMkLst>
            <pc:docMk/>
            <pc:sldMk cId="460908697" sldId="263"/>
            <ac:inkMk id="25" creationId="{DA98B9CB-65CD-4F13-8368-9A82319E940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6"/>
          <ac:inkMkLst>
            <pc:docMk/>
            <pc:sldMk cId="460908697" sldId="263"/>
            <ac:inkMk id="26" creationId="{C4DCDC2B-35A8-49A0-A189-2BA9786B423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5"/>
          <ac:inkMkLst>
            <pc:docMk/>
            <pc:sldMk cId="460908697" sldId="263"/>
            <ac:inkMk id="27" creationId="{2837519F-1C9B-42BB-977C-A10DB08CE11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4"/>
          <ac:inkMkLst>
            <pc:docMk/>
            <pc:sldMk cId="460908697" sldId="263"/>
            <ac:inkMk id="28" creationId="{52F28B80-DA3A-46D6-ADD4-EB22FC8AD05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3"/>
          <ac:inkMkLst>
            <pc:docMk/>
            <pc:sldMk cId="460908697" sldId="263"/>
            <ac:inkMk id="29" creationId="{A1170A44-709E-4936-8461-784EB081400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2"/>
          <ac:inkMkLst>
            <pc:docMk/>
            <pc:sldMk cId="460908697" sldId="263"/>
            <ac:inkMk id="30" creationId="{E3A5F8B3-6B47-424D-8049-3015F735B0D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0:57.727" v="271"/>
          <ac:inkMkLst>
            <pc:docMk/>
            <pc:sldMk cId="460908697" sldId="263"/>
            <ac:inkMk id="31" creationId="{4931B05E-4083-4957-8CC4-C13D0B9ECEED}"/>
          </ac:inkMkLst>
        </pc:inkChg>
        <pc:inkChg chg="add">
          <ac:chgData name="Maria Zafar" userId="S::maria.zafar@ucp.edu.pk::ac1be633-9544-487e-8245-7311934249c5" providerId="AD" clId="Web-{A6CB45E4-FAC0-02D3-00FB-0D67380DA0C3}" dt="2021-04-13T06:57:13.519" v="244"/>
          <ac:inkMkLst>
            <pc:docMk/>
            <pc:sldMk cId="460908697" sldId="263"/>
            <ac:inkMk id="32" creationId="{CFD2FC06-CC9A-40CC-999A-FE2723BB9CFB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6:52:51.966" v="210"/>
        <pc:sldMkLst>
          <pc:docMk/>
          <pc:sldMk cId="357694135" sldId="266"/>
        </pc:sldMkLst>
        <pc:inkChg chg="add del">
          <ac:chgData name="Maria Zafar" userId="S::maria.zafar@ucp.edu.pk::ac1be633-9544-487e-8245-7311934249c5" providerId="AD" clId="Web-{A6CB45E4-FAC0-02D3-00FB-0D67380DA0C3}" dt="2021-04-13T06:49:17.570" v="106"/>
          <ac:inkMkLst>
            <pc:docMk/>
            <pc:sldMk cId="357694135" sldId="266"/>
            <ac:inkMk id="3" creationId="{35D5DB80-4CD3-42EC-B892-777825A7896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5"/>
          <ac:inkMkLst>
            <pc:docMk/>
            <pc:sldMk cId="357694135" sldId="266"/>
            <ac:inkMk id="6" creationId="{46FF0499-C766-444D-BC10-5F14C1BC19C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4"/>
          <ac:inkMkLst>
            <pc:docMk/>
            <pc:sldMk cId="357694135" sldId="266"/>
            <ac:inkMk id="29" creationId="{D3434F08-5928-46DE-A28D-322D598026D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3"/>
          <ac:inkMkLst>
            <pc:docMk/>
            <pc:sldMk cId="357694135" sldId="266"/>
            <ac:inkMk id="31" creationId="{1528DD5B-B45D-4F97-A386-C8303E12596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2"/>
          <ac:inkMkLst>
            <pc:docMk/>
            <pc:sldMk cId="357694135" sldId="266"/>
            <ac:inkMk id="32" creationId="{6E6A9CFB-1DE7-4BB0-B1FD-0F4E9B54C32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1"/>
          <ac:inkMkLst>
            <pc:docMk/>
            <pc:sldMk cId="357694135" sldId="266"/>
            <ac:inkMk id="33" creationId="{A808E659-695C-4445-8A6F-681E1BB198C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100"/>
          <ac:inkMkLst>
            <pc:docMk/>
            <pc:sldMk cId="357694135" sldId="266"/>
            <ac:inkMk id="34" creationId="{E9499D04-4551-477D-95B1-89010027876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99"/>
          <ac:inkMkLst>
            <pc:docMk/>
            <pc:sldMk cId="357694135" sldId="266"/>
            <ac:inkMk id="36" creationId="{D04FBA94-FE7B-4320-BAE2-EF4FDDCF9F7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98"/>
          <ac:inkMkLst>
            <pc:docMk/>
            <pc:sldMk cId="357694135" sldId="266"/>
            <ac:inkMk id="37" creationId="{5A654C0D-0AEC-48A5-BE3B-28F0DAE7225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97"/>
          <ac:inkMkLst>
            <pc:docMk/>
            <pc:sldMk cId="357694135" sldId="266"/>
            <ac:inkMk id="38" creationId="{F4DF39D2-7A42-40B3-B797-E2B20B7597A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70" v="96"/>
          <ac:inkMkLst>
            <pc:docMk/>
            <pc:sldMk cId="357694135" sldId="266"/>
            <ac:inkMk id="39" creationId="{9161FC31-FC39-4C3C-BFD1-8BF0C858407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55" v="95"/>
          <ac:inkMkLst>
            <pc:docMk/>
            <pc:sldMk cId="357694135" sldId="266"/>
            <ac:inkMk id="40" creationId="{12BB0354-72C4-4881-87D0-456F57A3035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55" v="94"/>
          <ac:inkMkLst>
            <pc:docMk/>
            <pc:sldMk cId="357694135" sldId="266"/>
            <ac:inkMk id="41" creationId="{FF7AF38E-2BDD-407C-AFF2-B5C1B6DD52C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9:17.555" v="93"/>
          <ac:inkMkLst>
            <pc:docMk/>
            <pc:sldMk cId="357694135" sldId="266"/>
            <ac:inkMk id="42" creationId="{A33C74E7-ECEF-404B-B82C-FD5DE45079B9}"/>
          </ac:inkMkLst>
        </pc:inkChg>
        <pc:inkChg chg="add">
          <ac:chgData name="Maria Zafar" userId="S::maria.zafar@ucp.edu.pk::ac1be633-9544-487e-8245-7311934249c5" providerId="AD" clId="Web-{A6CB45E4-FAC0-02D3-00FB-0D67380DA0C3}" dt="2021-04-13T06:48:57.429" v="91"/>
          <ac:inkMkLst>
            <pc:docMk/>
            <pc:sldMk cId="357694135" sldId="266"/>
            <ac:inkMk id="43" creationId="{0B7DD142-70B1-4F53-B674-234F43DFA98A}"/>
          </ac:inkMkLst>
        </pc:inkChg>
        <pc:inkChg chg="add">
          <ac:chgData name="Maria Zafar" userId="S::maria.zafar@ucp.edu.pk::ac1be633-9544-487e-8245-7311934249c5" providerId="AD" clId="Web-{A6CB45E4-FAC0-02D3-00FB-0D67380DA0C3}" dt="2021-04-13T06:49:09.429" v="92"/>
          <ac:inkMkLst>
            <pc:docMk/>
            <pc:sldMk cId="357694135" sldId="266"/>
            <ac:inkMk id="44" creationId="{8D3023D2-F47E-4FFA-A40C-CFE0E214877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9"/>
          <ac:inkMkLst>
            <pc:docMk/>
            <pc:sldMk cId="357694135" sldId="266"/>
            <ac:inkMk id="45" creationId="{20C38349-62D6-4A00-8DBF-4CC3ADE85CD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8"/>
          <ac:inkMkLst>
            <pc:docMk/>
            <pc:sldMk cId="357694135" sldId="266"/>
            <ac:inkMk id="46" creationId="{4D926F5B-E148-49C2-B876-3E13C8F1E21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7"/>
          <ac:inkMkLst>
            <pc:docMk/>
            <pc:sldMk cId="357694135" sldId="266"/>
            <ac:inkMk id="47" creationId="{AAD9486D-7F87-4BF6-99B9-11D16042BD96}"/>
          </ac:inkMkLst>
        </pc:inkChg>
        <pc:inkChg chg="del">
          <ac:chgData name="Maria Zafar" userId="S::maria.zafar@ucp.edu.pk::ac1be633-9544-487e-8245-7311934249c5" providerId="AD" clId="Web-{A6CB45E4-FAC0-02D3-00FB-0D67380DA0C3}" dt="2021-04-13T06:49:17.570" v="107"/>
          <ac:inkMkLst>
            <pc:docMk/>
            <pc:sldMk cId="357694135" sldId="266"/>
            <ac:inkMk id="48" creationId="{D640842C-47BD-4737-BDC4-4FB621F87B9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6"/>
          <ac:inkMkLst>
            <pc:docMk/>
            <pc:sldMk cId="357694135" sldId="266"/>
            <ac:inkMk id="49" creationId="{8A7EEA17-C36A-442C-AFF8-C46561345C9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5"/>
          <ac:inkMkLst>
            <pc:docMk/>
            <pc:sldMk cId="357694135" sldId="266"/>
            <ac:inkMk id="50" creationId="{5EA4F84B-CBA3-49EC-9FD7-CD984AD2F37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4"/>
          <ac:inkMkLst>
            <pc:docMk/>
            <pc:sldMk cId="357694135" sldId="266"/>
            <ac:inkMk id="51" creationId="{3D3B7067-5411-4167-B740-2F15DEF2053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3"/>
          <ac:inkMkLst>
            <pc:docMk/>
            <pc:sldMk cId="357694135" sldId="266"/>
            <ac:inkMk id="52" creationId="{A4CB76F4-846F-46CB-B4D3-E7DD81D9191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2"/>
          <ac:inkMkLst>
            <pc:docMk/>
            <pc:sldMk cId="357694135" sldId="266"/>
            <ac:inkMk id="53" creationId="{8EBC1C53-AB4D-4A61-AE8E-AEF833C080A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1"/>
          <ac:inkMkLst>
            <pc:docMk/>
            <pc:sldMk cId="357694135" sldId="266"/>
            <ac:inkMk id="54" creationId="{8AE17C30-68C0-4FD8-AA28-C1E8504F937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20"/>
          <ac:inkMkLst>
            <pc:docMk/>
            <pc:sldMk cId="357694135" sldId="266"/>
            <ac:inkMk id="55" creationId="{87238EA1-BC99-4A34-853B-D997688E820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0:54.994" v="119"/>
          <ac:inkMkLst>
            <pc:docMk/>
            <pc:sldMk cId="357694135" sldId="266"/>
            <ac:inkMk id="56" creationId="{004A2877-FA96-4250-A096-DAF36FBC7BB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9"/>
          <ac:inkMkLst>
            <pc:docMk/>
            <pc:sldMk cId="357694135" sldId="266"/>
            <ac:inkMk id="57" creationId="{10287354-B4EB-43DC-AF1B-646A02B1B84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8"/>
          <ac:inkMkLst>
            <pc:docMk/>
            <pc:sldMk cId="357694135" sldId="266"/>
            <ac:inkMk id="58" creationId="{95512697-727B-40CE-8556-D5F9A53402A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7"/>
          <ac:inkMkLst>
            <pc:docMk/>
            <pc:sldMk cId="357694135" sldId="266"/>
            <ac:inkMk id="59" creationId="{6692D574-A054-4D86-ACA2-D60AD26113C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6"/>
          <ac:inkMkLst>
            <pc:docMk/>
            <pc:sldMk cId="357694135" sldId="266"/>
            <ac:inkMk id="60" creationId="{95D6B5C9-12AB-4A2D-9DDF-719700A7FD2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5"/>
          <ac:inkMkLst>
            <pc:docMk/>
            <pc:sldMk cId="357694135" sldId="266"/>
            <ac:inkMk id="61" creationId="{260C17F8-C489-43F8-976D-362F92CF1D6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34" v="204"/>
          <ac:inkMkLst>
            <pc:docMk/>
            <pc:sldMk cId="357694135" sldId="266"/>
            <ac:inkMk id="62" creationId="{8F74FEC8-4405-42BA-A02D-F2312518A75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1.966" v="210"/>
          <ac:inkMkLst>
            <pc:docMk/>
            <pc:sldMk cId="357694135" sldId="266"/>
            <ac:inkMk id="63" creationId="{EBA4F581-3915-494A-A670-7ED684EC684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203"/>
          <ac:inkMkLst>
            <pc:docMk/>
            <pc:sldMk cId="357694135" sldId="266"/>
            <ac:inkMk id="64" creationId="{0046B2FC-86CF-438C-BAB0-AEB66851EAD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202"/>
          <ac:inkMkLst>
            <pc:docMk/>
            <pc:sldMk cId="357694135" sldId="266"/>
            <ac:inkMk id="65" creationId="{CD1891BF-59BB-49ED-B6ED-A1DE2AFB494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201"/>
          <ac:inkMkLst>
            <pc:docMk/>
            <pc:sldMk cId="357694135" sldId="266"/>
            <ac:inkMk id="66" creationId="{648B4E49-E477-479F-BC34-DF6E48331AD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200"/>
          <ac:inkMkLst>
            <pc:docMk/>
            <pc:sldMk cId="357694135" sldId="266"/>
            <ac:inkMk id="67" creationId="{B81F1193-4DB9-487B-9C6E-01878E432E2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9"/>
          <ac:inkMkLst>
            <pc:docMk/>
            <pc:sldMk cId="357694135" sldId="266"/>
            <ac:inkMk id="68" creationId="{37507A1E-4052-41EA-AC9E-A38661248B3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8"/>
          <ac:inkMkLst>
            <pc:docMk/>
            <pc:sldMk cId="357694135" sldId="266"/>
            <ac:inkMk id="69" creationId="{5108E0C0-4F5B-4CD5-B7BA-57F39F59B1A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7"/>
          <ac:inkMkLst>
            <pc:docMk/>
            <pc:sldMk cId="357694135" sldId="266"/>
            <ac:inkMk id="70" creationId="{5BB5F7B6-0551-4CFE-ABF8-BB0F6826F42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6"/>
          <ac:inkMkLst>
            <pc:docMk/>
            <pc:sldMk cId="357694135" sldId="266"/>
            <ac:inkMk id="71" creationId="{7EE0FE49-DFA5-477A-A261-D20330D26DE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5"/>
          <ac:inkMkLst>
            <pc:docMk/>
            <pc:sldMk cId="357694135" sldId="266"/>
            <ac:inkMk id="72" creationId="{D19C0FD1-3977-4D0A-9CE5-7001BED7896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4"/>
          <ac:inkMkLst>
            <pc:docMk/>
            <pc:sldMk cId="357694135" sldId="266"/>
            <ac:inkMk id="73" creationId="{F702D397-BE9B-40BE-83F2-352ADCACF5D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3"/>
          <ac:inkMkLst>
            <pc:docMk/>
            <pc:sldMk cId="357694135" sldId="266"/>
            <ac:inkMk id="74" creationId="{F6A64097-30A0-46AC-94A0-C9B732E299D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2"/>
          <ac:inkMkLst>
            <pc:docMk/>
            <pc:sldMk cId="357694135" sldId="266"/>
            <ac:inkMk id="75" creationId="{6200AE93-1E0C-4108-AD4F-C77F4447A36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1"/>
          <ac:inkMkLst>
            <pc:docMk/>
            <pc:sldMk cId="357694135" sldId="266"/>
            <ac:inkMk id="76" creationId="{8E543178-649B-4A61-8788-053078BEAF8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0.419" v="190"/>
          <ac:inkMkLst>
            <pc:docMk/>
            <pc:sldMk cId="357694135" sldId="266"/>
            <ac:inkMk id="77" creationId="{49215112-9241-4BBD-8F40-79CA24A34020}"/>
          </ac:inkMkLst>
        </pc:inkChg>
        <pc:inkChg chg="add">
          <ac:chgData name="Maria Zafar" userId="S::maria.zafar@ucp.edu.pk::ac1be633-9544-487e-8245-7311934249c5" providerId="AD" clId="Web-{A6CB45E4-FAC0-02D3-00FB-0D67380DA0C3}" dt="2021-04-13T06:52:31.215" v="184"/>
          <ac:inkMkLst>
            <pc:docMk/>
            <pc:sldMk cId="357694135" sldId="266"/>
            <ac:inkMk id="78" creationId="{913D55B9-ABB4-41F4-98B8-2C003627F941}"/>
          </ac:inkMkLst>
        </pc:inkChg>
        <pc:inkChg chg="add">
          <ac:chgData name="Maria Zafar" userId="S::maria.zafar@ucp.edu.pk::ac1be633-9544-487e-8245-7311934249c5" providerId="AD" clId="Web-{A6CB45E4-FAC0-02D3-00FB-0D67380DA0C3}" dt="2021-04-13T06:52:34.543" v="185"/>
          <ac:inkMkLst>
            <pc:docMk/>
            <pc:sldMk cId="357694135" sldId="266"/>
            <ac:inkMk id="79" creationId="{3A8585FA-EB03-42AE-A0A0-8C0889DADABA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6:39:59.245" v="15"/>
        <pc:sldMkLst>
          <pc:docMk/>
          <pc:sldMk cId="23960441" sldId="267"/>
        </pc:sldMkLst>
        <pc:inkChg chg="add del">
          <ac:chgData name="Maria Zafar" userId="S::maria.zafar@ucp.edu.pk::ac1be633-9544-487e-8245-7311934249c5" providerId="AD" clId="Web-{A6CB45E4-FAC0-02D3-00FB-0D67380DA0C3}" dt="2021-04-13T06:39:59.245" v="15"/>
          <ac:inkMkLst>
            <pc:docMk/>
            <pc:sldMk cId="23960441" sldId="267"/>
            <ac:inkMk id="3" creationId="{81244C77-C8C7-4F04-B937-16243718154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39:59.245" v="14"/>
          <ac:inkMkLst>
            <pc:docMk/>
            <pc:sldMk cId="23960441" sldId="267"/>
            <ac:inkMk id="9" creationId="{F3EDA523-1A6E-4755-9066-55A5978F9C6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39:59.229" v="13"/>
          <ac:inkMkLst>
            <pc:docMk/>
            <pc:sldMk cId="23960441" sldId="267"/>
            <ac:inkMk id="11" creationId="{3250C9E6-4A74-4855-890C-D16DD096F61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39:59.229" v="12"/>
          <ac:inkMkLst>
            <pc:docMk/>
            <pc:sldMk cId="23960441" sldId="267"/>
            <ac:inkMk id="12" creationId="{7F6ACD35-4ED7-4C54-8526-BDC47759316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39:59.229" v="11"/>
          <ac:inkMkLst>
            <pc:docMk/>
            <pc:sldMk cId="23960441" sldId="267"/>
            <ac:inkMk id="13" creationId="{97525A92-2D14-496B-9EBD-104FC0744D2C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6:51:11.245" v="162"/>
        <pc:sldMkLst>
          <pc:docMk/>
          <pc:sldMk cId="1920685498" sldId="268"/>
        </pc:sldMkLst>
        <pc:inkChg chg="add del">
          <ac:chgData name="Maria Zafar" userId="S::maria.zafar@ucp.edu.pk::ac1be633-9544-487e-8245-7311934249c5" providerId="AD" clId="Web-{A6CB45E4-FAC0-02D3-00FB-0D67380DA0C3}" dt="2021-04-13T06:51:11.245" v="161"/>
          <ac:inkMkLst>
            <pc:docMk/>
            <pc:sldMk cId="1920685498" sldId="268"/>
            <ac:inkMk id="3" creationId="{ED39EF31-58ED-4F1C-82D8-56FAD967F53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60"/>
          <ac:inkMkLst>
            <pc:docMk/>
            <pc:sldMk cId="1920685498" sldId="268"/>
            <ac:inkMk id="9" creationId="{D6E80447-DF86-428F-840B-F953B12E95B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9"/>
          <ac:inkMkLst>
            <pc:docMk/>
            <pc:sldMk cId="1920685498" sldId="268"/>
            <ac:inkMk id="10" creationId="{6CDE0C8E-0D17-414C-98FD-20CB4A095D0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8"/>
          <ac:inkMkLst>
            <pc:docMk/>
            <pc:sldMk cId="1920685498" sldId="268"/>
            <ac:inkMk id="17" creationId="{A3277C06-68BB-4472-8E4F-EE0F37AE615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7"/>
          <ac:inkMkLst>
            <pc:docMk/>
            <pc:sldMk cId="1920685498" sldId="268"/>
            <ac:inkMk id="18" creationId="{10604386-42DB-4FA0-824F-1890BB0E34D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6"/>
          <ac:inkMkLst>
            <pc:docMk/>
            <pc:sldMk cId="1920685498" sldId="268"/>
            <ac:inkMk id="19" creationId="{5A754240-44E4-4D07-9CFC-1491D84D1C2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5"/>
          <ac:inkMkLst>
            <pc:docMk/>
            <pc:sldMk cId="1920685498" sldId="268"/>
            <ac:inkMk id="20" creationId="{02046C6F-23AE-4CE4-A871-C33990470E3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4"/>
          <ac:inkMkLst>
            <pc:docMk/>
            <pc:sldMk cId="1920685498" sldId="268"/>
            <ac:inkMk id="21" creationId="{122B1EA9-513A-45F4-AD8B-185B4132D257}"/>
          </ac:inkMkLst>
        </pc:inkChg>
        <pc:inkChg chg="add">
          <ac:chgData name="Maria Zafar" userId="S::maria.zafar@ucp.edu.pk::ac1be633-9544-487e-8245-7311934249c5" providerId="AD" clId="Web-{A6CB45E4-FAC0-02D3-00FB-0D67380DA0C3}" dt="2021-04-13T06:40:55.934" v="24"/>
          <ac:inkMkLst>
            <pc:docMk/>
            <pc:sldMk cId="1920685498" sldId="268"/>
            <ac:inkMk id="22" creationId="{ACE30C50-19A4-414A-A86E-EE555D7E72F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3"/>
          <ac:inkMkLst>
            <pc:docMk/>
            <pc:sldMk cId="1920685498" sldId="268"/>
            <ac:inkMk id="23" creationId="{D58893B7-D267-466F-9125-C829869BA76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2"/>
          <ac:inkMkLst>
            <pc:docMk/>
            <pc:sldMk cId="1920685498" sldId="268"/>
            <ac:inkMk id="24" creationId="{715659DF-3383-4420-ADF3-35E36E3A89FB}"/>
          </ac:inkMkLst>
        </pc:inkChg>
        <pc:inkChg chg="del">
          <ac:chgData name="Maria Zafar" userId="S::maria.zafar@ucp.edu.pk::ac1be633-9544-487e-8245-7311934249c5" providerId="AD" clId="Web-{A6CB45E4-FAC0-02D3-00FB-0D67380DA0C3}" dt="2021-04-13T06:51:11.245" v="162"/>
          <ac:inkMkLst>
            <pc:docMk/>
            <pc:sldMk cId="1920685498" sldId="268"/>
            <ac:inkMk id="25" creationId="{5789E837-B3F9-4DF4-B792-83AF265EBA7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1"/>
          <ac:inkMkLst>
            <pc:docMk/>
            <pc:sldMk cId="1920685498" sldId="268"/>
            <ac:inkMk id="26" creationId="{37745753-0B95-4123-9568-1396E87CD1F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50"/>
          <ac:inkMkLst>
            <pc:docMk/>
            <pc:sldMk cId="1920685498" sldId="268"/>
            <ac:inkMk id="27" creationId="{ED1A9C9D-3D2B-4CA3-8FDB-F8220F94AE2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9"/>
          <ac:inkMkLst>
            <pc:docMk/>
            <pc:sldMk cId="1920685498" sldId="268"/>
            <ac:inkMk id="28" creationId="{20365210-5C2D-4A47-9513-EB472ADAEA6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8"/>
          <ac:inkMkLst>
            <pc:docMk/>
            <pc:sldMk cId="1920685498" sldId="268"/>
            <ac:inkMk id="30" creationId="{435E8CBD-4E14-492A-B6A4-25386B0E02C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7"/>
          <ac:inkMkLst>
            <pc:docMk/>
            <pc:sldMk cId="1920685498" sldId="268"/>
            <ac:inkMk id="31" creationId="{9FDB8F35-9215-467E-A77F-7E22CE609A4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6"/>
          <ac:inkMkLst>
            <pc:docMk/>
            <pc:sldMk cId="1920685498" sldId="268"/>
            <ac:inkMk id="32" creationId="{0196F65C-C388-4009-A46A-9FC8425510A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5"/>
          <ac:inkMkLst>
            <pc:docMk/>
            <pc:sldMk cId="1920685498" sldId="268"/>
            <ac:inkMk id="33" creationId="{B9397B3F-0D79-46B1-BDBF-B3EE5683553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4"/>
          <ac:inkMkLst>
            <pc:docMk/>
            <pc:sldMk cId="1920685498" sldId="268"/>
            <ac:inkMk id="34" creationId="{1C119BAF-CDA0-465B-A5AD-D1AFA706F5A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29" v="143"/>
          <ac:inkMkLst>
            <pc:docMk/>
            <pc:sldMk cId="1920685498" sldId="268"/>
            <ac:inkMk id="35" creationId="{E5DC63A3-5530-44CE-90DA-4620D642FC5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42"/>
          <ac:inkMkLst>
            <pc:docMk/>
            <pc:sldMk cId="1920685498" sldId="268"/>
            <ac:inkMk id="36" creationId="{0F4593A5-A7F4-4813-AAE6-BB462B0FCBE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41"/>
          <ac:inkMkLst>
            <pc:docMk/>
            <pc:sldMk cId="1920685498" sldId="268"/>
            <ac:inkMk id="37" creationId="{7DC65297-FB0D-47FA-8D6B-95C8C72FAC3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40"/>
          <ac:inkMkLst>
            <pc:docMk/>
            <pc:sldMk cId="1920685498" sldId="268"/>
            <ac:inkMk id="38" creationId="{4898454D-8B3F-46D6-9A31-00025055DA6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9"/>
          <ac:inkMkLst>
            <pc:docMk/>
            <pc:sldMk cId="1920685498" sldId="268"/>
            <ac:inkMk id="39" creationId="{3AB19C5C-20D9-49A3-9F2A-E370F2186AB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8"/>
          <ac:inkMkLst>
            <pc:docMk/>
            <pc:sldMk cId="1920685498" sldId="268"/>
            <ac:inkMk id="40" creationId="{9F660496-DAEF-4B9B-AE66-355FB3556AC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7"/>
          <ac:inkMkLst>
            <pc:docMk/>
            <pc:sldMk cId="1920685498" sldId="268"/>
            <ac:inkMk id="41" creationId="{25CEFC3F-E1D9-4808-8D01-ACC4D63DE6E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6"/>
          <ac:inkMkLst>
            <pc:docMk/>
            <pc:sldMk cId="1920685498" sldId="268"/>
            <ac:inkMk id="42" creationId="{65ACDAB6-2185-4441-9AE2-A191DB8B36E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5"/>
          <ac:inkMkLst>
            <pc:docMk/>
            <pc:sldMk cId="1920685498" sldId="268"/>
            <ac:inkMk id="43" creationId="{82761846-5C51-4065-82CA-468E37BECE0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4"/>
          <ac:inkMkLst>
            <pc:docMk/>
            <pc:sldMk cId="1920685498" sldId="268"/>
            <ac:inkMk id="44" creationId="{39581ACB-F659-4184-8072-EA380C421DE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3"/>
          <ac:inkMkLst>
            <pc:docMk/>
            <pc:sldMk cId="1920685498" sldId="268"/>
            <ac:inkMk id="45" creationId="{68E84FBD-9EBF-4DF3-BFD7-4F21E19EE07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2"/>
          <ac:inkMkLst>
            <pc:docMk/>
            <pc:sldMk cId="1920685498" sldId="268"/>
            <ac:inkMk id="46" creationId="{FA02CEE7-EB3C-4CFF-978E-B5DA2BCB227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1"/>
          <ac:inkMkLst>
            <pc:docMk/>
            <pc:sldMk cId="1920685498" sldId="268"/>
            <ac:inkMk id="47" creationId="{04991924-8E8F-46DC-9D7E-C6BCA16BEC9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1:11.213" v="130"/>
          <ac:inkMkLst>
            <pc:docMk/>
            <pc:sldMk cId="1920685498" sldId="268"/>
            <ac:inkMk id="48" creationId="{6B1B904D-9FFA-479D-81C7-B0FF6EEF350A}"/>
          </ac:inkMkLst>
        </pc:inkChg>
        <pc:inkChg chg="add">
          <ac:chgData name="Maria Zafar" userId="S::maria.zafar@ucp.edu.pk::ac1be633-9544-487e-8245-7311934249c5" providerId="AD" clId="Web-{A6CB45E4-FAC0-02D3-00FB-0D67380DA0C3}" dt="2021-04-13T06:44:57.142" v="51"/>
          <ac:inkMkLst>
            <pc:docMk/>
            <pc:sldMk cId="1920685498" sldId="268"/>
            <ac:inkMk id="49" creationId="{9CB8914B-44BC-4F65-B040-73E6C910252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9"/>
          <ac:inkMkLst>
            <pc:docMk/>
            <pc:sldMk cId="1920685498" sldId="268"/>
            <ac:inkMk id="50" creationId="{096C4572-F0CE-4A78-928E-42298D5D352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8"/>
          <ac:inkMkLst>
            <pc:docMk/>
            <pc:sldMk cId="1920685498" sldId="268"/>
            <ac:inkMk id="51" creationId="{9CC7ED31-9CA2-4F04-A2B8-C5C6F77C570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7"/>
          <ac:inkMkLst>
            <pc:docMk/>
            <pc:sldMk cId="1920685498" sldId="268"/>
            <ac:inkMk id="52" creationId="{A015907E-5739-43DB-93EB-C3BE6394CFA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6"/>
          <ac:inkMkLst>
            <pc:docMk/>
            <pc:sldMk cId="1920685498" sldId="268"/>
            <ac:inkMk id="53" creationId="{DD796DE0-A76A-4430-B7D8-28DD1188EEC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5"/>
          <ac:inkMkLst>
            <pc:docMk/>
            <pc:sldMk cId="1920685498" sldId="268"/>
            <ac:inkMk id="54" creationId="{7742F05F-C635-455B-A737-943E9555054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4"/>
          <ac:inkMkLst>
            <pc:docMk/>
            <pc:sldMk cId="1920685498" sldId="268"/>
            <ac:inkMk id="55" creationId="{AB17CE3B-B000-4F57-83DF-F31CC6B8F20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3"/>
          <ac:inkMkLst>
            <pc:docMk/>
            <pc:sldMk cId="1920685498" sldId="268"/>
            <ac:inkMk id="56" creationId="{7B75AC12-32CA-47EB-B502-3B1D39DE736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2"/>
          <ac:inkMkLst>
            <pc:docMk/>
            <pc:sldMk cId="1920685498" sldId="268"/>
            <ac:inkMk id="57" creationId="{01714C2B-59E8-4F45-877C-0B416274E74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02.972" v="61"/>
          <ac:inkMkLst>
            <pc:docMk/>
            <pc:sldMk cId="1920685498" sldId="268"/>
            <ac:inkMk id="58" creationId="{2E9C3EE6-03E3-49A6-A06C-0D988DFE646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56.129" v="78"/>
          <ac:inkMkLst>
            <pc:docMk/>
            <pc:sldMk cId="1920685498" sldId="268"/>
            <ac:inkMk id="59" creationId="{BA1FCED7-39B2-4E6A-A81A-F266C926A49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56.129" v="77"/>
          <ac:inkMkLst>
            <pc:docMk/>
            <pc:sldMk cId="1920685498" sldId="268"/>
            <ac:inkMk id="60" creationId="{5E3FF67D-2DE7-438F-9628-000E487E657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56.129" v="76"/>
          <ac:inkMkLst>
            <pc:docMk/>
            <pc:sldMk cId="1920685498" sldId="268"/>
            <ac:inkMk id="61" creationId="{6B3ED8E6-7A94-4F7A-808B-4A68156FBDE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46:56.129" v="75"/>
          <ac:inkMkLst>
            <pc:docMk/>
            <pc:sldMk cId="1920685498" sldId="268"/>
            <ac:inkMk id="62" creationId="{B3D2773B-D316-4696-9320-144470933B44}"/>
          </ac:inkMkLst>
        </pc:inkChg>
        <pc:inkChg chg="add">
          <ac:chgData name="Maria Zafar" userId="S::maria.zafar@ucp.edu.pk::ac1be633-9544-487e-8245-7311934249c5" providerId="AD" clId="Web-{A6CB45E4-FAC0-02D3-00FB-0D67380DA0C3}" dt="2021-04-13T06:46:52.598" v="74"/>
          <ac:inkMkLst>
            <pc:docMk/>
            <pc:sldMk cId="1920685498" sldId="268"/>
            <ac:inkMk id="63" creationId="{4018E0AB-A1F4-4403-B0F7-A51356A0E894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6:52:56.560" v="214"/>
        <pc:sldMkLst>
          <pc:docMk/>
          <pc:sldMk cId="3284455594" sldId="269"/>
        </pc:sldMkLst>
        <pc:inkChg chg="add del">
          <ac:chgData name="Maria Zafar" userId="S::maria.zafar@ucp.edu.pk::ac1be633-9544-487e-8245-7311934249c5" providerId="AD" clId="Web-{A6CB45E4-FAC0-02D3-00FB-0D67380DA0C3}" dt="2021-04-13T06:52:56.560" v="214"/>
          <ac:inkMkLst>
            <pc:docMk/>
            <pc:sldMk cId="3284455594" sldId="269"/>
            <ac:inkMk id="12" creationId="{CCC250A5-A70E-469D-A74C-B5F28369AE9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6.560" v="213"/>
          <ac:inkMkLst>
            <pc:docMk/>
            <pc:sldMk cId="3284455594" sldId="269"/>
            <ac:inkMk id="17" creationId="{E5140639-36E8-43C3-B8E2-C82D12D8B8D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6.560" v="212"/>
          <ac:inkMkLst>
            <pc:docMk/>
            <pc:sldMk cId="3284455594" sldId="269"/>
            <ac:inkMk id="18" creationId="{B7441F35-023D-4AC8-A628-FEF5018DE99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2:56.560" v="211"/>
          <ac:inkMkLst>
            <pc:docMk/>
            <pc:sldMk cId="3284455594" sldId="269"/>
            <ac:inkMk id="19" creationId="{836E61D1-0624-480B-8642-62DC485AF001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6:59:15.131" v="270"/>
        <pc:sldMkLst>
          <pc:docMk/>
          <pc:sldMk cId="1844345007" sldId="275"/>
        </pc:sldMkLst>
        <pc:inkChg chg="add del">
          <ac:chgData name="Maria Zafar" userId="S::maria.zafar@ucp.edu.pk::ac1be633-9544-487e-8245-7311934249c5" providerId="AD" clId="Web-{A6CB45E4-FAC0-02D3-00FB-0D67380DA0C3}" dt="2021-04-13T06:59:13.849" v="269"/>
          <ac:inkMkLst>
            <pc:docMk/>
            <pc:sldMk cId="1844345007" sldId="275"/>
            <ac:inkMk id="4" creationId="{8D21894E-D8FD-4939-A96D-62ECD74BABE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49" v="268"/>
          <ac:inkMkLst>
            <pc:docMk/>
            <pc:sldMk cId="1844345007" sldId="275"/>
            <ac:inkMk id="5" creationId="{A5D13156-ACD5-4691-8EA3-80C4023631D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49" v="267"/>
          <ac:inkMkLst>
            <pc:docMk/>
            <pc:sldMk cId="1844345007" sldId="275"/>
            <ac:inkMk id="6" creationId="{6BBFE837-3A68-4D28-BA7A-B2DFB9D40EA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49" v="266"/>
          <ac:inkMkLst>
            <pc:docMk/>
            <pc:sldMk cId="1844345007" sldId="275"/>
            <ac:inkMk id="7" creationId="{372B3357-D755-41AC-AC3C-A173523C0CC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49" v="265"/>
          <ac:inkMkLst>
            <pc:docMk/>
            <pc:sldMk cId="1844345007" sldId="275"/>
            <ac:inkMk id="8" creationId="{50D7A94A-921C-4EC7-A73E-B7FA57D4034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49" v="264"/>
          <ac:inkMkLst>
            <pc:docMk/>
            <pc:sldMk cId="1844345007" sldId="275"/>
            <ac:inkMk id="9" creationId="{959C330E-182D-492A-AB1C-6061DA40B47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63"/>
          <ac:inkMkLst>
            <pc:docMk/>
            <pc:sldMk cId="1844345007" sldId="275"/>
            <ac:inkMk id="10" creationId="{84DBD088-702D-4DCD-8DAA-C9132BE4B0C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62"/>
          <ac:inkMkLst>
            <pc:docMk/>
            <pc:sldMk cId="1844345007" sldId="275"/>
            <ac:inkMk id="11" creationId="{92C6DCD4-228D-4D96-936F-F5D55C7F6C8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61"/>
          <ac:inkMkLst>
            <pc:docMk/>
            <pc:sldMk cId="1844345007" sldId="275"/>
            <ac:inkMk id="12" creationId="{F8DC6322-36A9-4B50-AD95-EEF503FBADC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60"/>
          <ac:inkMkLst>
            <pc:docMk/>
            <pc:sldMk cId="1844345007" sldId="275"/>
            <ac:inkMk id="13" creationId="{790C0E49-3A1C-44D6-B041-23618CDB62A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59"/>
          <ac:inkMkLst>
            <pc:docMk/>
            <pc:sldMk cId="1844345007" sldId="275"/>
            <ac:inkMk id="14" creationId="{05FC2E67-3A7E-4813-8148-75E5A0AB617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3.834" v="258"/>
          <ac:inkMkLst>
            <pc:docMk/>
            <pc:sldMk cId="1844345007" sldId="275"/>
            <ac:inkMk id="15" creationId="{B93F253E-7714-4B33-86D0-86EDBB155F6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6:59:15.131" v="270"/>
          <ac:inkMkLst>
            <pc:docMk/>
            <pc:sldMk cId="1844345007" sldId="275"/>
            <ac:inkMk id="16" creationId="{8D3CA2D5-D611-478C-B24D-686259255B4D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7:14:49.511" v="573"/>
        <pc:sldMkLst>
          <pc:docMk/>
          <pc:sldMk cId="3415006394" sldId="280"/>
        </pc:sldMkLst>
        <pc:inkChg chg="add del">
          <ac:chgData name="Maria Zafar" userId="S::maria.zafar@ucp.edu.pk::ac1be633-9544-487e-8245-7311934249c5" providerId="AD" clId="Web-{A6CB45E4-FAC0-02D3-00FB-0D67380DA0C3}" dt="2021-04-13T07:14:49.511" v="573"/>
          <ac:inkMkLst>
            <pc:docMk/>
            <pc:sldMk cId="3415006394" sldId="280"/>
            <ac:inkMk id="4" creationId="{CEA774B1-9773-4A13-8BE5-1400611CB86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511" v="572"/>
          <ac:inkMkLst>
            <pc:docMk/>
            <pc:sldMk cId="3415006394" sldId="280"/>
            <ac:inkMk id="5" creationId="{C05531F0-1EB3-4857-890A-284C4251EE9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511" v="571"/>
          <ac:inkMkLst>
            <pc:docMk/>
            <pc:sldMk cId="3415006394" sldId="280"/>
            <ac:inkMk id="6" creationId="{5CAD2E56-A6B3-48CC-BBE5-78BCBD89D28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44"/>
          <ac:inkMkLst>
            <pc:docMk/>
            <pc:sldMk cId="3415006394" sldId="280"/>
            <ac:inkMk id="7" creationId="{538C436E-2F54-4AF1-B2EE-51CD78C1515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511" v="570"/>
          <ac:inkMkLst>
            <pc:docMk/>
            <pc:sldMk cId="3415006394" sldId="280"/>
            <ac:inkMk id="8" creationId="{D2FE74DF-518B-46DD-9EBC-C4A18E99ABD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511" v="569"/>
          <ac:inkMkLst>
            <pc:docMk/>
            <pc:sldMk cId="3415006394" sldId="280"/>
            <ac:inkMk id="9" creationId="{3537964B-B103-40A7-B7F4-46EAAF0BCF0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511" v="568"/>
          <ac:inkMkLst>
            <pc:docMk/>
            <pc:sldMk cId="3415006394" sldId="280"/>
            <ac:inkMk id="10" creationId="{F7CD1195-8C56-4B4F-98F4-0D94FE64E15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7"/>
          <ac:inkMkLst>
            <pc:docMk/>
            <pc:sldMk cId="3415006394" sldId="280"/>
            <ac:inkMk id="11" creationId="{608AF4CA-E58C-45FB-A1DA-FA091D58D26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6"/>
          <ac:inkMkLst>
            <pc:docMk/>
            <pc:sldMk cId="3415006394" sldId="280"/>
            <ac:inkMk id="12" creationId="{B2094F31-220A-4C17-8DE5-6C0AECA7E50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5"/>
          <ac:inkMkLst>
            <pc:docMk/>
            <pc:sldMk cId="3415006394" sldId="280"/>
            <ac:inkMk id="13" creationId="{9C2B062D-22B9-437E-AA2B-6A01E2E45B6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4"/>
          <ac:inkMkLst>
            <pc:docMk/>
            <pc:sldMk cId="3415006394" sldId="280"/>
            <ac:inkMk id="14" creationId="{264E96D2-5287-423D-BADB-77F590B952B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3"/>
          <ac:inkMkLst>
            <pc:docMk/>
            <pc:sldMk cId="3415006394" sldId="280"/>
            <ac:inkMk id="15" creationId="{B8B5E3B6-E798-4447-A04C-90CC62525D3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43"/>
          <ac:inkMkLst>
            <pc:docMk/>
            <pc:sldMk cId="3415006394" sldId="280"/>
            <ac:inkMk id="16" creationId="{C731134D-9530-479E-BD82-20AB680B7EF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2"/>
          <ac:inkMkLst>
            <pc:docMk/>
            <pc:sldMk cId="3415006394" sldId="280"/>
            <ac:inkMk id="17" creationId="{B13D97CC-B63E-48FA-80D7-84ED5896005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1"/>
          <ac:inkMkLst>
            <pc:docMk/>
            <pc:sldMk cId="3415006394" sldId="280"/>
            <ac:inkMk id="18" creationId="{D22AC1D2-7179-4D9F-8228-39CA99483B3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60"/>
          <ac:inkMkLst>
            <pc:docMk/>
            <pc:sldMk cId="3415006394" sldId="280"/>
            <ac:inkMk id="19" creationId="{721244D6-13E8-4B24-983B-4EC1675151A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9"/>
          <ac:inkMkLst>
            <pc:docMk/>
            <pc:sldMk cId="3415006394" sldId="280"/>
            <ac:inkMk id="20" creationId="{38860BDC-3DEB-455A-ADC5-D0533C6AAB8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8"/>
          <ac:inkMkLst>
            <pc:docMk/>
            <pc:sldMk cId="3415006394" sldId="280"/>
            <ac:inkMk id="21" creationId="{792BCFE4-9921-42ED-8B20-99D39EC6EFB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42"/>
          <ac:inkMkLst>
            <pc:docMk/>
            <pc:sldMk cId="3415006394" sldId="280"/>
            <ac:inkMk id="22" creationId="{DC37075B-7750-4E36-902D-DBB1E690422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7"/>
          <ac:inkMkLst>
            <pc:docMk/>
            <pc:sldMk cId="3415006394" sldId="280"/>
            <ac:inkMk id="23" creationId="{E5A6F3B9-6C43-4A5F-9E7F-04F68BC08A8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6"/>
          <ac:inkMkLst>
            <pc:docMk/>
            <pc:sldMk cId="3415006394" sldId="280"/>
            <ac:inkMk id="24" creationId="{916B6A50-C596-4022-9322-FD9C4685B03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5"/>
          <ac:inkMkLst>
            <pc:docMk/>
            <pc:sldMk cId="3415006394" sldId="280"/>
            <ac:inkMk id="25" creationId="{5889C22D-35A6-4D82-924C-A5F3F6680EE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4"/>
          <ac:inkMkLst>
            <pc:docMk/>
            <pc:sldMk cId="3415006394" sldId="280"/>
            <ac:inkMk id="26" creationId="{827513EF-A04D-4DA9-BE05-E9771CFD84B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3"/>
          <ac:inkMkLst>
            <pc:docMk/>
            <pc:sldMk cId="3415006394" sldId="280"/>
            <ac:inkMk id="27" creationId="{9C103B6E-E2CF-42BE-B16B-5F28BD04BDD3}"/>
          </ac:inkMkLst>
        </pc:inkChg>
        <pc:inkChg chg="add">
          <ac:chgData name="Maria Zafar" userId="S::maria.zafar@ucp.edu.pk::ac1be633-9544-487e-8245-7311934249c5" providerId="AD" clId="Web-{A6CB45E4-FAC0-02D3-00FB-0D67380DA0C3}" dt="2021-04-13T07:12:44.008" v="505"/>
          <ac:inkMkLst>
            <pc:docMk/>
            <pc:sldMk cId="3415006394" sldId="280"/>
            <ac:inkMk id="28" creationId="{43E5C0F5-F777-4850-9E7D-52E3ADEB694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41"/>
          <ac:inkMkLst>
            <pc:docMk/>
            <pc:sldMk cId="3415006394" sldId="280"/>
            <ac:inkMk id="29" creationId="{2A8B5E1D-EF86-41D6-957A-F750752074A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40"/>
          <ac:inkMkLst>
            <pc:docMk/>
            <pc:sldMk cId="3415006394" sldId="280"/>
            <ac:inkMk id="30" creationId="{6E463D87-27D3-431C-8154-1A39297226E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9"/>
          <ac:inkMkLst>
            <pc:docMk/>
            <pc:sldMk cId="3415006394" sldId="280"/>
            <ac:inkMk id="31" creationId="{1478E5ED-4500-405F-BCCD-D8D76E2532E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2"/>
          <ac:inkMkLst>
            <pc:docMk/>
            <pc:sldMk cId="3415006394" sldId="280"/>
            <ac:inkMk id="32" creationId="{26981940-23DD-4AE1-8E02-AF8360A0060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96" v="551"/>
          <ac:inkMkLst>
            <pc:docMk/>
            <pc:sldMk cId="3415006394" sldId="280"/>
            <ac:inkMk id="33" creationId="{149811F6-3DAB-4F95-9566-A237C448CA8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8"/>
          <ac:inkMkLst>
            <pc:docMk/>
            <pc:sldMk cId="3415006394" sldId="280"/>
            <ac:inkMk id="34" creationId="{4BD1E7C4-3A32-4D65-9B23-8179897E987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7"/>
          <ac:inkMkLst>
            <pc:docMk/>
            <pc:sldMk cId="3415006394" sldId="280"/>
            <ac:inkMk id="35" creationId="{46BB9D62-764A-4A08-84C1-7D6532A8035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6"/>
          <ac:inkMkLst>
            <pc:docMk/>
            <pc:sldMk cId="3415006394" sldId="280"/>
            <ac:inkMk id="36" creationId="{31225C78-F19D-4EF8-9BBA-47F9891A995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50"/>
          <ac:inkMkLst>
            <pc:docMk/>
            <pc:sldMk cId="3415006394" sldId="280"/>
            <ac:inkMk id="37" creationId="{8C1D85BB-6400-4497-B1D7-F7A35968EC5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5"/>
          <ac:inkMkLst>
            <pc:docMk/>
            <pc:sldMk cId="3415006394" sldId="280"/>
            <ac:inkMk id="38" creationId="{F4AF159F-19A0-4D4B-B214-54216EC0829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4"/>
          <ac:inkMkLst>
            <pc:docMk/>
            <pc:sldMk cId="3415006394" sldId="280"/>
            <ac:inkMk id="39" creationId="{C6EF905A-98CA-40AC-9DB0-D559B2F7DF8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49"/>
          <ac:inkMkLst>
            <pc:docMk/>
            <pc:sldMk cId="3415006394" sldId="280"/>
            <ac:inkMk id="40" creationId="{821AB02E-F6D2-4C41-BFA3-3F8036A7043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3"/>
          <ac:inkMkLst>
            <pc:docMk/>
            <pc:sldMk cId="3415006394" sldId="280"/>
            <ac:inkMk id="41" creationId="{FFF74F8A-A236-4209-97F5-36961E3BEC8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2"/>
          <ac:inkMkLst>
            <pc:docMk/>
            <pc:sldMk cId="3415006394" sldId="280"/>
            <ac:inkMk id="42" creationId="{156589E2-FC91-44F4-84A4-3A3B70BE4E3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1"/>
          <ac:inkMkLst>
            <pc:docMk/>
            <pc:sldMk cId="3415006394" sldId="280"/>
            <ac:inkMk id="43" creationId="{DF1FC81C-ABC2-4936-84CF-6C62202B5D7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48"/>
          <ac:inkMkLst>
            <pc:docMk/>
            <pc:sldMk cId="3415006394" sldId="280"/>
            <ac:inkMk id="44" creationId="{0FF14447-DCA1-4822-BE14-1CD435E94B3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605" v="530"/>
          <ac:inkMkLst>
            <pc:docMk/>
            <pc:sldMk cId="3415006394" sldId="280"/>
            <ac:inkMk id="45" creationId="{A628A4A5-4B14-4CA8-9AC5-FDACB7CE665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589" v="529"/>
          <ac:inkMkLst>
            <pc:docMk/>
            <pc:sldMk cId="3415006394" sldId="280"/>
            <ac:inkMk id="46" creationId="{6E45A2F4-E708-4457-A225-79A078621B4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47"/>
          <ac:inkMkLst>
            <pc:docMk/>
            <pc:sldMk cId="3415006394" sldId="280"/>
            <ac:inkMk id="47" creationId="{EAE334F1-1018-4A5A-AF93-6B0AA6777BC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46"/>
          <ac:inkMkLst>
            <pc:docMk/>
            <pc:sldMk cId="3415006394" sldId="280"/>
            <ac:inkMk id="48" creationId="{E869D208-52CF-4659-92F1-8CB160FAF21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0.589" v="528"/>
          <ac:inkMkLst>
            <pc:docMk/>
            <pc:sldMk cId="3415006394" sldId="280"/>
            <ac:inkMk id="49" creationId="{E7A75976-5BB7-4CD1-AF86-7D7643D520A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14:49.480" v="545"/>
          <ac:inkMkLst>
            <pc:docMk/>
            <pc:sldMk cId="3415006394" sldId="280"/>
            <ac:inkMk id="50" creationId="{F559E03F-8667-4653-AE30-830BBE7B4F32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7:06:57.391" v="479"/>
        <pc:sldMkLst>
          <pc:docMk/>
          <pc:sldMk cId="1849481345" sldId="284"/>
        </pc:sldMkLst>
        <pc:inkChg chg="add del">
          <ac:chgData name="Maria Zafar" userId="S::maria.zafar@ucp.edu.pk::ac1be633-9544-487e-8245-7311934249c5" providerId="AD" clId="Web-{A6CB45E4-FAC0-02D3-00FB-0D67380DA0C3}" dt="2021-04-13T07:06:57.391" v="479"/>
          <ac:inkMkLst>
            <pc:docMk/>
            <pc:sldMk cId="1849481345" sldId="284"/>
            <ac:inkMk id="4" creationId="{10746564-2980-4E79-89BC-50112A1DB58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8"/>
          <ac:inkMkLst>
            <pc:docMk/>
            <pc:sldMk cId="1849481345" sldId="284"/>
            <ac:inkMk id="6" creationId="{A4C6B0B3-0D01-44C4-90C4-11EA0176847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7"/>
          <ac:inkMkLst>
            <pc:docMk/>
            <pc:sldMk cId="1849481345" sldId="284"/>
            <ac:inkMk id="7" creationId="{AFE62090-B718-4C9F-9E38-91167F60490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6"/>
          <ac:inkMkLst>
            <pc:docMk/>
            <pc:sldMk cId="1849481345" sldId="284"/>
            <ac:inkMk id="8" creationId="{AD548952-291B-463C-A27A-C6274AF8ACF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5"/>
          <ac:inkMkLst>
            <pc:docMk/>
            <pc:sldMk cId="1849481345" sldId="284"/>
            <ac:inkMk id="9" creationId="{A97FD995-44E1-4DD4-BBE2-11106582926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4"/>
          <ac:inkMkLst>
            <pc:docMk/>
            <pc:sldMk cId="1849481345" sldId="284"/>
            <ac:inkMk id="10" creationId="{455DF59C-EFDB-4CE5-A681-B546C115CCF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3"/>
          <ac:inkMkLst>
            <pc:docMk/>
            <pc:sldMk cId="1849481345" sldId="284"/>
            <ac:inkMk id="11" creationId="{519091AE-CF1C-48B0-9564-074836AEB00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2"/>
          <ac:inkMkLst>
            <pc:docMk/>
            <pc:sldMk cId="1849481345" sldId="284"/>
            <ac:inkMk id="12" creationId="{6B22BE99-5F62-4D56-B8B2-8431020F2A3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1"/>
          <ac:inkMkLst>
            <pc:docMk/>
            <pc:sldMk cId="1849481345" sldId="284"/>
            <ac:inkMk id="13" creationId="{F5D85E5D-2881-444F-ABD3-CA399AE1DF7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70"/>
          <ac:inkMkLst>
            <pc:docMk/>
            <pc:sldMk cId="1849481345" sldId="284"/>
            <ac:inkMk id="14" creationId="{86071640-30A5-4E24-B9E3-72B5B95F6CD8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69"/>
          <ac:inkMkLst>
            <pc:docMk/>
            <pc:sldMk cId="1849481345" sldId="284"/>
            <ac:inkMk id="15" creationId="{0385C7E0-ECB4-4B38-BD87-7C9352CAD21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91" v="468"/>
          <ac:inkMkLst>
            <pc:docMk/>
            <pc:sldMk cId="1849481345" sldId="284"/>
            <ac:inkMk id="16" creationId="{2791FFCE-201E-4DAA-BA28-29E74956BA7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7"/>
          <ac:inkMkLst>
            <pc:docMk/>
            <pc:sldMk cId="1849481345" sldId="284"/>
            <ac:inkMk id="17" creationId="{AA8B3ECF-6284-4B39-91F9-6DF2BCE9B7D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6"/>
          <ac:inkMkLst>
            <pc:docMk/>
            <pc:sldMk cId="1849481345" sldId="284"/>
            <ac:inkMk id="18" creationId="{2256ED2C-D6B4-450E-9BE2-369DC84EF56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5"/>
          <ac:inkMkLst>
            <pc:docMk/>
            <pc:sldMk cId="1849481345" sldId="284"/>
            <ac:inkMk id="19" creationId="{1BD29177-06A9-4A93-8BB5-590B70A593F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4"/>
          <ac:inkMkLst>
            <pc:docMk/>
            <pc:sldMk cId="1849481345" sldId="284"/>
            <ac:inkMk id="20" creationId="{18565A7D-183A-465C-B01D-C3CCF830BD4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3"/>
          <ac:inkMkLst>
            <pc:docMk/>
            <pc:sldMk cId="1849481345" sldId="284"/>
            <ac:inkMk id="21" creationId="{05A42C1C-4E70-45D8-9153-529C5F62080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2"/>
          <ac:inkMkLst>
            <pc:docMk/>
            <pc:sldMk cId="1849481345" sldId="284"/>
            <ac:inkMk id="22" creationId="{9D79A7B9-D380-4649-B448-FF451C5FEB8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1"/>
          <ac:inkMkLst>
            <pc:docMk/>
            <pc:sldMk cId="1849481345" sldId="284"/>
            <ac:inkMk id="23" creationId="{79550E42-A3C1-4743-8BE3-A5BE3BE0ABE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60"/>
          <ac:inkMkLst>
            <pc:docMk/>
            <pc:sldMk cId="1849481345" sldId="284"/>
            <ac:inkMk id="24" creationId="{8C1AEAF7-CD14-42CF-90A1-DCEB1C63B00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9"/>
          <ac:inkMkLst>
            <pc:docMk/>
            <pc:sldMk cId="1849481345" sldId="284"/>
            <ac:inkMk id="25" creationId="{A6B200E6-F418-44FB-9271-D3904727815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8"/>
          <ac:inkMkLst>
            <pc:docMk/>
            <pc:sldMk cId="1849481345" sldId="284"/>
            <ac:inkMk id="26" creationId="{2EF2EB22-24D4-4AEB-B22C-B2605AA9A80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7"/>
          <ac:inkMkLst>
            <pc:docMk/>
            <pc:sldMk cId="1849481345" sldId="284"/>
            <ac:inkMk id="27" creationId="{4F5232EB-C6C5-4587-9077-0DBC0BB854D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6"/>
          <ac:inkMkLst>
            <pc:docMk/>
            <pc:sldMk cId="1849481345" sldId="284"/>
            <ac:inkMk id="28" creationId="{2E690910-B4F9-420C-BA84-341C442849D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5"/>
          <ac:inkMkLst>
            <pc:docMk/>
            <pc:sldMk cId="1849481345" sldId="284"/>
            <ac:inkMk id="29" creationId="{5F50FF4C-2E72-46E8-806E-9F6FC4B66DF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4"/>
          <ac:inkMkLst>
            <pc:docMk/>
            <pc:sldMk cId="1849481345" sldId="284"/>
            <ac:inkMk id="30" creationId="{8BD5EF3E-065A-4291-B200-8AD3BCCB45A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3"/>
          <ac:inkMkLst>
            <pc:docMk/>
            <pc:sldMk cId="1849481345" sldId="284"/>
            <ac:inkMk id="31" creationId="{2C50C9F3-545C-432B-BCE7-8EFD3190672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76" v="452"/>
          <ac:inkMkLst>
            <pc:docMk/>
            <pc:sldMk cId="1849481345" sldId="284"/>
            <ac:inkMk id="32" creationId="{51444306-9687-46C3-82AC-CDFA500B2F4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51"/>
          <ac:inkMkLst>
            <pc:docMk/>
            <pc:sldMk cId="1849481345" sldId="284"/>
            <ac:inkMk id="33" creationId="{7ED5F0BB-5D81-426B-B467-270425CF457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50"/>
          <ac:inkMkLst>
            <pc:docMk/>
            <pc:sldMk cId="1849481345" sldId="284"/>
            <ac:inkMk id="34" creationId="{EDF12670-2B73-41C7-A9CF-88F7F69769D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9"/>
          <ac:inkMkLst>
            <pc:docMk/>
            <pc:sldMk cId="1849481345" sldId="284"/>
            <ac:inkMk id="35" creationId="{4488BA32-9A26-4D25-A1DF-98766174782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8"/>
          <ac:inkMkLst>
            <pc:docMk/>
            <pc:sldMk cId="1849481345" sldId="284"/>
            <ac:inkMk id="36" creationId="{3DDAF3DF-0507-4434-9280-9B1BD6427B1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7"/>
          <ac:inkMkLst>
            <pc:docMk/>
            <pc:sldMk cId="1849481345" sldId="284"/>
            <ac:inkMk id="37" creationId="{E33C30F4-3544-47DD-88D4-60B301311F3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6"/>
          <ac:inkMkLst>
            <pc:docMk/>
            <pc:sldMk cId="1849481345" sldId="284"/>
            <ac:inkMk id="38" creationId="{697939B1-D948-45BA-BC22-44870351D40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5"/>
          <ac:inkMkLst>
            <pc:docMk/>
            <pc:sldMk cId="1849481345" sldId="284"/>
            <ac:inkMk id="39" creationId="{21DA36A7-3C48-4B17-B180-ABDB4189491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4"/>
          <ac:inkMkLst>
            <pc:docMk/>
            <pc:sldMk cId="1849481345" sldId="284"/>
            <ac:inkMk id="40" creationId="{8532ACD8-6E79-418A-A533-44B79FF1F21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3"/>
          <ac:inkMkLst>
            <pc:docMk/>
            <pc:sldMk cId="1849481345" sldId="284"/>
            <ac:inkMk id="41" creationId="{1D5A8302-EC5B-4AB8-BE54-C06E6D4C60D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2"/>
          <ac:inkMkLst>
            <pc:docMk/>
            <pc:sldMk cId="1849481345" sldId="284"/>
            <ac:inkMk id="42" creationId="{D11AA2D9-3437-4ED3-A0EA-6CCC3EBA531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1"/>
          <ac:inkMkLst>
            <pc:docMk/>
            <pc:sldMk cId="1849481345" sldId="284"/>
            <ac:inkMk id="43" creationId="{8B8ED03F-2E51-4C19-B836-177A173D856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40"/>
          <ac:inkMkLst>
            <pc:docMk/>
            <pc:sldMk cId="1849481345" sldId="284"/>
            <ac:inkMk id="44" creationId="{1459B44F-30D3-4F02-8325-2B529AADBF3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39"/>
          <ac:inkMkLst>
            <pc:docMk/>
            <pc:sldMk cId="1849481345" sldId="284"/>
            <ac:inkMk id="45" creationId="{945540CC-8EFC-4A10-B123-23AA900AA99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38"/>
          <ac:inkMkLst>
            <pc:docMk/>
            <pc:sldMk cId="1849481345" sldId="284"/>
            <ac:inkMk id="46" creationId="{D5C6BCBD-9119-40AA-898B-7973396E854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37"/>
          <ac:inkMkLst>
            <pc:docMk/>
            <pc:sldMk cId="1849481345" sldId="284"/>
            <ac:inkMk id="47" creationId="{F6F70318-738E-4CDA-BC0C-1F1CDC9EDBC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60" v="436"/>
          <ac:inkMkLst>
            <pc:docMk/>
            <pc:sldMk cId="1849481345" sldId="284"/>
            <ac:inkMk id="48" creationId="{99AC9F28-44F9-44BB-B327-7ADA40CF8A0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5"/>
          <ac:inkMkLst>
            <pc:docMk/>
            <pc:sldMk cId="1849481345" sldId="284"/>
            <ac:inkMk id="49" creationId="{7F75BDAA-F90E-4168-AFC1-6A4FE1E19F3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4"/>
          <ac:inkMkLst>
            <pc:docMk/>
            <pc:sldMk cId="1849481345" sldId="284"/>
            <ac:inkMk id="50" creationId="{14ADD1C8-7922-4648-89FA-CE7C7605445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3"/>
          <ac:inkMkLst>
            <pc:docMk/>
            <pc:sldMk cId="1849481345" sldId="284"/>
            <ac:inkMk id="51" creationId="{60DDAB2D-17B0-464D-89BC-C2A6233F6C3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2"/>
          <ac:inkMkLst>
            <pc:docMk/>
            <pc:sldMk cId="1849481345" sldId="284"/>
            <ac:inkMk id="52" creationId="{5DF51709-25E1-452F-8520-E84CD7FB8A1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1"/>
          <ac:inkMkLst>
            <pc:docMk/>
            <pc:sldMk cId="1849481345" sldId="284"/>
            <ac:inkMk id="53" creationId="{C1FF2538-9C6B-4B62-A3A1-62007FBB48D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30"/>
          <ac:inkMkLst>
            <pc:docMk/>
            <pc:sldMk cId="1849481345" sldId="284"/>
            <ac:inkMk id="54" creationId="{1A7112A4-6FA2-4BF3-9952-953F4C59DCB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9"/>
          <ac:inkMkLst>
            <pc:docMk/>
            <pc:sldMk cId="1849481345" sldId="284"/>
            <ac:inkMk id="55" creationId="{42305432-9F78-4D45-8683-3C0A337C296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8"/>
          <ac:inkMkLst>
            <pc:docMk/>
            <pc:sldMk cId="1849481345" sldId="284"/>
            <ac:inkMk id="56" creationId="{FD67269A-581A-48EB-AF38-10A58503DE0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7"/>
          <ac:inkMkLst>
            <pc:docMk/>
            <pc:sldMk cId="1849481345" sldId="284"/>
            <ac:inkMk id="57" creationId="{0DEAD597-1FF0-4A80-A92C-20720FA8596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6"/>
          <ac:inkMkLst>
            <pc:docMk/>
            <pc:sldMk cId="1849481345" sldId="284"/>
            <ac:inkMk id="58" creationId="{706B6572-2FA7-47E7-9C76-24923FA3825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5"/>
          <ac:inkMkLst>
            <pc:docMk/>
            <pc:sldMk cId="1849481345" sldId="284"/>
            <ac:inkMk id="59" creationId="{D4EFB0F3-A826-4751-8BC2-2DD71B2E902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4"/>
          <ac:inkMkLst>
            <pc:docMk/>
            <pc:sldMk cId="1849481345" sldId="284"/>
            <ac:inkMk id="60" creationId="{65B6E398-D706-4BC5-A922-4FE920ADFFD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3"/>
          <ac:inkMkLst>
            <pc:docMk/>
            <pc:sldMk cId="1849481345" sldId="284"/>
            <ac:inkMk id="61" creationId="{25034091-5F3D-449E-9301-F83507F3AA4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2"/>
          <ac:inkMkLst>
            <pc:docMk/>
            <pc:sldMk cId="1849481345" sldId="284"/>
            <ac:inkMk id="62" creationId="{C3A3E72A-4E59-4851-86CB-52DCD03D1DE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44" v="421"/>
          <ac:inkMkLst>
            <pc:docMk/>
            <pc:sldMk cId="1849481345" sldId="284"/>
            <ac:inkMk id="63" creationId="{A5678263-1DA4-4BA3-8635-3603A055528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20"/>
          <ac:inkMkLst>
            <pc:docMk/>
            <pc:sldMk cId="1849481345" sldId="284"/>
            <ac:inkMk id="64" creationId="{309856F8-D557-4720-BCC7-3F7284D2EC6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9"/>
          <ac:inkMkLst>
            <pc:docMk/>
            <pc:sldMk cId="1849481345" sldId="284"/>
            <ac:inkMk id="65" creationId="{911DBCBD-831F-4F10-ABC7-7EE5A0116595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8"/>
          <ac:inkMkLst>
            <pc:docMk/>
            <pc:sldMk cId="1849481345" sldId="284"/>
            <ac:inkMk id="66" creationId="{3A7B90AA-E1B7-409C-B9B6-B6D7697BD5A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7"/>
          <ac:inkMkLst>
            <pc:docMk/>
            <pc:sldMk cId="1849481345" sldId="284"/>
            <ac:inkMk id="67" creationId="{0559CB6D-617A-4CCF-937B-4F2EBB70293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6"/>
          <ac:inkMkLst>
            <pc:docMk/>
            <pc:sldMk cId="1849481345" sldId="284"/>
            <ac:inkMk id="68" creationId="{428BC62A-6AEA-4B58-9B3E-8203EBE880B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5"/>
          <ac:inkMkLst>
            <pc:docMk/>
            <pc:sldMk cId="1849481345" sldId="284"/>
            <ac:inkMk id="69" creationId="{AE5D73EC-DAAF-414F-A3D9-3C46962E364C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4"/>
          <ac:inkMkLst>
            <pc:docMk/>
            <pc:sldMk cId="1849481345" sldId="284"/>
            <ac:inkMk id="70" creationId="{84C0C7BA-6D9A-4E1B-AE12-6A17AB295AA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3"/>
          <ac:inkMkLst>
            <pc:docMk/>
            <pc:sldMk cId="1849481345" sldId="284"/>
            <ac:inkMk id="71" creationId="{AB1ACC1C-9025-4B99-8CF5-513F000F1B2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2"/>
          <ac:inkMkLst>
            <pc:docMk/>
            <pc:sldMk cId="1849481345" sldId="284"/>
            <ac:inkMk id="72" creationId="{9DFF1E4F-B41C-4304-8791-887A2E8BC0E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1"/>
          <ac:inkMkLst>
            <pc:docMk/>
            <pc:sldMk cId="1849481345" sldId="284"/>
            <ac:inkMk id="73" creationId="{19DFD091-58B6-4A1C-9B54-01520B32B28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10"/>
          <ac:inkMkLst>
            <pc:docMk/>
            <pc:sldMk cId="1849481345" sldId="284"/>
            <ac:inkMk id="74" creationId="{34974341-A83B-4CE1-8471-7D197C9FF69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09"/>
          <ac:inkMkLst>
            <pc:docMk/>
            <pc:sldMk cId="1849481345" sldId="284"/>
            <ac:inkMk id="75" creationId="{1875CEFA-EBD7-4E3B-AD64-EF12E3F1E54B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08"/>
          <ac:inkMkLst>
            <pc:docMk/>
            <pc:sldMk cId="1849481345" sldId="284"/>
            <ac:inkMk id="76" creationId="{B58E17E0-DEE2-4C40-9238-1EBE29672C9E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07"/>
          <ac:inkMkLst>
            <pc:docMk/>
            <pc:sldMk cId="1849481345" sldId="284"/>
            <ac:inkMk id="77" creationId="{5B8D3E26-95D6-4D9E-B3B2-526B2B53D89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29" v="406"/>
          <ac:inkMkLst>
            <pc:docMk/>
            <pc:sldMk cId="1849481345" sldId="284"/>
            <ac:inkMk id="78" creationId="{CFBAAD4C-2348-4F46-9487-9EB1A8F3E48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5"/>
          <ac:inkMkLst>
            <pc:docMk/>
            <pc:sldMk cId="1849481345" sldId="284"/>
            <ac:inkMk id="79" creationId="{43F467E3-D351-466C-82DA-9492D1680180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4"/>
          <ac:inkMkLst>
            <pc:docMk/>
            <pc:sldMk cId="1849481345" sldId="284"/>
            <ac:inkMk id="80" creationId="{42CC4D8D-4A5D-4CE2-8939-EF96C9C80611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3"/>
          <ac:inkMkLst>
            <pc:docMk/>
            <pc:sldMk cId="1849481345" sldId="284"/>
            <ac:inkMk id="81" creationId="{D5CDC2EF-27F5-42B5-8400-911EEAB3B24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2"/>
          <ac:inkMkLst>
            <pc:docMk/>
            <pc:sldMk cId="1849481345" sldId="284"/>
            <ac:inkMk id="82" creationId="{FFA64F6C-919C-4932-82ED-D787A7BD1BDD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1"/>
          <ac:inkMkLst>
            <pc:docMk/>
            <pc:sldMk cId="1849481345" sldId="284"/>
            <ac:inkMk id="83" creationId="{6341BE2C-8BD9-4C36-8E84-6CC937A964AF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400"/>
          <ac:inkMkLst>
            <pc:docMk/>
            <pc:sldMk cId="1849481345" sldId="284"/>
            <ac:inkMk id="84" creationId="{19FF8AAC-78C5-4BE8-AFFE-AB146B1896A6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9"/>
          <ac:inkMkLst>
            <pc:docMk/>
            <pc:sldMk cId="1849481345" sldId="284"/>
            <ac:inkMk id="85" creationId="{A3AEF28C-DE60-4212-8653-7D36BC4564F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8"/>
          <ac:inkMkLst>
            <pc:docMk/>
            <pc:sldMk cId="1849481345" sldId="284"/>
            <ac:inkMk id="86" creationId="{6BAD9FAE-B710-49DF-BA51-09516E42E85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7"/>
          <ac:inkMkLst>
            <pc:docMk/>
            <pc:sldMk cId="1849481345" sldId="284"/>
            <ac:inkMk id="87" creationId="{0C942357-1A4C-45AE-BD22-3CD6C1CA519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6"/>
          <ac:inkMkLst>
            <pc:docMk/>
            <pc:sldMk cId="1849481345" sldId="284"/>
            <ac:inkMk id="88" creationId="{F869D28C-9753-4F48-B30E-51106AF46524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5"/>
          <ac:inkMkLst>
            <pc:docMk/>
            <pc:sldMk cId="1849481345" sldId="284"/>
            <ac:inkMk id="89" creationId="{FDEDE08A-66EE-4DDA-9ACA-5961005BAFA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5:50.296" v="381"/>
          <ac:inkMkLst>
            <pc:docMk/>
            <pc:sldMk cId="1849481345" sldId="284"/>
            <ac:inkMk id="90" creationId="{B48AA531-5EA0-448E-952F-9A6572106B1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4"/>
          <ac:inkMkLst>
            <pc:docMk/>
            <pc:sldMk cId="1849481345" sldId="284"/>
            <ac:inkMk id="91" creationId="{8753E2E6-D685-4999-BDC1-E7224551CF37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3"/>
          <ac:inkMkLst>
            <pc:docMk/>
            <pc:sldMk cId="1849481345" sldId="284"/>
            <ac:inkMk id="92" creationId="{BC3A54DC-7C70-4871-866F-4E5C313A89E9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2"/>
          <ac:inkMkLst>
            <pc:docMk/>
            <pc:sldMk cId="1849481345" sldId="284"/>
            <ac:inkMk id="93" creationId="{695E0212-8557-4FEE-8B9F-661A18EDB662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313" v="391"/>
          <ac:inkMkLst>
            <pc:docMk/>
            <pc:sldMk cId="1849481345" sldId="284"/>
            <ac:inkMk id="94" creationId="{8CC99AE0-8EF3-4A2B-8389-96FCB4DE3D5A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297" v="390"/>
          <ac:inkMkLst>
            <pc:docMk/>
            <pc:sldMk cId="1849481345" sldId="284"/>
            <ac:inkMk id="95" creationId="{0132594E-7DEE-4B3B-8220-E6D856D8BC43}"/>
          </ac:inkMkLst>
        </pc:inkChg>
        <pc:inkChg chg="add del">
          <ac:chgData name="Maria Zafar" userId="S::maria.zafar@ucp.edu.pk::ac1be633-9544-487e-8245-7311934249c5" providerId="AD" clId="Web-{A6CB45E4-FAC0-02D3-00FB-0D67380DA0C3}" dt="2021-04-13T07:06:57.297" v="389"/>
          <ac:inkMkLst>
            <pc:docMk/>
            <pc:sldMk cId="1849481345" sldId="284"/>
            <ac:inkMk id="96" creationId="{CB74FA67-3BF4-460C-9178-276225423821}"/>
          </ac:inkMkLst>
        </pc:inkChg>
      </pc:sldChg>
      <pc:sldChg chg="addSp delSp">
        <pc:chgData name="Maria Zafar" userId="S::maria.zafar@ucp.edu.pk::ac1be633-9544-487e-8245-7311934249c5" providerId="AD" clId="Web-{A6CB45E4-FAC0-02D3-00FB-0D67380DA0C3}" dt="2021-04-13T07:07:02.782" v="480"/>
        <pc:sldMkLst>
          <pc:docMk/>
          <pc:sldMk cId="791496193" sldId="285"/>
        </pc:sldMkLst>
        <pc:inkChg chg="add del">
          <ac:chgData name="Maria Zafar" userId="S::maria.zafar@ucp.edu.pk::ac1be633-9544-487e-8245-7311934249c5" providerId="AD" clId="Web-{A6CB45E4-FAC0-02D3-00FB-0D67380DA0C3}" dt="2021-04-13T07:07:02.782" v="480"/>
          <ac:inkMkLst>
            <pc:docMk/>
            <pc:sldMk cId="791496193" sldId="285"/>
            <ac:inkMk id="9" creationId="{55F1581D-C594-4916-B856-4F9F1F8C3B2E}"/>
          </ac:inkMkLst>
        </pc:inkChg>
      </pc:sldChg>
    </pc:docChg>
  </pc:docChgLst>
  <pc:docChgLst>
    <pc:chgData name="Maria Zafar" userId="S::maria.zafar@ucp.edu.pk::ac1be633-9544-487e-8245-7311934249c5" providerId="AD" clId="Web-{C8DB731C-54FA-3260-B4A4-30CE453CF26F}"/>
    <pc:docChg chg="modSld">
      <pc:chgData name="Maria Zafar" userId="S::maria.zafar@ucp.edu.pk::ac1be633-9544-487e-8245-7311934249c5" providerId="AD" clId="Web-{C8DB731C-54FA-3260-B4A4-30CE453CF26F}" dt="2021-04-09T13:09:24.191" v="27"/>
      <pc:docMkLst>
        <pc:docMk/>
      </pc:docMkLst>
      <pc:sldChg chg="addSp delSp">
        <pc:chgData name="Maria Zafar" userId="S::maria.zafar@ucp.edu.pk::ac1be633-9544-487e-8245-7311934249c5" providerId="AD" clId="Web-{C8DB731C-54FA-3260-B4A4-30CE453CF26F}" dt="2021-04-09T13:09:24.191" v="27"/>
        <pc:sldMkLst>
          <pc:docMk/>
          <pc:sldMk cId="419762863" sldId="261"/>
        </pc:sldMkLst>
        <pc:inkChg chg="add del">
          <ac:chgData name="Maria Zafar" userId="S::maria.zafar@ucp.edu.pk::ac1be633-9544-487e-8245-7311934249c5" providerId="AD" clId="Web-{C8DB731C-54FA-3260-B4A4-30CE453CF26F}" dt="2021-04-09T13:09:24.191" v="27"/>
          <ac:inkMkLst>
            <pc:docMk/>
            <pc:sldMk cId="419762863" sldId="261"/>
            <ac:inkMk id="4" creationId="{E7952680-6EE3-482C-99E6-F13D1E76D6DA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91" v="26"/>
          <ac:inkMkLst>
            <pc:docMk/>
            <pc:sldMk cId="419762863" sldId="261"/>
            <ac:inkMk id="5" creationId="{CD8B1065-27D1-4DCB-92CE-8681D88FD2E6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5"/>
          <ac:inkMkLst>
            <pc:docMk/>
            <pc:sldMk cId="419762863" sldId="261"/>
            <ac:inkMk id="6" creationId="{EFF7014B-06F4-4C20-903E-42912499283A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4"/>
          <ac:inkMkLst>
            <pc:docMk/>
            <pc:sldMk cId="419762863" sldId="261"/>
            <ac:inkMk id="7" creationId="{D479D65A-037F-4606-B603-5978B6EC9734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3"/>
          <ac:inkMkLst>
            <pc:docMk/>
            <pc:sldMk cId="419762863" sldId="261"/>
            <ac:inkMk id="8" creationId="{CE81E955-809C-4063-8DDF-F08C912CD562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2"/>
          <ac:inkMkLst>
            <pc:docMk/>
            <pc:sldMk cId="419762863" sldId="261"/>
            <ac:inkMk id="9" creationId="{FCA9ADF9-5196-4ABA-8284-9DA2A29ECC35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1"/>
          <ac:inkMkLst>
            <pc:docMk/>
            <pc:sldMk cId="419762863" sldId="261"/>
            <ac:inkMk id="10" creationId="{ABC5CAB9-85C7-4157-95C8-BDF4C216CBEF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20"/>
          <ac:inkMkLst>
            <pc:docMk/>
            <pc:sldMk cId="419762863" sldId="261"/>
            <ac:inkMk id="11" creationId="{831A8DE3-9F5F-4A6D-8F3B-F96ABB619BD9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9"/>
          <ac:inkMkLst>
            <pc:docMk/>
            <pc:sldMk cId="419762863" sldId="261"/>
            <ac:inkMk id="12" creationId="{12995936-B410-4D15-88B4-80F96C9B6A3D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8"/>
          <ac:inkMkLst>
            <pc:docMk/>
            <pc:sldMk cId="419762863" sldId="261"/>
            <ac:inkMk id="13" creationId="{8A27E5B9-518F-4A52-B4D1-1F2B66E7163D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7"/>
          <ac:inkMkLst>
            <pc:docMk/>
            <pc:sldMk cId="419762863" sldId="261"/>
            <ac:inkMk id="14" creationId="{C8F065DD-4F0B-495D-88BC-019776096A8C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6"/>
          <ac:inkMkLst>
            <pc:docMk/>
            <pc:sldMk cId="419762863" sldId="261"/>
            <ac:inkMk id="15" creationId="{D288D0C3-1BDE-4470-B04E-B5124B38EA83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5"/>
          <ac:inkMkLst>
            <pc:docMk/>
            <pc:sldMk cId="419762863" sldId="261"/>
            <ac:inkMk id="16" creationId="{FAEC0F9F-FAC5-42E8-A029-D5B39A43B79B}"/>
          </ac:inkMkLst>
        </pc:inkChg>
        <pc:inkChg chg="add del">
          <ac:chgData name="Maria Zafar" userId="S::maria.zafar@ucp.edu.pk::ac1be633-9544-487e-8245-7311934249c5" providerId="AD" clId="Web-{C8DB731C-54FA-3260-B4A4-30CE453CF26F}" dt="2021-04-09T13:09:24.175" v="14"/>
          <ac:inkMkLst>
            <pc:docMk/>
            <pc:sldMk cId="419762863" sldId="261"/>
            <ac:inkMk id="17" creationId="{F978AE46-1E76-413A-9C54-D6290A153645}"/>
          </ac:inkMkLst>
        </pc:inkChg>
      </pc:sldChg>
    </pc:docChg>
  </pc:docChgLst>
  <pc:docChgLst>
    <pc:chgData name="Maria Zafar" userId="S::maria.zafar@ucp.edu.pk::ac1be633-9544-487e-8245-7311934249c5" providerId="AD" clId="Web-{7A6BFEA6-FFD9-6B32-514B-F83B0F07C373}"/>
    <pc:docChg chg="modSld">
      <pc:chgData name="Maria Zafar" userId="S::maria.zafar@ucp.edu.pk::ac1be633-9544-487e-8245-7311934249c5" providerId="AD" clId="Web-{7A6BFEA6-FFD9-6B32-514B-F83B0F07C373}" dt="2021-04-12T07:27:05.631" v="747"/>
      <pc:docMkLst>
        <pc:docMk/>
      </pc:docMkLst>
      <pc:sldChg chg="addSp delSp">
        <pc:chgData name="Maria Zafar" userId="S::maria.zafar@ucp.edu.pk::ac1be633-9544-487e-8245-7311934249c5" providerId="AD" clId="Web-{7A6BFEA6-FFD9-6B32-514B-F83B0F07C373}" dt="2021-04-12T06:42:04.875" v="15"/>
        <pc:sldMkLst>
          <pc:docMk/>
          <pc:sldMk cId="2493768410" sldId="262"/>
        </pc:sldMkLst>
        <pc:inkChg chg="add del">
          <ac:chgData name="Maria Zafar" userId="S::maria.zafar@ucp.edu.pk::ac1be633-9544-487e-8245-7311934249c5" providerId="AD" clId="Web-{7A6BFEA6-FFD9-6B32-514B-F83B0F07C373}" dt="2021-04-12T06:42:04.875" v="15"/>
          <ac:inkMkLst>
            <pc:docMk/>
            <pc:sldMk cId="2493768410" sldId="262"/>
            <ac:inkMk id="3" creationId="{A444060C-A743-4232-A086-661B04CCC8C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2:04.875" v="14"/>
          <ac:inkMkLst>
            <pc:docMk/>
            <pc:sldMk cId="2493768410" sldId="262"/>
            <ac:inkMk id="9" creationId="{F5E37DDD-36FB-4A74-A3A8-849CA07ABDFA}"/>
          </ac:inkMkLst>
        </pc:inkChg>
        <pc:inkChg chg="add">
          <ac:chgData name="Maria Zafar" userId="S::maria.zafar@ucp.edu.pk::ac1be633-9544-487e-8245-7311934249c5" providerId="AD" clId="Web-{7A6BFEA6-FFD9-6B32-514B-F83B0F07C373}" dt="2021-04-12T06:38:00.807" v="2"/>
          <ac:inkMkLst>
            <pc:docMk/>
            <pc:sldMk cId="2493768410" sldId="262"/>
            <ac:inkMk id="11" creationId="{19D32936-439B-4E01-BDA7-9B37C7C0812E}"/>
          </ac:inkMkLst>
        </pc:inkChg>
        <pc:inkChg chg="add">
          <ac:chgData name="Maria Zafar" userId="S::maria.zafar@ucp.edu.pk::ac1be633-9544-487e-8245-7311934249c5" providerId="AD" clId="Web-{7A6BFEA6-FFD9-6B32-514B-F83B0F07C373}" dt="2021-04-12T06:38:46.120" v="3"/>
          <ac:inkMkLst>
            <pc:docMk/>
            <pc:sldMk cId="2493768410" sldId="262"/>
            <ac:inkMk id="12" creationId="{E7165935-7C99-4B94-8973-86D2670E8D7B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00:30.528" v="243"/>
        <pc:sldMkLst>
          <pc:docMk/>
          <pc:sldMk cId="460908697" sldId="263"/>
        </pc:sldMkLst>
        <pc:inkChg chg="add del">
          <ac:chgData name="Maria Zafar" userId="S::maria.zafar@ucp.edu.pk::ac1be633-9544-487e-8245-7311934249c5" providerId="AD" clId="Web-{7A6BFEA6-FFD9-6B32-514B-F83B0F07C373}" dt="2021-04-12T06:57:33.118" v="181"/>
          <ac:inkMkLst>
            <pc:docMk/>
            <pc:sldMk cId="460908697" sldId="263"/>
            <ac:inkMk id="2" creationId="{2AA89FF6-E02E-4968-825D-76C4A0EED95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80"/>
          <ac:inkMkLst>
            <pc:docMk/>
            <pc:sldMk cId="460908697" sldId="263"/>
            <ac:inkMk id="5" creationId="{33EEB1D7-1A10-4D32-A792-D5A6A3110F8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9"/>
          <ac:inkMkLst>
            <pc:docMk/>
            <pc:sldMk cId="460908697" sldId="263"/>
            <ac:inkMk id="6" creationId="{24B9F13E-83D2-46F0-88EF-97AC6F7D872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8"/>
          <ac:inkMkLst>
            <pc:docMk/>
            <pc:sldMk cId="460908697" sldId="263"/>
            <ac:inkMk id="7" creationId="{79ACE935-183E-44A1-B880-4B07DD40247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7"/>
          <ac:inkMkLst>
            <pc:docMk/>
            <pc:sldMk cId="460908697" sldId="263"/>
            <ac:inkMk id="8" creationId="{EED123E8-55E6-4201-87E9-D7AB6083948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6"/>
          <ac:inkMkLst>
            <pc:docMk/>
            <pc:sldMk cId="460908697" sldId="263"/>
            <ac:inkMk id="9" creationId="{ACE32622-5103-4FE7-AF31-BFD6BAF3A8D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5"/>
          <ac:inkMkLst>
            <pc:docMk/>
            <pc:sldMk cId="460908697" sldId="263"/>
            <ac:inkMk id="10" creationId="{FBDE2934-21FB-4811-9F38-82B2FC7CFC3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4"/>
          <ac:inkMkLst>
            <pc:docMk/>
            <pc:sldMk cId="460908697" sldId="263"/>
            <ac:inkMk id="11" creationId="{68949CBD-6B44-49C7-9306-DF1E560DE2C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7:33.118" v="173"/>
          <ac:inkMkLst>
            <pc:docMk/>
            <pc:sldMk cId="460908697" sldId="263"/>
            <ac:inkMk id="12" creationId="{E5650928-E8A6-4207-B59E-7DF42C8B7D13}"/>
          </ac:inkMkLst>
        </pc:inkChg>
        <pc:inkChg chg="add">
          <ac:chgData name="Maria Zafar" userId="S::maria.zafar@ucp.edu.pk::ac1be633-9544-487e-8245-7311934249c5" providerId="AD" clId="Web-{7A6BFEA6-FFD9-6B32-514B-F83B0F07C373}" dt="2021-04-12T06:57:10.461" v="171"/>
          <ac:inkMkLst>
            <pc:docMk/>
            <pc:sldMk cId="460908697" sldId="263"/>
            <ac:inkMk id="13" creationId="{7D73F4F6-23AE-4003-B121-C17C7A1D630D}"/>
          </ac:inkMkLst>
        </pc:inkChg>
        <pc:inkChg chg="add">
          <ac:chgData name="Maria Zafar" userId="S::maria.zafar@ucp.edu.pk::ac1be633-9544-487e-8245-7311934249c5" providerId="AD" clId="Web-{7A6BFEA6-FFD9-6B32-514B-F83B0F07C373}" dt="2021-04-12T06:57:11.070" v="172"/>
          <ac:inkMkLst>
            <pc:docMk/>
            <pc:sldMk cId="460908697" sldId="263"/>
            <ac:inkMk id="14" creationId="{CEE918A8-BEA9-46D7-9219-3528007377C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28" v="243"/>
          <ac:inkMkLst>
            <pc:docMk/>
            <pc:sldMk cId="460908697" sldId="263"/>
            <ac:inkMk id="15" creationId="{7FF763C2-FA36-41F5-BC1B-A4E5E5FE93D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28" v="242"/>
          <ac:inkMkLst>
            <pc:docMk/>
            <pc:sldMk cId="460908697" sldId="263"/>
            <ac:inkMk id="16" creationId="{7582272D-3980-4B9E-9655-50679E8D8AB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41"/>
          <ac:inkMkLst>
            <pc:docMk/>
            <pc:sldMk cId="460908697" sldId="263"/>
            <ac:inkMk id="17" creationId="{0EEE98DE-90FD-45B6-AD7E-460B2A9BF16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40"/>
          <ac:inkMkLst>
            <pc:docMk/>
            <pc:sldMk cId="460908697" sldId="263"/>
            <ac:inkMk id="18" creationId="{6D9A497B-9E83-4ABB-928A-7BFFD134827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9"/>
          <ac:inkMkLst>
            <pc:docMk/>
            <pc:sldMk cId="460908697" sldId="263"/>
            <ac:inkMk id="19" creationId="{1654C7AF-17B3-4D31-9884-ADD283944ED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8"/>
          <ac:inkMkLst>
            <pc:docMk/>
            <pc:sldMk cId="460908697" sldId="263"/>
            <ac:inkMk id="20" creationId="{FFAC042C-C730-4DF2-9E95-58EA40AEF90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7"/>
          <ac:inkMkLst>
            <pc:docMk/>
            <pc:sldMk cId="460908697" sldId="263"/>
            <ac:inkMk id="21" creationId="{9DC73F13-D34B-4C82-A086-DB842AA4851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6"/>
          <ac:inkMkLst>
            <pc:docMk/>
            <pc:sldMk cId="460908697" sldId="263"/>
            <ac:inkMk id="22" creationId="{BCE8A581-99CC-4468-A00A-D2972167883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5"/>
          <ac:inkMkLst>
            <pc:docMk/>
            <pc:sldMk cId="460908697" sldId="263"/>
            <ac:inkMk id="23" creationId="{72D881C5-A9ED-4CF8-ADC8-24762DE54A6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4"/>
          <ac:inkMkLst>
            <pc:docMk/>
            <pc:sldMk cId="460908697" sldId="263"/>
            <ac:inkMk id="24" creationId="{50B0AE7B-94AC-4E96-8570-909B7B8502D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3"/>
          <ac:inkMkLst>
            <pc:docMk/>
            <pc:sldMk cId="460908697" sldId="263"/>
            <ac:inkMk id="25" creationId="{EA0D818F-B0FD-4760-B632-5FB014FD91B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2"/>
          <ac:inkMkLst>
            <pc:docMk/>
            <pc:sldMk cId="460908697" sldId="263"/>
            <ac:inkMk id="26" creationId="{47D3BADE-5C46-4FDE-89CA-4200BFADCB2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1"/>
          <ac:inkMkLst>
            <pc:docMk/>
            <pc:sldMk cId="460908697" sldId="263"/>
            <ac:inkMk id="27" creationId="{0F41E0C4-F2ED-41DD-A932-BF35176D3DA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30"/>
          <ac:inkMkLst>
            <pc:docMk/>
            <pc:sldMk cId="460908697" sldId="263"/>
            <ac:inkMk id="28" creationId="{85FF6F7B-2CF6-43C7-85F0-C1EEE453A60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29"/>
          <ac:inkMkLst>
            <pc:docMk/>
            <pc:sldMk cId="460908697" sldId="263"/>
            <ac:inkMk id="29" creationId="{0E0A62DC-4062-4FB1-A7A7-EB7B1433F23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28"/>
          <ac:inkMkLst>
            <pc:docMk/>
            <pc:sldMk cId="460908697" sldId="263"/>
            <ac:inkMk id="30" creationId="{BFF3450F-9CE3-4605-990C-1002232033F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27"/>
          <ac:inkMkLst>
            <pc:docMk/>
            <pc:sldMk cId="460908697" sldId="263"/>
            <ac:inkMk id="31" creationId="{4D598F31-7D8D-4AED-B1C5-23E3F5FBB06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26"/>
          <ac:inkMkLst>
            <pc:docMk/>
            <pc:sldMk cId="460908697" sldId="263"/>
            <ac:inkMk id="32" creationId="{124D848B-EE06-4DA7-8C62-B9723071137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513" v="225"/>
          <ac:inkMkLst>
            <pc:docMk/>
            <pc:sldMk cId="460908697" sldId="263"/>
            <ac:inkMk id="33" creationId="{B18BBE7D-96F7-42AB-BA3F-6A096A1720B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24"/>
          <ac:inkMkLst>
            <pc:docMk/>
            <pc:sldMk cId="460908697" sldId="263"/>
            <ac:inkMk id="34" creationId="{C50DAD58-30DE-435F-98A9-2B3A7854EDD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23"/>
          <ac:inkMkLst>
            <pc:docMk/>
            <pc:sldMk cId="460908697" sldId="263"/>
            <ac:inkMk id="35" creationId="{CD076A47-8054-46A8-BD8F-AE253F7FAB4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22"/>
          <ac:inkMkLst>
            <pc:docMk/>
            <pc:sldMk cId="460908697" sldId="263"/>
            <ac:inkMk id="36" creationId="{4B6D77AE-1DCD-44FB-A3D5-B62573BB7F9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21"/>
          <ac:inkMkLst>
            <pc:docMk/>
            <pc:sldMk cId="460908697" sldId="263"/>
            <ac:inkMk id="37" creationId="{A3BE9992-864E-4520-A64C-4AB13940A83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20"/>
          <ac:inkMkLst>
            <pc:docMk/>
            <pc:sldMk cId="460908697" sldId="263"/>
            <ac:inkMk id="38" creationId="{35AF73D4-E167-4924-895B-A20429F4538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9"/>
          <ac:inkMkLst>
            <pc:docMk/>
            <pc:sldMk cId="460908697" sldId="263"/>
            <ac:inkMk id="39" creationId="{13B341B8-09A3-4AD3-BB6E-4B68AB31611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8"/>
          <ac:inkMkLst>
            <pc:docMk/>
            <pc:sldMk cId="460908697" sldId="263"/>
            <ac:inkMk id="40" creationId="{EDE83AD5-F432-4DEC-8B0C-FC959BE07A5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7"/>
          <ac:inkMkLst>
            <pc:docMk/>
            <pc:sldMk cId="460908697" sldId="263"/>
            <ac:inkMk id="41" creationId="{A68D6E35-61D4-4419-9306-DD65DCE1E62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6"/>
          <ac:inkMkLst>
            <pc:docMk/>
            <pc:sldMk cId="460908697" sldId="263"/>
            <ac:inkMk id="42" creationId="{9A654B8E-3966-4D14-9193-68B3CAFF2A4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5"/>
          <ac:inkMkLst>
            <pc:docMk/>
            <pc:sldMk cId="460908697" sldId="263"/>
            <ac:inkMk id="43" creationId="{6FEEC36B-8F8C-46B9-B6AD-0617AC50E3A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4"/>
          <ac:inkMkLst>
            <pc:docMk/>
            <pc:sldMk cId="460908697" sldId="263"/>
            <ac:inkMk id="44" creationId="{D64F9389-EED2-430C-A6A0-B060BF826FA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0:30.497" v="213"/>
          <ac:inkMkLst>
            <pc:docMk/>
            <pc:sldMk cId="460908697" sldId="263"/>
            <ac:inkMk id="45" creationId="{B1E3DC96-0211-45C4-88A0-2F6FE2B88788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6:55:22.380" v="159"/>
        <pc:sldMkLst>
          <pc:docMk/>
          <pc:sldMk cId="357694135" sldId="266"/>
        </pc:sldMkLst>
        <pc:inkChg chg="add del">
          <ac:chgData name="Maria Zafar" userId="S::maria.zafar@ucp.edu.pk::ac1be633-9544-487e-8245-7311934249c5" providerId="AD" clId="Web-{7A6BFEA6-FFD9-6B32-514B-F83B0F07C373}" dt="2021-04-12T06:46:09.554" v="47"/>
          <ac:inkMkLst>
            <pc:docMk/>
            <pc:sldMk cId="357694135" sldId="266"/>
            <ac:inkMk id="3" creationId="{0ABCB0E7-E593-4975-AEE6-656966B8B14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80" v="159"/>
          <ac:inkMkLst>
            <pc:docMk/>
            <pc:sldMk cId="357694135" sldId="266"/>
            <ac:inkMk id="6" creationId="{E1AAA8D5-E852-482B-890D-346A8816399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80" v="158"/>
          <ac:inkMkLst>
            <pc:docMk/>
            <pc:sldMk cId="357694135" sldId="266"/>
            <ac:inkMk id="29" creationId="{27558826-8D1E-4AC3-83F1-DF221152BA8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6:39.226" v="51"/>
          <ac:inkMkLst>
            <pc:docMk/>
            <pc:sldMk cId="357694135" sldId="266"/>
            <ac:inkMk id="31" creationId="{4C7D007F-4B11-4A7A-BE52-C824C11B154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6:40.648" v="52"/>
          <ac:inkMkLst>
            <pc:docMk/>
            <pc:sldMk cId="357694135" sldId="266"/>
            <ac:inkMk id="32" creationId="{05A04945-197C-4AD6-B2BF-9BC3FA2BCE9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80" v="157"/>
          <ac:inkMkLst>
            <pc:docMk/>
            <pc:sldMk cId="357694135" sldId="266"/>
            <ac:inkMk id="33" creationId="{4B738572-D330-4C4B-BC58-11FF12C6DA4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80" v="156"/>
          <ac:inkMkLst>
            <pc:docMk/>
            <pc:sldMk cId="357694135" sldId="266"/>
            <ac:inkMk id="34" creationId="{81D51905-C35B-401A-9BF5-697618A4976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80" v="155"/>
          <ac:inkMkLst>
            <pc:docMk/>
            <pc:sldMk cId="357694135" sldId="266"/>
            <ac:inkMk id="36" creationId="{A746AAF0-8183-4564-A8B7-45339C7DFE4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54"/>
          <ac:inkMkLst>
            <pc:docMk/>
            <pc:sldMk cId="357694135" sldId="266"/>
            <ac:inkMk id="37" creationId="{1F012250-61DB-432D-8DA1-05E02920E9E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53"/>
          <ac:inkMkLst>
            <pc:docMk/>
            <pc:sldMk cId="357694135" sldId="266"/>
            <ac:inkMk id="38" creationId="{7313BD3E-44AC-46E1-BF85-99C7328DFE1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52"/>
          <ac:inkMkLst>
            <pc:docMk/>
            <pc:sldMk cId="357694135" sldId="266"/>
            <ac:inkMk id="39" creationId="{64E82502-ECF1-4E4F-8C43-BE793020975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51"/>
          <ac:inkMkLst>
            <pc:docMk/>
            <pc:sldMk cId="357694135" sldId="266"/>
            <ac:inkMk id="40" creationId="{CDFECBAA-5A1B-4330-B4CD-436E97765D2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50"/>
          <ac:inkMkLst>
            <pc:docMk/>
            <pc:sldMk cId="357694135" sldId="266"/>
            <ac:inkMk id="41" creationId="{0F38BBEC-E231-43F7-B68D-A6D4A4A4884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9"/>
          <ac:inkMkLst>
            <pc:docMk/>
            <pc:sldMk cId="357694135" sldId="266"/>
            <ac:inkMk id="42" creationId="{0A3ED40C-7B8D-428C-B265-20C9E3CB317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8"/>
          <ac:inkMkLst>
            <pc:docMk/>
            <pc:sldMk cId="357694135" sldId="266"/>
            <ac:inkMk id="43" creationId="{6768B6A4-F8DD-46DA-AB42-11CC0ADD8CE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7"/>
          <ac:inkMkLst>
            <pc:docMk/>
            <pc:sldMk cId="357694135" sldId="266"/>
            <ac:inkMk id="44" creationId="{A2C2612B-CAD9-418E-AA1D-5B733862AA7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6"/>
          <ac:inkMkLst>
            <pc:docMk/>
            <pc:sldMk cId="357694135" sldId="266"/>
            <ac:inkMk id="45" creationId="{BFF88726-8573-4997-9B00-09D77BCF4FC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5"/>
          <ac:inkMkLst>
            <pc:docMk/>
            <pc:sldMk cId="357694135" sldId="266"/>
            <ac:inkMk id="46" creationId="{36BF9C5F-EB8B-4797-9DA6-1ED631D8983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4"/>
          <ac:inkMkLst>
            <pc:docMk/>
            <pc:sldMk cId="357694135" sldId="266"/>
            <ac:inkMk id="47" creationId="{48B83B7A-2567-4A36-946C-FC116B2E1A80}"/>
          </ac:inkMkLst>
        </pc:inkChg>
        <pc:inkChg chg="add">
          <ac:chgData name="Maria Zafar" userId="S::maria.zafar@ucp.edu.pk::ac1be633-9544-487e-8245-7311934249c5" providerId="AD" clId="Web-{7A6BFEA6-FFD9-6B32-514B-F83B0F07C373}" dt="2021-04-12T06:47:43.712" v="61"/>
          <ac:inkMkLst>
            <pc:docMk/>
            <pc:sldMk cId="357694135" sldId="266"/>
            <ac:inkMk id="48" creationId="{D640842C-47BD-4737-BDC4-4FB621F87B9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64" v="143"/>
          <ac:inkMkLst>
            <pc:docMk/>
            <pc:sldMk cId="357694135" sldId="266"/>
            <ac:inkMk id="49" creationId="{44945CEC-E347-461D-B267-DFA655E38A0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42"/>
          <ac:inkMkLst>
            <pc:docMk/>
            <pc:sldMk cId="357694135" sldId="266"/>
            <ac:inkMk id="50" creationId="{641C149E-0BA2-4A28-85DF-01ED8697F96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41"/>
          <ac:inkMkLst>
            <pc:docMk/>
            <pc:sldMk cId="357694135" sldId="266"/>
            <ac:inkMk id="51" creationId="{7190E49E-436A-4BB0-9387-EB99DADE461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40"/>
          <ac:inkMkLst>
            <pc:docMk/>
            <pc:sldMk cId="357694135" sldId="266"/>
            <ac:inkMk id="52" creationId="{8F8A1814-E45F-4527-B47A-A44E4C3AC89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9"/>
          <ac:inkMkLst>
            <pc:docMk/>
            <pc:sldMk cId="357694135" sldId="266"/>
            <ac:inkMk id="53" creationId="{A5107974-A819-4FFE-B1B4-B822A769AF6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1:40.843" v="76"/>
          <ac:inkMkLst>
            <pc:docMk/>
            <pc:sldMk cId="357694135" sldId="266"/>
            <ac:inkMk id="54" creationId="{BF940C86-CA4D-47FF-A927-56242C2E5E7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1:40.843" v="75"/>
          <ac:inkMkLst>
            <pc:docMk/>
            <pc:sldMk cId="357694135" sldId="266"/>
            <ac:inkMk id="55" creationId="{22C587C0-6518-4854-8857-D434053FE9A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1:40.843" v="74"/>
          <ac:inkMkLst>
            <pc:docMk/>
            <pc:sldMk cId="357694135" sldId="266"/>
            <ac:inkMk id="56" creationId="{2C5EA79B-E260-4427-B70D-FBF0648C72C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1:40.843" v="73"/>
          <ac:inkMkLst>
            <pc:docMk/>
            <pc:sldMk cId="357694135" sldId="266"/>
            <ac:inkMk id="57" creationId="{67BD3B92-C9E6-41F7-8A4A-9661BBC48BF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1:40.843" v="72"/>
          <ac:inkMkLst>
            <pc:docMk/>
            <pc:sldMk cId="357694135" sldId="266"/>
            <ac:inkMk id="58" creationId="{647872A8-E42F-4C16-97DE-BC3E45267D4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8"/>
          <ac:inkMkLst>
            <pc:docMk/>
            <pc:sldMk cId="357694135" sldId="266"/>
            <ac:inkMk id="59" creationId="{203A7262-8726-4E55-B3CD-69B8308A6F9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7"/>
          <ac:inkMkLst>
            <pc:docMk/>
            <pc:sldMk cId="357694135" sldId="266"/>
            <ac:inkMk id="60" creationId="{BECA7CC0-7AB9-4DAF-BCB1-358F585825B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6"/>
          <ac:inkMkLst>
            <pc:docMk/>
            <pc:sldMk cId="357694135" sldId="266"/>
            <ac:inkMk id="61" creationId="{72F4D458-A7F0-4955-A030-1D945A2E941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5"/>
          <ac:inkMkLst>
            <pc:docMk/>
            <pc:sldMk cId="357694135" sldId="266"/>
            <ac:inkMk id="62" creationId="{4CB9B313-2602-41AF-952C-C293F18F1A4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4"/>
          <ac:inkMkLst>
            <pc:docMk/>
            <pc:sldMk cId="357694135" sldId="266"/>
            <ac:inkMk id="63" creationId="{8A389834-5600-4004-B814-D1ECD3D038C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3"/>
          <ac:inkMkLst>
            <pc:docMk/>
            <pc:sldMk cId="357694135" sldId="266"/>
            <ac:inkMk id="64" creationId="{05BB2B46-AEB0-4D2B-9481-4A7ABA2901F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2"/>
          <ac:inkMkLst>
            <pc:docMk/>
            <pc:sldMk cId="357694135" sldId="266"/>
            <ac:inkMk id="65" creationId="{9BF2DFB2-9E15-4A74-AA46-3BC2A73BEAF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49" v="131"/>
          <ac:inkMkLst>
            <pc:docMk/>
            <pc:sldMk cId="357694135" sldId="266"/>
            <ac:inkMk id="66" creationId="{9F9CADC1-41B8-422C-82DB-430FAAA715B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30"/>
          <ac:inkMkLst>
            <pc:docMk/>
            <pc:sldMk cId="357694135" sldId="266"/>
            <ac:inkMk id="67" creationId="{4AA4FEFB-B6D1-4547-906F-F54BDBAF9B4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9"/>
          <ac:inkMkLst>
            <pc:docMk/>
            <pc:sldMk cId="357694135" sldId="266"/>
            <ac:inkMk id="68" creationId="{A8A845BF-02FE-4974-AF24-F8B7C1CE096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8"/>
          <ac:inkMkLst>
            <pc:docMk/>
            <pc:sldMk cId="357694135" sldId="266"/>
            <ac:inkMk id="69" creationId="{E1866816-0AF1-492E-B753-D0FA83A23A1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7"/>
          <ac:inkMkLst>
            <pc:docMk/>
            <pc:sldMk cId="357694135" sldId="266"/>
            <ac:inkMk id="70" creationId="{794EDEF6-8D1C-4E50-9731-954169C79D9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6"/>
          <ac:inkMkLst>
            <pc:docMk/>
            <pc:sldMk cId="357694135" sldId="266"/>
            <ac:inkMk id="71" creationId="{30989897-0193-4234-B0D0-0F550EADEE9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5"/>
          <ac:inkMkLst>
            <pc:docMk/>
            <pc:sldMk cId="357694135" sldId="266"/>
            <ac:inkMk id="72" creationId="{5E81B6EF-A473-4CFD-891F-0DD2E77DC14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4"/>
          <ac:inkMkLst>
            <pc:docMk/>
            <pc:sldMk cId="357694135" sldId="266"/>
            <ac:inkMk id="73" creationId="{45D4A0DF-4858-46B8-BDBE-AC994323F09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3"/>
          <ac:inkMkLst>
            <pc:docMk/>
            <pc:sldMk cId="357694135" sldId="266"/>
            <ac:inkMk id="74" creationId="{272BE772-A708-489E-BCD8-00794051E97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2"/>
          <ac:inkMkLst>
            <pc:docMk/>
            <pc:sldMk cId="357694135" sldId="266"/>
            <ac:inkMk id="75" creationId="{AED80C7A-BA9B-4BE6-B500-94075854199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1"/>
          <ac:inkMkLst>
            <pc:docMk/>
            <pc:sldMk cId="357694135" sldId="266"/>
            <ac:inkMk id="76" creationId="{17451840-8B5E-43DF-82FB-EB47920EA67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20"/>
          <ac:inkMkLst>
            <pc:docMk/>
            <pc:sldMk cId="357694135" sldId="266"/>
            <ac:inkMk id="77" creationId="{1B6BFC7B-6091-4A05-82C3-4AE4DD9A3FC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33" v="119"/>
          <ac:inkMkLst>
            <pc:docMk/>
            <pc:sldMk cId="357694135" sldId="266"/>
            <ac:inkMk id="78" creationId="{5EDBA2F9-EC57-4419-A031-8E1CA90651F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8"/>
          <ac:inkMkLst>
            <pc:docMk/>
            <pc:sldMk cId="357694135" sldId="266"/>
            <ac:inkMk id="79" creationId="{3EFDF9A1-3DDE-4DAB-A990-EEA66328CA9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7"/>
          <ac:inkMkLst>
            <pc:docMk/>
            <pc:sldMk cId="357694135" sldId="266"/>
            <ac:inkMk id="80" creationId="{ED9B3ED0-3F93-4E02-B943-6B2F46E7BA5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6"/>
          <ac:inkMkLst>
            <pc:docMk/>
            <pc:sldMk cId="357694135" sldId="266"/>
            <ac:inkMk id="81" creationId="{A32EDA45-E1C1-46F7-B82A-DFA9D0A7BEE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5"/>
          <ac:inkMkLst>
            <pc:docMk/>
            <pc:sldMk cId="357694135" sldId="266"/>
            <ac:inkMk id="82" creationId="{B3C0CFF5-7B9E-4AB4-B621-EAFB9CDF361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4"/>
          <ac:inkMkLst>
            <pc:docMk/>
            <pc:sldMk cId="357694135" sldId="266"/>
            <ac:inkMk id="83" creationId="{39DCA9B0-1C11-483F-902A-8A6D04EC725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3"/>
          <ac:inkMkLst>
            <pc:docMk/>
            <pc:sldMk cId="357694135" sldId="266"/>
            <ac:inkMk id="84" creationId="{EA152CD5-7BB0-43AC-B752-B1CD38B35DF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2"/>
          <ac:inkMkLst>
            <pc:docMk/>
            <pc:sldMk cId="357694135" sldId="266"/>
            <ac:inkMk id="85" creationId="{5A7EA5BF-7E6D-4146-AA2C-041EF5FBA64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1"/>
          <ac:inkMkLst>
            <pc:docMk/>
            <pc:sldMk cId="357694135" sldId="266"/>
            <ac:inkMk id="86" creationId="{67B4FC7B-D873-4015-832F-0F130EAF5EE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10"/>
          <ac:inkMkLst>
            <pc:docMk/>
            <pc:sldMk cId="357694135" sldId="266"/>
            <ac:inkMk id="87" creationId="{13F24FA0-65DF-4D6A-A1A8-21EADD691F9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2.318" v="109"/>
          <ac:inkMkLst>
            <pc:docMk/>
            <pc:sldMk cId="357694135" sldId="266"/>
            <ac:inkMk id="88" creationId="{F8143BE3-1901-40DA-B0FB-CC70E2154B05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6:42:01.844" v="13"/>
        <pc:sldMkLst>
          <pc:docMk/>
          <pc:sldMk cId="23960441" sldId="267"/>
        </pc:sldMkLst>
        <pc:inkChg chg="add del">
          <ac:chgData name="Maria Zafar" userId="S::maria.zafar@ucp.edu.pk::ac1be633-9544-487e-8245-7311934249c5" providerId="AD" clId="Web-{7A6BFEA6-FFD9-6B32-514B-F83B0F07C373}" dt="2021-04-12T06:42:01.844" v="13"/>
          <ac:inkMkLst>
            <pc:docMk/>
            <pc:sldMk cId="23960441" sldId="267"/>
            <ac:inkMk id="3" creationId="{390A8ED3-3A9D-48AC-ADC8-3AA316F2D47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2:01.844" v="12"/>
          <ac:inkMkLst>
            <pc:docMk/>
            <pc:sldMk cId="23960441" sldId="267"/>
            <ac:inkMk id="9" creationId="{5CBDDB1E-ABDD-47C9-8148-32B6935FA9E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2:01.844" v="11"/>
          <ac:inkMkLst>
            <pc:docMk/>
            <pc:sldMk cId="23960441" sldId="267"/>
            <ac:inkMk id="11" creationId="{6423ED34-EA50-4C34-8778-35C407A0464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2:01.844" v="10"/>
          <ac:inkMkLst>
            <pc:docMk/>
            <pc:sldMk cId="23960441" sldId="267"/>
            <ac:inkMk id="12" creationId="{572F367F-255E-4A41-BAEA-4A9B67CF4A3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2:01.844" v="9"/>
          <ac:inkMkLst>
            <pc:docMk/>
            <pc:sldMk cId="23960441" sldId="267"/>
            <ac:inkMk id="13" creationId="{64E8FC35-C125-4221-A5C8-40BBE6593F57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6:45:08.036" v="38"/>
        <pc:sldMkLst>
          <pc:docMk/>
          <pc:sldMk cId="1920685498" sldId="268"/>
        </pc:sldMkLst>
        <pc:inkChg chg="add del">
          <ac:chgData name="Maria Zafar" userId="S::maria.zafar@ucp.edu.pk::ac1be633-9544-487e-8245-7311934249c5" providerId="AD" clId="Web-{7A6BFEA6-FFD9-6B32-514B-F83B0F07C373}" dt="2021-04-12T06:45:08.036" v="38"/>
          <ac:inkMkLst>
            <pc:docMk/>
            <pc:sldMk cId="1920685498" sldId="268"/>
            <ac:inkMk id="3" creationId="{813EF967-9196-4F60-A6F5-B34014A1151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8.036" v="37"/>
          <ac:inkMkLst>
            <pc:docMk/>
            <pc:sldMk cId="1920685498" sldId="268"/>
            <ac:inkMk id="9" creationId="{1934D2D7-675B-400C-9489-C12105676FF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3:41.050" v="19"/>
          <ac:inkMkLst>
            <pc:docMk/>
            <pc:sldMk cId="1920685498" sldId="268"/>
            <ac:inkMk id="10" creationId="{5CD062C2-354D-472C-99A3-6EA951CD013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5"/>
          <ac:inkMkLst>
            <pc:docMk/>
            <pc:sldMk cId="1920685498" sldId="268"/>
            <ac:inkMk id="17" creationId="{EB01A7B5-5C51-4429-89EA-A47A54670E3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4"/>
          <ac:inkMkLst>
            <pc:docMk/>
            <pc:sldMk cId="1920685498" sldId="268"/>
            <ac:inkMk id="18" creationId="{8DD2C1C5-5400-4F1C-ADA1-B4D0F5A4BF5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3"/>
          <ac:inkMkLst>
            <pc:docMk/>
            <pc:sldMk cId="1920685498" sldId="268"/>
            <ac:inkMk id="19" creationId="{054AC84A-8391-4E32-869E-D25FB7D1FA2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2"/>
          <ac:inkMkLst>
            <pc:docMk/>
            <pc:sldMk cId="1920685498" sldId="268"/>
            <ac:inkMk id="20" creationId="{0B9BAB6F-8F05-4D4E-A834-290ADCED4A7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1"/>
          <ac:inkMkLst>
            <pc:docMk/>
            <pc:sldMk cId="1920685498" sldId="268"/>
            <ac:inkMk id="21" creationId="{BD462980-6869-4BD4-9DA4-5F5D1C415A5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30"/>
          <ac:inkMkLst>
            <pc:docMk/>
            <pc:sldMk cId="1920685498" sldId="268"/>
            <ac:inkMk id="22" creationId="{8583B005-E0C2-4701-AB19-10E689D0204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3.833" v="29"/>
          <ac:inkMkLst>
            <pc:docMk/>
            <pc:sldMk cId="1920685498" sldId="268"/>
            <ac:inkMk id="23" creationId="{754F7237-890C-49F1-B08F-62DD9C63ECD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45:08.036" v="36"/>
          <ac:inkMkLst>
            <pc:docMk/>
            <pc:sldMk cId="1920685498" sldId="268"/>
            <ac:inkMk id="24" creationId="{FA5DDF44-A45E-4011-A443-44A08AACE6A6}"/>
          </ac:inkMkLst>
        </pc:inkChg>
        <pc:inkChg chg="add">
          <ac:chgData name="Maria Zafar" userId="S::maria.zafar@ucp.edu.pk::ac1be633-9544-487e-8245-7311934249c5" providerId="AD" clId="Web-{7A6BFEA6-FFD9-6B32-514B-F83B0F07C373}" dt="2021-04-12T06:44:37.161" v="28"/>
          <ac:inkMkLst>
            <pc:docMk/>
            <pc:sldMk cId="1920685498" sldId="268"/>
            <ac:inkMk id="25" creationId="{5789E837-B3F9-4DF4-B792-83AF265EBA7F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6:55:26.583" v="161"/>
        <pc:sldMkLst>
          <pc:docMk/>
          <pc:sldMk cId="1669434136" sldId="270"/>
        </pc:sldMkLst>
        <pc:inkChg chg="add del">
          <ac:chgData name="Maria Zafar" userId="S::maria.zafar@ucp.edu.pk::ac1be633-9544-487e-8245-7311934249c5" providerId="AD" clId="Web-{7A6BFEA6-FFD9-6B32-514B-F83B0F07C373}" dt="2021-04-12T06:55:26.583" v="161"/>
          <ac:inkMkLst>
            <pc:docMk/>
            <pc:sldMk cId="1669434136" sldId="270"/>
            <ac:inkMk id="6" creationId="{C9520A54-43C2-4AB7-B9A3-5FE03A40985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6:55:26.583" v="160"/>
          <ac:inkMkLst>
            <pc:docMk/>
            <pc:sldMk cId="1669434136" sldId="270"/>
            <ac:inkMk id="10" creationId="{196C86BE-BA57-4E92-B337-D92B169582A7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20:05.136" v="539"/>
        <pc:sldMkLst>
          <pc:docMk/>
          <pc:sldMk cId="3328462884" sldId="278"/>
        </pc:sldMkLst>
        <pc:inkChg chg="add del">
          <ac:chgData name="Maria Zafar" userId="S::maria.zafar@ucp.edu.pk::ac1be633-9544-487e-8245-7311934249c5" providerId="AD" clId="Web-{7A6BFEA6-FFD9-6B32-514B-F83B0F07C373}" dt="2021-04-12T07:17:58.680" v="533"/>
          <ac:inkMkLst>
            <pc:docMk/>
            <pc:sldMk cId="3328462884" sldId="278"/>
            <ac:inkMk id="8" creationId="{77010924-7CEA-4935-8878-A3DB3D65C39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80" v="532"/>
          <ac:inkMkLst>
            <pc:docMk/>
            <pc:sldMk cId="3328462884" sldId="278"/>
            <ac:inkMk id="16" creationId="{7AA39742-70AE-40C7-A64B-ABFA4A47531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80" v="531"/>
          <ac:inkMkLst>
            <pc:docMk/>
            <pc:sldMk cId="3328462884" sldId="278"/>
            <ac:inkMk id="19" creationId="{B65D943C-1E25-4A28-9CC2-EFA3CFDC9BE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30"/>
          <ac:inkMkLst>
            <pc:docMk/>
            <pc:sldMk cId="3328462884" sldId="278"/>
            <ac:inkMk id="20" creationId="{DEEF105E-FCF2-436D-B452-2938E1AEC14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9"/>
          <ac:inkMkLst>
            <pc:docMk/>
            <pc:sldMk cId="3328462884" sldId="278"/>
            <ac:inkMk id="21" creationId="{49751B52-7493-4650-8AC6-682142B79F8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8"/>
          <ac:inkMkLst>
            <pc:docMk/>
            <pc:sldMk cId="3328462884" sldId="278"/>
            <ac:inkMk id="22" creationId="{27573B45-DC9A-4EA7-8741-758CA3C55FC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7"/>
          <ac:inkMkLst>
            <pc:docMk/>
            <pc:sldMk cId="3328462884" sldId="278"/>
            <ac:inkMk id="23" creationId="{FD5800EE-3AAB-4EEA-BAA9-5FD827577B0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6"/>
          <ac:inkMkLst>
            <pc:docMk/>
            <pc:sldMk cId="3328462884" sldId="278"/>
            <ac:inkMk id="24" creationId="{39F41879-6D97-4FF3-B638-7666E245C46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5"/>
          <ac:inkMkLst>
            <pc:docMk/>
            <pc:sldMk cId="3328462884" sldId="278"/>
            <ac:inkMk id="25" creationId="{98D8B41E-13CF-4E0C-9959-6CA16906C18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7:58.664" v="524"/>
          <ac:inkMkLst>
            <pc:docMk/>
            <pc:sldMk cId="3328462884" sldId="278"/>
            <ac:inkMk id="26" creationId="{1A81DF90-61BC-4207-AE78-C466D8D47F9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0:05.136" v="539"/>
          <ac:inkMkLst>
            <pc:docMk/>
            <pc:sldMk cId="3328462884" sldId="278"/>
            <ac:inkMk id="27" creationId="{6852C16D-CE0A-4181-8E45-C4DBAE7D28D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0:05.136" v="538"/>
          <ac:inkMkLst>
            <pc:docMk/>
            <pc:sldMk cId="3328462884" sldId="278"/>
            <ac:inkMk id="28" creationId="{0F65BEA7-CC17-4393-870D-B33E0276E8F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0:05.136" v="537"/>
          <ac:inkMkLst>
            <pc:docMk/>
            <pc:sldMk cId="3328462884" sldId="278"/>
            <ac:inkMk id="29" creationId="{058EFDAD-B5F9-44D8-886C-94C43137842F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20:29.090" v="545"/>
        <pc:sldMkLst>
          <pc:docMk/>
          <pc:sldMk cId="1206637243" sldId="279"/>
        </pc:sldMkLst>
        <pc:inkChg chg="add del">
          <ac:chgData name="Maria Zafar" userId="S::maria.zafar@ucp.edu.pk::ac1be633-9544-487e-8245-7311934249c5" providerId="AD" clId="Web-{7A6BFEA6-FFD9-6B32-514B-F83B0F07C373}" dt="2021-04-12T07:20:29.090" v="545"/>
          <ac:inkMkLst>
            <pc:docMk/>
            <pc:sldMk cId="1206637243" sldId="279"/>
            <ac:inkMk id="4" creationId="{4EF4534C-0B52-4483-A427-795E450803A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0:29.090" v="544"/>
          <ac:inkMkLst>
            <pc:docMk/>
            <pc:sldMk cId="1206637243" sldId="279"/>
            <ac:inkMk id="5" creationId="{A3A09B9E-F048-4BF3-B405-A718AF6A49B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0:29.090" v="543"/>
          <ac:inkMkLst>
            <pc:docMk/>
            <pc:sldMk cId="1206637243" sldId="279"/>
            <ac:inkMk id="6" creationId="{D388BD8A-DB47-455A-B7CB-F822C7BEA3F1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27:05.631" v="747"/>
        <pc:sldMkLst>
          <pc:docMk/>
          <pc:sldMk cId="3415006394" sldId="280"/>
        </pc:sldMkLst>
        <pc:inkChg chg="add del">
          <ac:chgData name="Maria Zafar" userId="S::maria.zafar@ucp.edu.pk::ac1be633-9544-487e-8245-7311934249c5" providerId="AD" clId="Web-{7A6BFEA6-FFD9-6B32-514B-F83B0F07C373}" dt="2021-04-12T07:22:45.078" v="621"/>
          <ac:inkMkLst>
            <pc:docMk/>
            <pc:sldMk cId="3415006394" sldId="280"/>
            <ac:inkMk id="4" creationId="{9C41D805-530A-44BA-8D77-2D859C218DB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5.062" v="620"/>
          <ac:inkMkLst>
            <pc:docMk/>
            <pc:sldMk cId="3415006394" sldId="280"/>
            <ac:inkMk id="5" creationId="{6D918A1B-CA91-497F-8F8F-3EF9BE7C380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9"/>
          <ac:inkMkLst>
            <pc:docMk/>
            <pc:sldMk cId="3415006394" sldId="280"/>
            <ac:inkMk id="6" creationId="{80CD3BB2-9A59-4451-81D3-E487EC5866B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8"/>
          <ac:inkMkLst>
            <pc:docMk/>
            <pc:sldMk cId="3415006394" sldId="280"/>
            <ac:inkMk id="7" creationId="{8ED084FA-05F5-4C3D-AEE6-133A598FA2A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7"/>
          <ac:inkMkLst>
            <pc:docMk/>
            <pc:sldMk cId="3415006394" sldId="280"/>
            <ac:inkMk id="8" creationId="{4A3C334F-DDA4-468F-9B05-1538F827FBA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6"/>
          <ac:inkMkLst>
            <pc:docMk/>
            <pc:sldMk cId="3415006394" sldId="280"/>
            <ac:inkMk id="9" creationId="{A595284B-83A1-4AC3-B44B-184CBFCAFDA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5"/>
          <ac:inkMkLst>
            <pc:docMk/>
            <pc:sldMk cId="3415006394" sldId="280"/>
            <ac:inkMk id="10" creationId="{75B56A11-CF98-41A3-8385-C49B46C03B0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4"/>
          <ac:inkMkLst>
            <pc:docMk/>
            <pc:sldMk cId="3415006394" sldId="280"/>
            <ac:inkMk id="11" creationId="{CEACCA4B-DA41-4B29-93B3-AB06202CDA5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3"/>
          <ac:inkMkLst>
            <pc:docMk/>
            <pc:sldMk cId="3415006394" sldId="280"/>
            <ac:inkMk id="12" creationId="{6CBD4CC3-5ECA-49FD-9CE9-22880647183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2"/>
          <ac:inkMkLst>
            <pc:docMk/>
            <pc:sldMk cId="3415006394" sldId="280"/>
            <ac:inkMk id="13" creationId="{680BDE1B-7F44-4126-9859-B5E064AB2EC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94" v="611"/>
          <ac:inkMkLst>
            <pc:docMk/>
            <pc:sldMk cId="3415006394" sldId="280"/>
            <ac:inkMk id="14" creationId="{4EBDEADB-7BA1-4664-8B9D-6B54242130E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10"/>
          <ac:inkMkLst>
            <pc:docMk/>
            <pc:sldMk cId="3415006394" sldId="280"/>
            <ac:inkMk id="15" creationId="{4CDD7FCA-AB5A-475F-AEFE-58749431335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9"/>
          <ac:inkMkLst>
            <pc:docMk/>
            <pc:sldMk cId="3415006394" sldId="280"/>
            <ac:inkMk id="16" creationId="{E236682B-908B-4720-B2D1-2BFA9F3D221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8"/>
          <ac:inkMkLst>
            <pc:docMk/>
            <pc:sldMk cId="3415006394" sldId="280"/>
            <ac:inkMk id="17" creationId="{FBD2F4D0-94A7-4B9C-87AA-C518BF14D5D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7"/>
          <ac:inkMkLst>
            <pc:docMk/>
            <pc:sldMk cId="3415006394" sldId="280"/>
            <ac:inkMk id="18" creationId="{2D8A4828-BF84-47BB-AC26-3EEFDB369B5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6"/>
          <ac:inkMkLst>
            <pc:docMk/>
            <pc:sldMk cId="3415006394" sldId="280"/>
            <ac:inkMk id="19" creationId="{4F9864B1-F213-41DC-A7B1-C8FFEF878E2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5"/>
          <ac:inkMkLst>
            <pc:docMk/>
            <pc:sldMk cId="3415006394" sldId="280"/>
            <ac:inkMk id="20" creationId="{71E56747-70A2-4114-B068-68A9C695D8F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78" v="604"/>
          <ac:inkMkLst>
            <pc:docMk/>
            <pc:sldMk cId="3415006394" sldId="280"/>
            <ac:inkMk id="21" creationId="{EB5E09D5-6909-48C9-8C4B-9157F027960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603"/>
          <ac:inkMkLst>
            <pc:docMk/>
            <pc:sldMk cId="3415006394" sldId="280"/>
            <ac:inkMk id="22" creationId="{EFA1DFC8-2AC1-49C2-BE11-510C1018B30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602"/>
          <ac:inkMkLst>
            <pc:docMk/>
            <pc:sldMk cId="3415006394" sldId="280"/>
            <ac:inkMk id="23" creationId="{14B81650-A489-4F78-A8AF-D0808925B44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601"/>
          <ac:inkMkLst>
            <pc:docMk/>
            <pc:sldMk cId="3415006394" sldId="280"/>
            <ac:inkMk id="24" creationId="{7AE99F02-9784-4367-AAF0-7526E532651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600"/>
          <ac:inkMkLst>
            <pc:docMk/>
            <pc:sldMk cId="3415006394" sldId="280"/>
            <ac:inkMk id="25" creationId="{7CE1B2F5-F618-4AE8-8295-9B72AC08F43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599"/>
          <ac:inkMkLst>
            <pc:docMk/>
            <pc:sldMk cId="3415006394" sldId="280"/>
            <ac:inkMk id="26" creationId="{A8B9AD82-B975-4B4A-A03B-053DCC0B4AD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598"/>
          <ac:inkMkLst>
            <pc:docMk/>
            <pc:sldMk cId="3415006394" sldId="280"/>
            <ac:inkMk id="27" creationId="{9F2EECAE-451C-4B79-B7EB-4D2A4C68B4F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597"/>
          <ac:inkMkLst>
            <pc:docMk/>
            <pc:sldMk cId="3415006394" sldId="280"/>
            <ac:inkMk id="28" creationId="{F5414332-2F9C-495A-B337-5836380F3AD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596"/>
          <ac:inkMkLst>
            <pc:docMk/>
            <pc:sldMk cId="3415006394" sldId="280"/>
            <ac:inkMk id="29" creationId="{993D07E3-7311-419B-9BCA-38290AA0141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62" v="595"/>
          <ac:inkMkLst>
            <pc:docMk/>
            <pc:sldMk cId="3415006394" sldId="280"/>
            <ac:inkMk id="30" creationId="{9EF7ED41-ABA4-45C7-87F8-9F24186FFC6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94"/>
          <ac:inkMkLst>
            <pc:docMk/>
            <pc:sldMk cId="3415006394" sldId="280"/>
            <ac:inkMk id="31" creationId="{32875028-6F7A-419A-9266-630209D7839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93"/>
          <ac:inkMkLst>
            <pc:docMk/>
            <pc:sldMk cId="3415006394" sldId="280"/>
            <ac:inkMk id="32" creationId="{2CF4C57E-8E2C-4D74-82DE-BDDD9824AC0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92"/>
          <ac:inkMkLst>
            <pc:docMk/>
            <pc:sldMk cId="3415006394" sldId="280"/>
            <ac:inkMk id="33" creationId="{470C87DE-1F92-4396-85AE-DB6D8C252D9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91"/>
          <ac:inkMkLst>
            <pc:docMk/>
            <pc:sldMk cId="3415006394" sldId="280"/>
            <ac:inkMk id="34" creationId="{AC9CA206-444A-48C9-ABD5-2869D6EC598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90"/>
          <ac:inkMkLst>
            <pc:docMk/>
            <pc:sldMk cId="3415006394" sldId="280"/>
            <ac:inkMk id="35" creationId="{C26FF3E6-0421-4ACA-88C2-FF44A8E669C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89"/>
          <ac:inkMkLst>
            <pc:docMk/>
            <pc:sldMk cId="3415006394" sldId="280"/>
            <ac:inkMk id="36" creationId="{DE7F9F54-F5D0-445C-93F0-4D7F99BDF6F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88"/>
          <ac:inkMkLst>
            <pc:docMk/>
            <pc:sldMk cId="3415006394" sldId="280"/>
            <ac:inkMk id="37" creationId="{5D0DC438-D73B-4236-A469-CDC2246B3B7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87"/>
          <ac:inkMkLst>
            <pc:docMk/>
            <pc:sldMk cId="3415006394" sldId="280"/>
            <ac:inkMk id="38" creationId="{E769FC78-28DD-406B-925F-284409AB811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47" v="586"/>
          <ac:inkMkLst>
            <pc:docMk/>
            <pc:sldMk cId="3415006394" sldId="280"/>
            <ac:inkMk id="39" creationId="{E51C4437-4EDE-4738-8989-14AE77684D9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31" v="585"/>
          <ac:inkMkLst>
            <pc:docMk/>
            <pc:sldMk cId="3415006394" sldId="280"/>
            <ac:inkMk id="40" creationId="{20C6064F-5A71-45F2-9AA5-B4636E586F0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2:44.531" v="584"/>
          <ac:inkMkLst>
            <pc:docMk/>
            <pc:sldMk cId="3415006394" sldId="280"/>
            <ac:inkMk id="41" creationId="{796B6588-06A4-48D7-8AEE-E2F39132275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7"/>
          <ac:inkMkLst>
            <pc:docMk/>
            <pc:sldMk cId="3415006394" sldId="280"/>
            <ac:inkMk id="42" creationId="{DB37F1C0-7B21-406D-8EAE-E517B216757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6"/>
          <ac:inkMkLst>
            <pc:docMk/>
            <pc:sldMk cId="3415006394" sldId="280"/>
            <ac:inkMk id="43" creationId="{C257CE11-1D32-4C0A-A3C7-930AED82505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5"/>
          <ac:inkMkLst>
            <pc:docMk/>
            <pc:sldMk cId="3415006394" sldId="280"/>
            <ac:inkMk id="44" creationId="{DFE336DB-C9E3-4359-BC2A-4CBDAA323B9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4"/>
          <ac:inkMkLst>
            <pc:docMk/>
            <pc:sldMk cId="3415006394" sldId="280"/>
            <ac:inkMk id="45" creationId="{D39DB6FF-A508-469F-9272-C3250D2A121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3"/>
          <ac:inkMkLst>
            <pc:docMk/>
            <pc:sldMk cId="3415006394" sldId="280"/>
            <ac:inkMk id="46" creationId="{6589F7A1-413C-4420-972E-9EFC0F8E53B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2"/>
          <ac:inkMkLst>
            <pc:docMk/>
            <pc:sldMk cId="3415006394" sldId="280"/>
            <ac:inkMk id="47" creationId="{4FC3F349-A793-435E-9037-EB9ABF034C9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1"/>
          <ac:inkMkLst>
            <pc:docMk/>
            <pc:sldMk cId="3415006394" sldId="280"/>
            <ac:inkMk id="48" creationId="{1AF5F9B6-3BF4-45EA-8782-117C6BE4596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31" v="740"/>
          <ac:inkMkLst>
            <pc:docMk/>
            <pc:sldMk cId="3415006394" sldId="280"/>
            <ac:inkMk id="49" creationId="{3109B324-CE2E-4C2D-AB03-927F5D7F219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9"/>
          <ac:inkMkLst>
            <pc:docMk/>
            <pc:sldMk cId="3415006394" sldId="280"/>
            <ac:inkMk id="50" creationId="{24BFDBBE-33F8-4343-A9DC-38F469F0D50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8"/>
          <ac:inkMkLst>
            <pc:docMk/>
            <pc:sldMk cId="3415006394" sldId="280"/>
            <ac:inkMk id="51" creationId="{17C622B3-59CB-45CD-AE8D-8E3AFE0B2D1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7"/>
          <ac:inkMkLst>
            <pc:docMk/>
            <pc:sldMk cId="3415006394" sldId="280"/>
            <ac:inkMk id="52" creationId="{EC855C6D-FC7F-49F2-809E-874115A0212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6"/>
          <ac:inkMkLst>
            <pc:docMk/>
            <pc:sldMk cId="3415006394" sldId="280"/>
            <ac:inkMk id="53" creationId="{5667C00C-88DB-43B5-9225-792D50D66E2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5"/>
          <ac:inkMkLst>
            <pc:docMk/>
            <pc:sldMk cId="3415006394" sldId="280"/>
            <ac:inkMk id="54" creationId="{75B3F47D-CDFD-4E24-ABF9-ACFEF9842D7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4"/>
          <ac:inkMkLst>
            <pc:docMk/>
            <pc:sldMk cId="3415006394" sldId="280"/>
            <ac:inkMk id="55" creationId="{D73E62E8-976A-4E48-AD23-DE16F7A9680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3"/>
          <ac:inkMkLst>
            <pc:docMk/>
            <pc:sldMk cId="3415006394" sldId="280"/>
            <ac:inkMk id="56" creationId="{4838EF69-17E0-4DE4-8BE2-6443686CAE3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2"/>
          <ac:inkMkLst>
            <pc:docMk/>
            <pc:sldMk cId="3415006394" sldId="280"/>
            <ac:inkMk id="57" creationId="{C247BE80-4F61-4669-810D-3616B952CE0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1"/>
          <ac:inkMkLst>
            <pc:docMk/>
            <pc:sldMk cId="3415006394" sldId="280"/>
            <ac:inkMk id="58" creationId="{BB55AD96-C36C-4614-8392-851CD9C34A9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30"/>
          <ac:inkMkLst>
            <pc:docMk/>
            <pc:sldMk cId="3415006394" sldId="280"/>
            <ac:inkMk id="59" creationId="{5B6E7782-5845-44FC-A91C-C0C87204634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29"/>
          <ac:inkMkLst>
            <pc:docMk/>
            <pc:sldMk cId="3415006394" sldId="280"/>
            <ac:inkMk id="60" creationId="{8B310531-03CD-495F-A9B5-AAD515F2D89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28"/>
          <ac:inkMkLst>
            <pc:docMk/>
            <pc:sldMk cId="3415006394" sldId="280"/>
            <ac:inkMk id="61" creationId="{058AF6AB-1146-49CE-AF51-852808460AD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16" v="727"/>
          <ac:inkMkLst>
            <pc:docMk/>
            <pc:sldMk cId="3415006394" sldId="280"/>
            <ac:inkMk id="62" creationId="{A7D1393E-D159-42A6-95D3-457A0D75C47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6"/>
          <ac:inkMkLst>
            <pc:docMk/>
            <pc:sldMk cId="3415006394" sldId="280"/>
            <ac:inkMk id="63" creationId="{984F61A4-D642-4865-A0A1-85CB1A5CCE0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5"/>
          <ac:inkMkLst>
            <pc:docMk/>
            <pc:sldMk cId="3415006394" sldId="280"/>
            <ac:inkMk id="64" creationId="{D5C52E58-0F72-430C-B7B6-1D0AF1529A5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4"/>
          <ac:inkMkLst>
            <pc:docMk/>
            <pc:sldMk cId="3415006394" sldId="280"/>
            <ac:inkMk id="65" creationId="{4644F7B3-82DB-4507-B8FF-6AAD9F582BF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3"/>
          <ac:inkMkLst>
            <pc:docMk/>
            <pc:sldMk cId="3415006394" sldId="280"/>
            <ac:inkMk id="66" creationId="{4FE0B8DD-9C91-41FB-B452-8450261EF50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2"/>
          <ac:inkMkLst>
            <pc:docMk/>
            <pc:sldMk cId="3415006394" sldId="280"/>
            <ac:inkMk id="67" creationId="{B170AB90-F8E6-459D-91AF-603FF48553E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1"/>
          <ac:inkMkLst>
            <pc:docMk/>
            <pc:sldMk cId="3415006394" sldId="280"/>
            <ac:inkMk id="68" creationId="{97E68799-E065-4E5F-9CF0-E728460C131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20"/>
          <ac:inkMkLst>
            <pc:docMk/>
            <pc:sldMk cId="3415006394" sldId="280"/>
            <ac:inkMk id="69" creationId="{8E1BA685-1FD2-4386-9AF0-97859C6545F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19"/>
          <ac:inkMkLst>
            <pc:docMk/>
            <pc:sldMk cId="3415006394" sldId="280"/>
            <ac:inkMk id="70" creationId="{EDD25A3A-6367-4F83-BAD6-8FC81813DA5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18"/>
          <ac:inkMkLst>
            <pc:docMk/>
            <pc:sldMk cId="3415006394" sldId="280"/>
            <ac:inkMk id="71" creationId="{F2C90009-8850-487E-9CA2-3BD72556811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17"/>
          <ac:inkMkLst>
            <pc:docMk/>
            <pc:sldMk cId="3415006394" sldId="280"/>
            <ac:inkMk id="72" creationId="{8DA0D2E0-1962-4F7E-A9CC-16178E30C5F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16"/>
          <ac:inkMkLst>
            <pc:docMk/>
            <pc:sldMk cId="3415006394" sldId="280"/>
            <ac:inkMk id="73" creationId="{84C4361D-62F6-4209-BFF9-579DFB5CC4B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600" v="715"/>
          <ac:inkMkLst>
            <pc:docMk/>
            <pc:sldMk cId="3415006394" sldId="280"/>
            <ac:inkMk id="74" creationId="{C6302FE6-7B59-4A7A-BB8A-8D2388FA402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14"/>
          <ac:inkMkLst>
            <pc:docMk/>
            <pc:sldMk cId="3415006394" sldId="280"/>
            <ac:inkMk id="75" creationId="{10910C5A-3DCB-46AA-8D0E-349165BFCDB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13"/>
          <ac:inkMkLst>
            <pc:docMk/>
            <pc:sldMk cId="3415006394" sldId="280"/>
            <ac:inkMk id="76" creationId="{02C3DF52-EFBF-469E-9479-871B60ABF4C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12"/>
          <ac:inkMkLst>
            <pc:docMk/>
            <pc:sldMk cId="3415006394" sldId="280"/>
            <ac:inkMk id="77" creationId="{A486718E-880F-4E45-B313-149B3D279E5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11"/>
          <ac:inkMkLst>
            <pc:docMk/>
            <pc:sldMk cId="3415006394" sldId="280"/>
            <ac:inkMk id="78" creationId="{BA670CF3-6970-485A-8C36-8F0CE4938C8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10"/>
          <ac:inkMkLst>
            <pc:docMk/>
            <pc:sldMk cId="3415006394" sldId="280"/>
            <ac:inkMk id="79" creationId="{7A6C1189-138B-42A9-B152-B93B9A2191C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09"/>
          <ac:inkMkLst>
            <pc:docMk/>
            <pc:sldMk cId="3415006394" sldId="280"/>
            <ac:inkMk id="80" creationId="{B80B6F2D-520D-47FA-AE87-08B80C17D80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08"/>
          <ac:inkMkLst>
            <pc:docMk/>
            <pc:sldMk cId="3415006394" sldId="280"/>
            <ac:inkMk id="81" creationId="{5C73F3A0-B467-439E-9BA0-D469A320D20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07"/>
          <ac:inkMkLst>
            <pc:docMk/>
            <pc:sldMk cId="3415006394" sldId="280"/>
            <ac:inkMk id="82" creationId="{1BA4E578-F628-485C-ACB0-FE47657A1AD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06"/>
          <ac:inkMkLst>
            <pc:docMk/>
            <pc:sldMk cId="3415006394" sldId="280"/>
            <ac:inkMk id="83" creationId="{DED9A270-65D6-411B-A813-B15634002DD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85" v="705"/>
          <ac:inkMkLst>
            <pc:docMk/>
            <pc:sldMk cId="3415006394" sldId="280"/>
            <ac:inkMk id="84" creationId="{D560202C-DB6A-4AAD-9D83-0135CB6DA2B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704"/>
          <ac:inkMkLst>
            <pc:docMk/>
            <pc:sldMk cId="3415006394" sldId="280"/>
            <ac:inkMk id="85" creationId="{D8D591D6-A5AC-4E97-B75F-22FD7036EC3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703"/>
          <ac:inkMkLst>
            <pc:docMk/>
            <pc:sldMk cId="3415006394" sldId="280"/>
            <ac:inkMk id="86" creationId="{C78C00BD-160F-4120-BA66-9E805866A76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702"/>
          <ac:inkMkLst>
            <pc:docMk/>
            <pc:sldMk cId="3415006394" sldId="280"/>
            <ac:inkMk id="87" creationId="{40A503A3-9F64-4035-BA94-DA9DA171B5C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701"/>
          <ac:inkMkLst>
            <pc:docMk/>
            <pc:sldMk cId="3415006394" sldId="280"/>
            <ac:inkMk id="88" creationId="{97D548BF-93CE-4EBE-95B9-6B2F7C7E0BF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700"/>
          <ac:inkMkLst>
            <pc:docMk/>
            <pc:sldMk cId="3415006394" sldId="280"/>
            <ac:inkMk id="89" creationId="{8370A0A6-A45E-4811-91F1-BC520B3192F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9"/>
          <ac:inkMkLst>
            <pc:docMk/>
            <pc:sldMk cId="3415006394" sldId="280"/>
            <ac:inkMk id="90" creationId="{21CABBCD-017D-4AE8-BAA8-88D5ACCFE89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8"/>
          <ac:inkMkLst>
            <pc:docMk/>
            <pc:sldMk cId="3415006394" sldId="280"/>
            <ac:inkMk id="91" creationId="{027C2999-34D4-4017-853B-E965325EA26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7"/>
          <ac:inkMkLst>
            <pc:docMk/>
            <pc:sldMk cId="3415006394" sldId="280"/>
            <ac:inkMk id="92" creationId="{539EE6A1-6A0A-4E97-92A2-7576125A96D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6"/>
          <ac:inkMkLst>
            <pc:docMk/>
            <pc:sldMk cId="3415006394" sldId="280"/>
            <ac:inkMk id="93" creationId="{B71315CC-1A6D-46F1-8C07-AFA54E89534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5"/>
          <ac:inkMkLst>
            <pc:docMk/>
            <pc:sldMk cId="3415006394" sldId="280"/>
            <ac:inkMk id="94" creationId="{7BB42B8C-28E4-4EC7-B923-8679A964556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4"/>
          <ac:inkMkLst>
            <pc:docMk/>
            <pc:sldMk cId="3415006394" sldId="280"/>
            <ac:inkMk id="95" creationId="{68D25435-2FF0-4AD8-BB8B-E60082E22B4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69" v="693"/>
          <ac:inkMkLst>
            <pc:docMk/>
            <pc:sldMk cId="3415006394" sldId="280"/>
            <ac:inkMk id="96" creationId="{D1890E3C-4FC9-48C2-A65E-F5A16ABB577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92"/>
          <ac:inkMkLst>
            <pc:docMk/>
            <pc:sldMk cId="3415006394" sldId="280"/>
            <ac:inkMk id="97" creationId="{1F7DF825-9DDC-4C6E-91E2-5BB9A68F35C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91"/>
          <ac:inkMkLst>
            <pc:docMk/>
            <pc:sldMk cId="3415006394" sldId="280"/>
            <ac:inkMk id="98" creationId="{D5A675ED-2A76-4567-9F82-41C196DEA56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90"/>
          <ac:inkMkLst>
            <pc:docMk/>
            <pc:sldMk cId="3415006394" sldId="280"/>
            <ac:inkMk id="99" creationId="{CDB8FAFE-97EE-4EC0-ABAD-9B68FFBD52D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89"/>
          <ac:inkMkLst>
            <pc:docMk/>
            <pc:sldMk cId="3415006394" sldId="280"/>
            <ac:inkMk id="100" creationId="{C544C437-9654-4811-9938-0D40423453B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88"/>
          <ac:inkMkLst>
            <pc:docMk/>
            <pc:sldMk cId="3415006394" sldId="280"/>
            <ac:inkMk id="101" creationId="{216840CD-D55D-44D2-9D7C-981ED1582ED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87"/>
          <ac:inkMkLst>
            <pc:docMk/>
            <pc:sldMk cId="3415006394" sldId="280"/>
            <ac:inkMk id="102" creationId="{1BE5D532-EE07-4030-A529-F2A99FD4D5E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86"/>
          <ac:inkMkLst>
            <pc:docMk/>
            <pc:sldMk cId="3415006394" sldId="280"/>
            <ac:inkMk id="103" creationId="{E6E8B546-BA28-4ECA-ADF1-63D11216DB1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27:05.553" v="685"/>
          <ac:inkMkLst>
            <pc:docMk/>
            <pc:sldMk cId="3415006394" sldId="280"/>
            <ac:inkMk id="104" creationId="{C137ACF7-9E52-4965-8FA6-B0EC33166F96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13:14.720" v="507"/>
        <pc:sldMkLst>
          <pc:docMk/>
          <pc:sldMk cId="3239159051" sldId="283"/>
        </pc:sldMkLst>
        <pc:inkChg chg="add del">
          <ac:chgData name="Maria Zafar" userId="S::maria.zafar@ucp.edu.pk::ac1be633-9544-487e-8245-7311934249c5" providerId="AD" clId="Web-{7A6BFEA6-FFD9-6B32-514B-F83B0F07C373}" dt="2021-04-12T07:13:14.720" v="507"/>
          <ac:inkMkLst>
            <pc:docMk/>
            <pc:sldMk cId="3239159051" sldId="283"/>
            <ac:inkMk id="4" creationId="{A43DBDED-242C-4A3F-B3EC-31D3CC5EC6CE}"/>
          </ac:inkMkLst>
        </pc:inkChg>
      </pc:sldChg>
      <pc:sldChg chg="addSp delSp">
        <pc:chgData name="Maria Zafar" userId="S::maria.zafar@ucp.edu.pk::ac1be633-9544-487e-8245-7311934249c5" providerId="AD" clId="Web-{7A6BFEA6-FFD9-6B32-514B-F83B0F07C373}" dt="2021-04-12T07:13:22.048" v="513"/>
        <pc:sldMkLst>
          <pc:docMk/>
          <pc:sldMk cId="1849481345" sldId="284"/>
        </pc:sldMkLst>
        <pc:inkChg chg="add del">
          <ac:chgData name="Maria Zafar" userId="S::maria.zafar@ucp.edu.pk::ac1be633-9544-487e-8245-7311934249c5" providerId="AD" clId="Web-{7A6BFEA6-FFD9-6B32-514B-F83B0F07C373}" dt="2021-04-12T07:05:16.364" v="307"/>
          <ac:inkMkLst>
            <pc:docMk/>
            <pc:sldMk cId="1849481345" sldId="284"/>
            <ac:inkMk id="4" creationId="{03DE9F35-15B9-4C55-A159-A7357859121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64" v="306"/>
          <ac:inkMkLst>
            <pc:docMk/>
            <pc:sldMk cId="1849481345" sldId="284"/>
            <ac:inkMk id="6" creationId="{6614379D-14F0-433F-8F54-C2EA15E67CD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64" v="305"/>
          <ac:inkMkLst>
            <pc:docMk/>
            <pc:sldMk cId="1849481345" sldId="284"/>
            <ac:inkMk id="7" creationId="{9AA4339F-9CF4-44B6-97A1-B51F1922A9B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304"/>
          <ac:inkMkLst>
            <pc:docMk/>
            <pc:sldMk cId="1849481345" sldId="284"/>
            <ac:inkMk id="8" creationId="{8B1A5882-ED41-47DD-ADA2-7030545D344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303"/>
          <ac:inkMkLst>
            <pc:docMk/>
            <pc:sldMk cId="1849481345" sldId="284"/>
            <ac:inkMk id="9" creationId="{63F6358D-3A97-492B-BF31-D5167CB01E6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302"/>
          <ac:inkMkLst>
            <pc:docMk/>
            <pc:sldMk cId="1849481345" sldId="284"/>
            <ac:inkMk id="10" creationId="{1BF5EB90-E317-4ADE-8C11-E413F194A9D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301"/>
          <ac:inkMkLst>
            <pc:docMk/>
            <pc:sldMk cId="1849481345" sldId="284"/>
            <ac:inkMk id="11" creationId="{472154EF-5485-46A1-B01A-9374989708E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300"/>
          <ac:inkMkLst>
            <pc:docMk/>
            <pc:sldMk cId="1849481345" sldId="284"/>
            <ac:inkMk id="12" creationId="{D9056E62-8542-4B75-9D6D-DFBF78D3111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9"/>
          <ac:inkMkLst>
            <pc:docMk/>
            <pc:sldMk cId="1849481345" sldId="284"/>
            <ac:inkMk id="13" creationId="{A05E4468-CCDB-441C-ABFB-0DFE837883C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8"/>
          <ac:inkMkLst>
            <pc:docMk/>
            <pc:sldMk cId="1849481345" sldId="284"/>
            <ac:inkMk id="14" creationId="{EFE7B7D4-F32C-435A-8A7E-B951891858E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7"/>
          <ac:inkMkLst>
            <pc:docMk/>
            <pc:sldMk cId="1849481345" sldId="284"/>
            <ac:inkMk id="15" creationId="{907D5913-49BC-4951-A4D5-EC11D0FC5FB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6"/>
          <ac:inkMkLst>
            <pc:docMk/>
            <pc:sldMk cId="1849481345" sldId="284"/>
            <ac:inkMk id="16" creationId="{5DDDD5CD-D908-4E59-91C6-D57FD0B792B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5"/>
          <ac:inkMkLst>
            <pc:docMk/>
            <pc:sldMk cId="1849481345" sldId="284"/>
            <ac:inkMk id="17" creationId="{3C22BF60-14DD-444E-9A34-822C0F526DA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4"/>
          <ac:inkMkLst>
            <pc:docMk/>
            <pc:sldMk cId="1849481345" sldId="284"/>
            <ac:inkMk id="18" creationId="{C22766E9-521C-47AA-AF0A-04D494946B2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3"/>
          <ac:inkMkLst>
            <pc:docMk/>
            <pc:sldMk cId="1849481345" sldId="284"/>
            <ac:inkMk id="19" creationId="{A2297064-48BE-4AEA-9641-7E9D4D26C88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2"/>
          <ac:inkMkLst>
            <pc:docMk/>
            <pc:sldMk cId="1849481345" sldId="284"/>
            <ac:inkMk id="20" creationId="{BDD0DB2C-C0C3-4522-AF88-23B84EC712A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1"/>
          <ac:inkMkLst>
            <pc:docMk/>
            <pc:sldMk cId="1849481345" sldId="284"/>
            <ac:inkMk id="21" creationId="{043FB80D-0892-4B48-A7B1-424988748BC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90"/>
          <ac:inkMkLst>
            <pc:docMk/>
            <pc:sldMk cId="1849481345" sldId="284"/>
            <ac:inkMk id="22" creationId="{029924CA-68B1-430D-B646-66AB58632BB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48" v="289"/>
          <ac:inkMkLst>
            <pc:docMk/>
            <pc:sldMk cId="1849481345" sldId="284"/>
            <ac:inkMk id="23" creationId="{551887C1-3F4F-448A-9986-0FA0F70B7FE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8"/>
          <ac:inkMkLst>
            <pc:docMk/>
            <pc:sldMk cId="1849481345" sldId="284"/>
            <ac:inkMk id="24" creationId="{9349BB8F-A1A0-49A5-8D11-83BBC116D53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7"/>
          <ac:inkMkLst>
            <pc:docMk/>
            <pc:sldMk cId="1849481345" sldId="284"/>
            <ac:inkMk id="25" creationId="{04AEAE65-D996-4EDE-84C9-716D9FFAF91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6"/>
          <ac:inkMkLst>
            <pc:docMk/>
            <pc:sldMk cId="1849481345" sldId="284"/>
            <ac:inkMk id="26" creationId="{4D09B66D-C817-460F-BFD8-7F580F53438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5"/>
          <ac:inkMkLst>
            <pc:docMk/>
            <pc:sldMk cId="1849481345" sldId="284"/>
            <ac:inkMk id="27" creationId="{481754FF-C77C-4E3D-9E06-D0740B0CA71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4"/>
          <ac:inkMkLst>
            <pc:docMk/>
            <pc:sldMk cId="1849481345" sldId="284"/>
            <ac:inkMk id="28" creationId="{6107D411-F8B9-435F-9FDA-92AEC5D7B30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3"/>
          <ac:inkMkLst>
            <pc:docMk/>
            <pc:sldMk cId="1849481345" sldId="284"/>
            <ac:inkMk id="29" creationId="{5F3761BA-4CEB-4175-8BB1-A6C07B6ACFA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2"/>
          <ac:inkMkLst>
            <pc:docMk/>
            <pc:sldMk cId="1849481345" sldId="284"/>
            <ac:inkMk id="30" creationId="{48C206B7-2CC5-4CB4-ACD0-CEFBE42EFD8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1"/>
          <ac:inkMkLst>
            <pc:docMk/>
            <pc:sldMk cId="1849481345" sldId="284"/>
            <ac:inkMk id="31" creationId="{BDA9C7D1-81AC-4F83-B37C-71D5F5199FD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80"/>
          <ac:inkMkLst>
            <pc:docMk/>
            <pc:sldMk cId="1849481345" sldId="284"/>
            <ac:inkMk id="32" creationId="{6B671E61-35EB-4A42-8F5F-6A480A71F5E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79"/>
          <ac:inkMkLst>
            <pc:docMk/>
            <pc:sldMk cId="1849481345" sldId="284"/>
            <ac:inkMk id="33" creationId="{B0FA6A47-5346-4414-828C-AAD1DF52235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16.333" v="278"/>
          <ac:inkMkLst>
            <pc:docMk/>
            <pc:sldMk cId="1849481345" sldId="284"/>
            <ac:inkMk id="34" creationId="{4A3F5EA8-101A-4A62-ACBF-3747226212A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09.582" v="277"/>
          <ac:inkMkLst>
            <pc:docMk/>
            <pc:sldMk cId="1849481345" sldId="284"/>
            <ac:inkMk id="35" creationId="{A34662F9-ADF3-4F55-B891-4DB3C710C3E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07.942" v="276"/>
          <ac:inkMkLst>
            <pc:docMk/>
            <pc:sldMk cId="1849481345" sldId="284"/>
            <ac:inkMk id="36" creationId="{10CB44D5-6BCA-4BBF-94F3-E769F8C97F1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5:22.192" v="309"/>
          <ac:inkMkLst>
            <pc:docMk/>
            <pc:sldMk cId="1849481345" sldId="284"/>
            <ac:inkMk id="37" creationId="{D9860C27-56BA-40E7-BCE0-3ABFE61C05F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83"/>
          <ac:inkMkLst>
            <pc:docMk/>
            <pc:sldMk cId="1849481345" sldId="284"/>
            <ac:inkMk id="38" creationId="{C1F9FE56-AE11-4303-81F8-D3F33BCDA5F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82"/>
          <ac:inkMkLst>
            <pc:docMk/>
            <pc:sldMk cId="1849481345" sldId="284"/>
            <ac:inkMk id="39" creationId="{090C358A-99F5-4513-90C0-F5EFB4E022E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81"/>
          <ac:inkMkLst>
            <pc:docMk/>
            <pc:sldMk cId="1849481345" sldId="284"/>
            <ac:inkMk id="40" creationId="{10A34B10-4BE1-427F-8551-CEE15A3FCDE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80"/>
          <ac:inkMkLst>
            <pc:docMk/>
            <pc:sldMk cId="1849481345" sldId="284"/>
            <ac:inkMk id="41" creationId="{5E510CE5-C758-4396-8E72-99705C4FA9E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79"/>
          <ac:inkMkLst>
            <pc:docMk/>
            <pc:sldMk cId="1849481345" sldId="284"/>
            <ac:inkMk id="42" creationId="{5D150612-EF84-4804-8452-7ADDB6300A0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78"/>
          <ac:inkMkLst>
            <pc:docMk/>
            <pc:sldMk cId="1849481345" sldId="284"/>
            <ac:inkMk id="43" creationId="{22E6DD8E-9023-40A0-8FF1-BE65BE59EF0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77"/>
          <ac:inkMkLst>
            <pc:docMk/>
            <pc:sldMk cId="1849481345" sldId="284"/>
            <ac:inkMk id="44" creationId="{F19CC091-987B-4B83-9877-1E28F479C0D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20" v="376"/>
          <ac:inkMkLst>
            <pc:docMk/>
            <pc:sldMk cId="1849481345" sldId="284"/>
            <ac:inkMk id="45" creationId="{08DADECB-F639-4309-BB45-0950B82CF3F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5"/>
          <ac:inkMkLst>
            <pc:docMk/>
            <pc:sldMk cId="1849481345" sldId="284"/>
            <ac:inkMk id="46" creationId="{D4B642AD-8FA9-48AC-98FF-81C5A08A303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4"/>
          <ac:inkMkLst>
            <pc:docMk/>
            <pc:sldMk cId="1849481345" sldId="284"/>
            <ac:inkMk id="47" creationId="{722C519D-526A-4321-9559-07948B0DF05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3"/>
          <ac:inkMkLst>
            <pc:docMk/>
            <pc:sldMk cId="1849481345" sldId="284"/>
            <ac:inkMk id="48" creationId="{1ABDDE83-8240-4E39-8881-D05FC440971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2"/>
          <ac:inkMkLst>
            <pc:docMk/>
            <pc:sldMk cId="1849481345" sldId="284"/>
            <ac:inkMk id="49" creationId="{8B745C8E-EAC5-4195-9C14-7D0C67D7689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1"/>
          <ac:inkMkLst>
            <pc:docMk/>
            <pc:sldMk cId="1849481345" sldId="284"/>
            <ac:inkMk id="50" creationId="{A18EDDEA-CA86-4C3D-B259-A3C28840669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70"/>
          <ac:inkMkLst>
            <pc:docMk/>
            <pc:sldMk cId="1849481345" sldId="284"/>
            <ac:inkMk id="51" creationId="{7535B208-8A66-4D53-BFA2-9FB5C67081A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9"/>
          <ac:inkMkLst>
            <pc:docMk/>
            <pc:sldMk cId="1849481345" sldId="284"/>
            <ac:inkMk id="52" creationId="{A20E0815-7A3D-4B73-A74D-81D248A40BE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8"/>
          <ac:inkMkLst>
            <pc:docMk/>
            <pc:sldMk cId="1849481345" sldId="284"/>
            <ac:inkMk id="53" creationId="{E804F779-AE00-4CCB-9D02-6862A65AF44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7"/>
          <ac:inkMkLst>
            <pc:docMk/>
            <pc:sldMk cId="1849481345" sldId="284"/>
            <ac:inkMk id="54" creationId="{FE76466B-2F47-4300-A202-E4A32922E53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6"/>
          <ac:inkMkLst>
            <pc:docMk/>
            <pc:sldMk cId="1849481345" sldId="284"/>
            <ac:inkMk id="55" creationId="{077BD799-54A7-446C-97E3-BEC57E6D9F9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5"/>
          <ac:inkMkLst>
            <pc:docMk/>
            <pc:sldMk cId="1849481345" sldId="284"/>
            <ac:inkMk id="56" creationId="{2CC6F723-0514-47D9-829A-8C67B9D8979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4"/>
          <ac:inkMkLst>
            <pc:docMk/>
            <pc:sldMk cId="1849481345" sldId="284"/>
            <ac:inkMk id="57" creationId="{352FEBC5-91D1-4216-B9A1-D292885FBB9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3"/>
          <ac:inkMkLst>
            <pc:docMk/>
            <pc:sldMk cId="1849481345" sldId="284"/>
            <ac:inkMk id="58" creationId="{39A68E2A-DD2B-46F2-8B95-BFEE10BE490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2"/>
          <ac:inkMkLst>
            <pc:docMk/>
            <pc:sldMk cId="1849481345" sldId="284"/>
            <ac:inkMk id="59" creationId="{54686B98-56DA-4247-A1F3-7C6F3A5F98D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1"/>
          <ac:inkMkLst>
            <pc:docMk/>
            <pc:sldMk cId="1849481345" sldId="284"/>
            <ac:inkMk id="60" creationId="{7A86C8F7-0646-4ECE-B94E-A3FFCB39780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304" v="360"/>
          <ac:inkMkLst>
            <pc:docMk/>
            <pc:sldMk cId="1849481345" sldId="284"/>
            <ac:inkMk id="61" creationId="{647EEF73-DEC9-4305-8769-73B6B133874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9"/>
          <ac:inkMkLst>
            <pc:docMk/>
            <pc:sldMk cId="1849481345" sldId="284"/>
            <ac:inkMk id="62" creationId="{486E122E-2950-4168-94E1-79044199568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8"/>
          <ac:inkMkLst>
            <pc:docMk/>
            <pc:sldMk cId="1849481345" sldId="284"/>
            <ac:inkMk id="63" creationId="{D95AE8F4-B6C1-44DA-8387-794850BCA0D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7"/>
          <ac:inkMkLst>
            <pc:docMk/>
            <pc:sldMk cId="1849481345" sldId="284"/>
            <ac:inkMk id="64" creationId="{9C0E8C3C-E4D0-4F22-9CFD-E5D70A9BDF0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6"/>
          <ac:inkMkLst>
            <pc:docMk/>
            <pc:sldMk cId="1849481345" sldId="284"/>
            <ac:inkMk id="65" creationId="{0CC9B062-A204-4A21-80A0-970E5829716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5"/>
          <ac:inkMkLst>
            <pc:docMk/>
            <pc:sldMk cId="1849481345" sldId="284"/>
            <ac:inkMk id="66" creationId="{46647090-5175-45B2-81B9-11638FB9813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4"/>
          <ac:inkMkLst>
            <pc:docMk/>
            <pc:sldMk cId="1849481345" sldId="284"/>
            <ac:inkMk id="67" creationId="{ECCDBCDD-F538-44E7-A168-C730B5F5333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3"/>
          <ac:inkMkLst>
            <pc:docMk/>
            <pc:sldMk cId="1849481345" sldId="284"/>
            <ac:inkMk id="68" creationId="{3D4A32CC-52D0-4EC1-BB58-3BA02F61586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2"/>
          <ac:inkMkLst>
            <pc:docMk/>
            <pc:sldMk cId="1849481345" sldId="284"/>
            <ac:inkMk id="69" creationId="{D75407C2-1347-4D6E-A4D5-01ECE466A44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1"/>
          <ac:inkMkLst>
            <pc:docMk/>
            <pc:sldMk cId="1849481345" sldId="284"/>
            <ac:inkMk id="70" creationId="{4314613D-FBDA-4345-B700-DDB12D4DC0A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50"/>
          <ac:inkMkLst>
            <pc:docMk/>
            <pc:sldMk cId="1849481345" sldId="284"/>
            <ac:inkMk id="71" creationId="{AAD86242-CD41-4C3D-8A36-ADB31C5596E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49"/>
          <ac:inkMkLst>
            <pc:docMk/>
            <pc:sldMk cId="1849481345" sldId="284"/>
            <ac:inkMk id="72" creationId="{0287C300-DA9A-4C26-AE02-2C7A141E030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48"/>
          <ac:inkMkLst>
            <pc:docMk/>
            <pc:sldMk cId="1849481345" sldId="284"/>
            <ac:inkMk id="73" creationId="{AE97BBFA-1B8A-4BE1-8E2F-E8205AA6971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7:19.289" v="347"/>
          <ac:inkMkLst>
            <pc:docMk/>
            <pc:sldMk cId="1849481345" sldId="284"/>
            <ac:inkMk id="74" creationId="{F1DF2DE9-8A74-49DF-955B-5FAAFA96AF8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92" v="421"/>
          <ac:inkMkLst>
            <pc:docMk/>
            <pc:sldMk cId="1849481345" sldId="284"/>
            <ac:inkMk id="75" creationId="{95A1AA09-EF6D-4BCB-955A-7A43714DE2D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92" v="420"/>
          <ac:inkMkLst>
            <pc:docMk/>
            <pc:sldMk cId="1849481345" sldId="284"/>
            <ac:inkMk id="76" creationId="{BCE5A5BB-9EBF-4DA6-B348-2F3512E876D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92" v="419"/>
          <ac:inkMkLst>
            <pc:docMk/>
            <pc:sldMk cId="1849481345" sldId="284"/>
            <ac:inkMk id="77" creationId="{0BBAC0F4-DA17-46F2-8E12-7B27795D7F1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92" v="418"/>
          <ac:inkMkLst>
            <pc:docMk/>
            <pc:sldMk cId="1849481345" sldId="284"/>
            <ac:inkMk id="78" creationId="{136CA985-FE47-49FB-9F17-C020EB37303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92" v="417"/>
          <ac:inkMkLst>
            <pc:docMk/>
            <pc:sldMk cId="1849481345" sldId="284"/>
            <ac:inkMk id="79" creationId="{C85F5E9F-C78E-4FD0-A021-4BE32DA928B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6"/>
          <ac:inkMkLst>
            <pc:docMk/>
            <pc:sldMk cId="1849481345" sldId="284"/>
            <ac:inkMk id="80" creationId="{DB768C2B-47A5-43F7-8E84-B011337C2BA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5"/>
          <ac:inkMkLst>
            <pc:docMk/>
            <pc:sldMk cId="1849481345" sldId="284"/>
            <ac:inkMk id="81" creationId="{B47F6F60-E474-4F33-89B8-CBFE6F81AAE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4"/>
          <ac:inkMkLst>
            <pc:docMk/>
            <pc:sldMk cId="1849481345" sldId="284"/>
            <ac:inkMk id="82" creationId="{0140BE73-C20A-4077-9734-871CAB84C45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3"/>
          <ac:inkMkLst>
            <pc:docMk/>
            <pc:sldMk cId="1849481345" sldId="284"/>
            <ac:inkMk id="83" creationId="{42E9EC06-597E-40B3-A10B-63F5DEDB9C0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2"/>
          <ac:inkMkLst>
            <pc:docMk/>
            <pc:sldMk cId="1849481345" sldId="284"/>
            <ac:inkMk id="84" creationId="{598DB5BD-305A-4614-AD7E-B8E827CC81E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1"/>
          <ac:inkMkLst>
            <pc:docMk/>
            <pc:sldMk cId="1849481345" sldId="284"/>
            <ac:inkMk id="85" creationId="{8E04B4B9-2110-40D9-ADE5-45B6CC1B866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10"/>
          <ac:inkMkLst>
            <pc:docMk/>
            <pc:sldMk cId="1849481345" sldId="284"/>
            <ac:inkMk id="86" creationId="{86BF2D58-FD4A-49C1-951E-C50057F5703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2.276" v="409"/>
          <ac:inkMkLst>
            <pc:docMk/>
            <pc:sldMk cId="1849481345" sldId="284"/>
            <ac:inkMk id="87" creationId="{12137FD4-08DB-4854-9FB6-E811D8EFE50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7"/>
          <ac:inkMkLst>
            <pc:docMk/>
            <pc:sldMk cId="1849481345" sldId="284"/>
            <ac:inkMk id="88" creationId="{5A98F8E5-CED5-403F-B024-B1204DCBD7C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6"/>
          <ac:inkMkLst>
            <pc:docMk/>
            <pc:sldMk cId="1849481345" sldId="284"/>
            <ac:inkMk id="89" creationId="{145E5C76-68BB-46FA-A8F9-EB364E75940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5"/>
          <ac:inkMkLst>
            <pc:docMk/>
            <pc:sldMk cId="1849481345" sldId="284"/>
            <ac:inkMk id="90" creationId="{DC89F098-AABA-40B2-814A-3428D77A142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4"/>
          <ac:inkMkLst>
            <pc:docMk/>
            <pc:sldMk cId="1849481345" sldId="284"/>
            <ac:inkMk id="91" creationId="{5E26A845-1EAA-489F-9453-79949C206F17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3"/>
          <ac:inkMkLst>
            <pc:docMk/>
            <pc:sldMk cId="1849481345" sldId="284"/>
            <ac:inkMk id="92" creationId="{C1D26E38-BB01-4FB4-8750-4B111D652CA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2"/>
          <ac:inkMkLst>
            <pc:docMk/>
            <pc:sldMk cId="1849481345" sldId="284"/>
            <ac:inkMk id="93" creationId="{929AD123-2E83-43FE-B473-47D2774B807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1"/>
          <ac:inkMkLst>
            <pc:docMk/>
            <pc:sldMk cId="1849481345" sldId="284"/>
            <ac:inkMk id="94" creationId="{53504732-538B-47C2-BCA3-904614BDE84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60"/>
          <ac:inkMkLst>
            <pc:docMk/>
            <pc:sldMk cId="1849481345" sldId="284"/>
            <ac:inkMk id="95" creationId="{0025125E-3F43-401E-8B8A-C537B37F881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59"/>
          <ac:inkMkLst>
            <pc:docMk/>
            <pc:sldMk cId="1849481345" sldId="284"/>
            <ac:inkMk id="96" creationId="{8F1AD666-5FE8-45EF-A9C2-DF03AA2A9FF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58"/>
          <ac:inkMkLst>
            <pc:docMk/>
            <pc:sldMk cId="1849481345" sldId="284"/>
            <ac:inkMk id="97" creationId="{3C4121DA-E236-4152-9F45-D260B97DB3D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9"/>
          <ac:inkMkLst>
            <pc:docMk/>
            <pc:sldMk cId="1849481345" sldId="284"/>
            <ac:inkMk id="98" creationId="{F41FEFD6-3572-4497-96CC-E40A1CAFBFC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8"/>
          <ac:inkMkLst>
            <pc:docMk/>
            <pc:sldMk cId="1849481345" sldId="284"/>
            <ac:inkMk id="99" creationId="{2B5B8341-5F2B-407C-94AF-9958AFA53F2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9.292" v="425"/>
          <ac:inkMkLst>
            <pc:docMk/>
            <pc:sldMk cId="1849481345" sldId="284"/>
            <ac:inkMk id="100" creationId="{C7DD4050-3482-4E8E-8CEE-907E8F00A94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09:29.292" v="424"/>
          <ac:inkMkLst>
            <pc:docMk/>
            <pc:sldMk cId="1849481345" sldId="284"/>
            <ac:inkMk id="101" creationId="{4A992A04-E87D-4CEE-A04E-F719FB39A7C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7"/>
          <ac:inkMkLst>
            <pc:docMk/>
            <pc:sldMk cId="1849481345" sldId="284"/>
            <ac:inkMk id="102" creationId="{0E515983-B047-4CE6-9B08-A63C0A8FDCE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6"/>
          <ac:inkMkLst>
            <pc:docMk/>
            <pc:sldMk cId="1849481345" sldId="284"/>
            <ac:inkMk id="103" creationId="{B56F2E2B-C469-49AE-BCBE-EFACDFC582F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5"/>
          <ac:inkMkLst>
            <pc:docMk/>
            <pc:sldMk cId="1849481345" sldId="284"/>
            <ac:inkMk id="104" creationId="{C15A134D-E5A2-4EE2-84FE-F94919F30CF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4"/>
          <ac:inkMkLst>
            <pc:docMk/>
            <pc:sldMk cId="1849481345" sldId="284"/>
            <ac:inkMk id="105" creationId="{770EB3FD-B0D2-47C6-AD14-C0949CC7A76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3"/>
          <ac:inkMkLst>
            <pc:docMk/>
            <pc:sldMk cId="1849481345" sldId="284"/>
            <ac:inkMk id="106" creationId="{97D7EE07-D57A-43E3-96CE-97B716B34B5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2"/>
          <ac:inkMkLst>
            <pc:docMk/>
            <pc:sldMk cId="1849481345" sldId="284"/>
            <ac:inkMk id="107" creationId="{7B685326-B649-458F-B163-37ABE275FCC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1"/>
          <ac:inkMkLst>
            <pc:docMk/>
            <pc:sldMk cId="1849481345" sldId="284"/>
            <ac:inkMk id="108" creationId="{4EEB48DF-09D2-425D-A92A-DC7A6640473C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90"/>
          <ac:inkMkLst>
            <pc:docMk/>
            <pc:sldMk cId="1849481345" sldId="284"/>
            <ac:inkMk id="109" creationId="{6DF2C7C9-68ED-4FDC-9D47-325CAF6B7A0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21" v="489"/>
          <ac:inkMkLst>
            <pc:docMk/>
            <pc:sldMk cId="1849481345" sldId="284"/>
            <ac:inkMk id="110" creationId="{9AEB81C6-9B82-4E15-963E-BE35FC49179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8"/>
          <ac:inkMkLst>
            <pc:docMk/>
            <pc:sldMk cId="1849481345" sldId="284"/>
            <ac:inkMk id="111" creationId="{D956B55C-95E3-49C0-8053-0DFCE735F52D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7"/>
          <ac:inkMkLst>
            <pc:docMk/>
            <pc:sldMk cId="1849481345" sldId="284"/>
            <ac:inkMk id="112" creationId="{92F95D45-9727-47C9-9B83-C0E820A643D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6"/>
          <ac:inkMkLst>
            <pc:docMk/>
            <pc:sldMk cId="1849481345" sldId="284"/>
            <ac:inkMk id="113" creationId="{2EDC666D-D925-498D-A2C9-2625D4640FE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5"/>
          <ac:inkMkLst>
            <pc:docMk/>
            <pc:sldMk cId="1849481345" sldId="284"/>
            <ac:inkMk id="114" creationId="{1F40CB8F-5899-4C18-894C-01BA0CB41DD4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4"/>
          <ac:inkMkLst>
            <pc:docMk/>
            <pc:sldMk cId="1849481345" sldId="284"/>
            <ac:inkMk id="115" creationId="{97F7BAE4-9606-4041-B042-FAA386714C6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3"/>
          <ac:inkMkLst>
            <pc:docMk/>
            <pc:sldMk cId="1849481345" sldId="284"/>
            <ac:inkMk id="116" creationId="{BC460F12-60ED-4939-9BDD-161A6BCE990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2"/>
          <ac:inkMkLst>
            <pc:docMk/>
            <pc:sldMk cId="1849481345" sldId="284"/>
            <ac:inkMk id="117" creationId="{5E4BE1C0-C19E-43D7-8E51-06917CF7EB1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1"/>
          <ac:inkMkLst>
            <pc:docMk/>
            <pc:sldMk cId="1849481345" sldId="284"/>
            <ac:inkMk id="118" creationId="{F3BF8591-44C0-4A42-BDF8-6FE19FF1783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80"/>
          <ac:inkMkLst>
            <pc:docMk/>
            <pc:sldMk cId="1849481345" sldId="284"/>
            <ac:inkMk id="119" creationId="{DC40D652-943C-45E5-996B-E6A5B884EDC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9"/>
          <ac:inkMkLst>
            <pc:docMk/>
            <pc:sldMk cId="1849481345" sldId="284"/>
            <ac:inkMk id="120" creationId="{ED998F23-9C83-4AE2-B137-B52BC1EA7F1F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8"/>
          <ac:inkMkLst>
            <pc:docMk/>
            <pc:sldMk cId="1849481345" sldId="284"/>
            <ac:inkMk id="121" creationId="{8F1D9DCE-5B98-4D10-BA0A-067D62ABBBA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7"/>
          <ac:inkMkLst>
            <pc:docMk/>
            <pc:sldMk cId="1849481345" sldId="284"/>
            <ac:inkMk id="122" creationId="{E65F02F1-F1BA-4C89-B012-B9D30F59640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6"/>
          <ac:inkMkLst>
            <pc:docMk/>
            <pc:sldMk cId="1849481345" sldId="284"/>
            <ac:inkMk id="123" creationId="{343125C6-F387-4270-9460-0812C365F1B6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5"/>
          <ac:inkMkLst>
            <pc:docMk/>
            <pc:sldMk cId="1849481345" sldId="284"/>
            <ac:inkMk id="124" creationId="{5252DE03-C3A3-4E38-A513-9872A0A31B7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405" v="474"/>
          <ac:inkMkLst>
            <pc:docMk/>
            <pc:sldMk cId="1849481345" sldId="284"/>
            <ac:inkMk id="125" creationId="{66A47738-129F-467C-B90B-01D2D5B41AD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73"/>
          <ac:inkMkLst>
            <pc:docMk/>
            <pc:sldMk cId="1849481345" sldId="284"/>
            <ac:inkMk id="126" creationId="{1D5ACB5A-B22C-48D4-851F-8A163DB6A39E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72"/>
          <ac:inkMkLst>
            <pc:docMk/>
            <pc:sldMk cId="1849481345" sldId="284"/>
            <ac:inkMk id="127" creationId="{F6CBD92A-70E9-4417-969B-000C2C55A5EA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71"/>
          <ac:inkMkLst>
            <pc:docMk/>
            <pc:sldMk cId="1849481345" sldId="284"/>
            <ac:inkMk id="128" creationId="{BF5106B2-0D1A-44FB-91C6-57FEF6F9CF18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70"/>
          <ac:inkMkLst>
            <pc:docMk/>
            <pc:sldMk cId="1849481345" sldId="284"/>
            <ac:inkMk id="129" creationId="{0887221B-F07B-480F-B10E-FD5714A342C9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69"/>
          <ac:inkMkLst>
            <pc:docMk/>
            <pc:sldMk cId="1849481345" sldId="284"/>
            <ac:inkMk id="130" creationId="{19350D5A-0949-4369-9156-A5F210F5FE95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42.389" v="468"/>
          <ac:inkMkLst>
            <pc:docMk/>
            <pc:sldMk cId="1849481345" sldId="284"/>
            <ac:inkMk id="131" creationId="{1088A9A0-E28A-4EE4-ABCC-90FCC3895E1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1:33.858" v="457"/>
          <ac:inkMkLst>
            <pc:docMk/>
            <pc:sldMk cId="1849481345" sldId="284"/>
            <ac:inkMk id="132" creationId="{E7DD61B9-F5D6-4D9C-8930-0D484B82A40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13"/>
          <ac:inkMkLst>
            <pc:docMk/>
            <pc:sldMk cId="1849481345" sldId="284"/>
            <ac:inkMk id="133" creationId="{D87A220B-4DAD-47A4-AD48-E12E45E63692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12"/>
          <ac:inkMkLst>
            <pc:docMk/>
            <pc:sldMk cId="1849481345" sldId="284"/>
            <ac:inkMk id="134" creationId="{8EA1E1B3-D330-4329-ABC8-72C870B57BEB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11"/>
          <ac:inkMkLst>
            <pc:docMk/>
            <pc:sldMk cId="1849481345" sldId="284"/>
            <ac:inkMk id="135" creationId="{021AF858-B887-4894-94A0-14D8744BE030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10"/>
          <ac:inkMkLst>
            <pc:docMk/>
            <pc:sldMk cId="1849481345" sldId="284"/>
            <ac:inkMk id="136" creationId="{CC933069-F491-40DB-B0C9-C058DB33E5A1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09"/>
          <ac:inkMkLst>
            <pc:docMk/>
            <pc:sldMk cId="1849481345" sldId="284"/>
            <ac:inkMk id="137" creationId="{E50BD343-AF98-42BA-BF18-06FAC7BDDD33}"/>
          </ac:inkMkLst>
        </pc:inkChg>
        <pc:inkChg chg="add del">
          <ac:chgData name="Maria Zafar" userId="S::maria.zafar@ucp.edu.pk::ac1be633-9544-487e-8245-7311934249c5" providerId="AD" clId="Web-{7A6BFEA6-FFD9-6B32-514B-F83B0F07C373}" dt="2021-04-12T07:13:22.048" v="508"/>
          <ac:inkMkLst>
            <pc:docMk/>
            <pc:sldMk cId="1849481345" sldId="284"/>
            <ac:inkMk id="138" creationId="{B240F83D-C713-4E7B-9CC1-3CF807ABAAC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3T06:29:18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26432 9393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27596 4128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26749 3836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17806 9975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3T06:29:19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12224 5027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26458 4075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3T06:29:18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26432 7223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26802 5530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3678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2:53:5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15087 9463 16383 0 0,'0'-14'0'0'0,"0"-11"0"0"0,0-10 0 0 0,0-12 0 0 0,0-5 0 0 0,0-1 0 0 0,0 1 0 0 0,0 3 0 0 0,-7 10 0 0 0,-10 11 0 0 0,-8 10 0 0 0,-1 16 0 0 0,12 8 0 0 0,15 3 0 0 0,15 0 0 0 0,11-2 0 0 0,8-2 0 0 0,5-1 0 0 0,4-2 0 0 0,-7 6 0 0 0,-9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26723 6429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26644 5874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25532 4392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05:22:28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26644 2937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3BB9-B33F-434F-8B67-27F7E7F64BA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3A28C-3BBA-4149-AF8D-8ACA62BA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Re-check that your simplified</a:t>
            </a:r>
            <a:r>
              <a:rPr lang="en-US" baseline="0" dirty="0"/>
              <a:t> diagram represents the layout of the streets correctly.</a:t>
            </a:r>
            <a:endParaRPr lang="en-US" dirty="0"/>
          </a:p>
          <a:p>
            <a:r>
              <a:rPr lang="en-US" dirty="0"/>
              <a:t>2. You can review the solution with the actual map in front of you to check that it makes sense.</a:t>
            </a:r>
            <a:r>
              <a:rPr lang="en-US" baseline="0" dirty="0"/>
              <a:t> Check whether there are indeed 6 ways to get to get to the intersection of Pando Street and the third “vertical” street.</a:t>
            </a:r>
          </a:p>
          <a:p>
            <a:r>
              <a:rPr lang="en-US" baseline="0" dirty="0"/>
              <a:t>3. Can you use the same method even if the streets are not laid out in a grid pattern? What if there dead-ends in the map? What if the problem requires you to pass through one or more points, or to avoid one or more points </a:t>
            </a:r>
            <a:r>
              <a:rPr lang="mr-IN" baseline="0" dirty="0"/>
              <a:t>–</a:t>
            </a:r>
            <a:r>
              <a:rPr lang="en-US" baseline="0" dirty="0"/>
              <a:t> will this method still be useful?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Link : </a:t>
            </a:r>
            <a:r>
              <a:rPr lang="en-US" dirty="0"/>
              <a:t>https://www.youtube.com/watch?v=gb4oqfBnmII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the students to notice the different answers</a:t>
            </a:r>
            <a:r>
              <a:rPr lang="en-US" baseline="0" dirty="0"/>
              <a:t> they get when they calculate and when they look at the diagram.</a:t>
            </a:r>
          </a:p>
          <a:p>
            <a:r>
              <a:rPr lang="en-US" baseline="0" dirty="0"/>
              <a:t>They should discuss to figure out which is the correct answer and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figured out the correct answer for 4 teams, they should try the same logic for 10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review of the solution is an opportunity to use a different</a:t>
            </a:r>
            <a:r>
              <a:rPr lang="en-US" baseline="0" dirty="0"/>
              <a:t> way to count the total number of matches.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A28C-3BBA-4149-AF8D-8ACA62BA86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copyrigh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hyperlink" Target="https://www.openstreetmap.org/copyright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30.png"/><Relationship Id="rId10" Type="http://schemas.openxmlformats.org/officeDocument/2006/relationships/image" Target="../media/image5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openstreetmap.org/copyright" TargetMode="Externa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Problem-solving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  <a:p>
            <a:r>
              <a:rPr lang="en-US" dirty="0"/>
              <a:t>(Applying Polya’s Method)</a:t>
            </a:r>
          </a:p>
        </p:txBody>
      </p:sp>
    </p:spTree>
    <p:extLst>
      <p:ext uri="{BB962C8B-B14F-4D97-AF65-F5344CB8AC3E}">
        <p14:creationId xmlns:p14="http://schemas.microsoft.com/office/powerpoint/2010/main" val="39622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sz="3200" i="1" dirty="0">
                <a:solidFill>
                  <a:schemeClr val="accent2"/>
                </a:solidFill>
              </a:rPr>
              <a:t>(Solve a simpler but smaller problem)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r="2773"/>
          <a:stretch>
            <a:fillRect/>
          </a:stretch>
        </p:blipFill>
        <p:spPr>
          <a:ln>
            <a:solidFill>
              <a:schemeClr val="accent3"/>
            </a:solidFill>
          </a:ln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23900" y="2353691"/>
            <a:ext cx="3855720" cy="4119679"/>
          </a:xfrm>
        </p:spPr>
        <p:txBody>
          <a:bodyPr>
            <a:normAutofit lnSpcReduction="10000"/>
          </a:bodyPr>
          <a:lstStyle/>
          <a:p>
            <a:r>
              <a:rPr lang="en-US" sz="1400" i="1" dirty="0" err="1"/>
              <a:t>Amal</a:t>
            </a:r>
            <a:r>
              <a:rPr lang="en-US" sz="1400" i="1" dirty="0"/>
              <a:t> wants to walk from point A (intersection of </a:t>
            </a:r>
            <a:r>
              <a:rPr lang="en-US" sz="1400" i="1" dirty="0" err="1"/>
              <a:t>Kousar</a:t>
            </a:r>
            <a:r>
              <a:rPr lang="en-US" sz="1400" i="1" dirty="0"/>
              <a:t> Road and </a:t>
            </a:r>
            <a:r>
              <a:rPr lang="en-US" sz="1400" i="1" dirty="0" err="1"/>
              <a:t>Alamgir</a:t>
            </a:r>
            <a:r>
              <a:rPr lang="en-US" sz="1400" i="1" dirty="0"/>
              <a:t> Road) to point B (bottom-right of map).</a:t>
            </a:r>
          </a:p>
          <a:p>
            <a:r>
              <a:rPr lang="en-US" sz="1400" i="1" dirty="0"/>
              <a:t>How many direct routes can </a:t>
            </a:r>
            <a:r>
              <a:rPr lang="en-US" sz="1400" i="1" dirty="0" err="1"/>
              <a:t>Amal</a:t>
            </a:r>
            <a:r>
              <a:rPr lang="en-US" sz="1400" i="1" dirty="0"/>
              <a:t> take?</a:t>
            </a:r>
          </a:p>
          <a:p>
            <a:endParaRPr lang="en-US" sz="100" dirty="0"/>
          </a:p>
          <a:p>
            <a:r>
              <a:rPr lang="en-US" b="1" i="1" dirty="0"/>
              <a:t>Devise a Plan</a:t>
            </a:r>
          </a:p>
          <a:p>
            <a:pPr>
              <a:lnSpc>
                <a:spcPct val="100000"/>
              </a:lnSpc>
            </a:pPr>
            <a:r>
              <a:rPr lang="en-US" dirty="0"/>
              <a:t>Find a simpler way to represent the given information. Ask yourself:</a:t>
            </a:r>
          </a:p>
          <a:p>
            <a:pPr>
              <a:lnSpc>
                <a:spcPct val="100000"/>
              </a:lnSpc>
            </a:pPr>
            <a:r>
              <a:rPr lang="en-US" dirty="0"/>
              <a:t>Do distances matter? 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width or name of any road matter?</a:t>
            </a:r>
          </a:p>
          <a:p>
            <a:pPr>
              <a:lnSpc>
                <a:spcPct val="100000"/>
              </a:lnSpc>
            </a:pPr>
            <a:r>
              <a:rPr lang="en-US" dirty="0"/>
              <a:t>Does it matter whether you use a road marked white or one marked grey?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2120" y="6504148"/>
            <a:ext cx="2519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© </a:t>
            </a:r>
            <a:r>
              <a:rPr lang="en-US" sz="1400" dirty="0" err="1">
                <a:hlinkClick r:id="rId3"/>
              </a:rPr>
              <a:t>OpenStreetMap</a:t>
            </a:r>
            <a:r>
              <a:rPr lang="en-US" sz="1400" dirty="0">
                <a:hlinkClick r:id="rId3"/>
              </a:rPr>
              <a:t> contributors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52015" y="824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7927" y="64733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05540" y="3657599"/>
            <a:ext cx="2292440" cy="2575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sz="3200" i="1" dirty="0">
                <a:solidFill>
                  <a:schemeClr val="accent2"/>
                </a:solidFill>
              </a:rPr>
              <a:t>(Solve a simpler but smaller problem)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376578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/>
              <a:t>Actual street map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3" y="2717443"/>
            <a:ext cx="3842648" cy="3737690"/>
          </a:xfrm>
          <a:ln>
            <a:solidFill>
              <a:schemeClr val="accent3"/>
            </a:solidFill>
          </a:ln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2427490"/>
              </p:ext>
            </p:extLst>
          </p:nvPr>
        </p:nvGraphicFramePr>
        <p:xfrm>
          <a:off x="6523998" y="2717443"/>
          <a:ext cx="4445000" cy="20923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7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95352" y="6455133"/>
            <a:ext cx="2519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© </a:t>
            </a:r>
            <a:r>
              <a:rPr lang="en-US" sz="1400" dirty="0" err="1">
                <a:hlinkClick r:id="rId3"/>
              </a:rPr>
              <a:t>OpenStreetMap</a:t>
            </a:r>
            <a:r>
              <a:rPr lang="en-US" sz="1400" dirty="0">
                <a:hlinkClick r:id="rId3"/>
              </a:rPr>
              <a:t> contributors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7815" y="3012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1427" y="610403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idx="1"/>
          </p:nvPr>
        </p:nvSpPr>
        <p:spPr>
          <a:xfrm>
            <a:off x="6525014" y="2337819"/>
            <a:ext cx="4443984" cy="376578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 b="1" i="1" dirty="0"/>
              <a:t>Simplified diagram based on street map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16916" y="2511184"/>
            <a:ext cx="5076210" cy="2557962"/>
            <a:chOff x="6216916" y="2511184"/>
            <a:chExt cx="5076210" cy="2557962"/>
          </a:xfrm>
        </p:grpSpPr>
        <p:sp>
          <p:nvSpPr>
            <p:cNvPr id="13" name="TextBox 12"/>
            <p:cNvSpPr txBox="1"/>
            <p:nvPr/>
          </p:nvSpPr>
          <p:spPr>
            <a:xfrm>
              <a:off x="6216916" y="25111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68998" y="46998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25014" y="5069146"/>
            <a:ext cx="444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you answered “no” to all the questions, you </a:t>
            </a:r>
          </a:p>
          <a:p>
            <a:pPr algn="ctr"/>
            <a:r>
              <a:rPr lang="en-US" sz="1600" dirty="0"/>
              <a:t>can represent the street map as a simple grid.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7C0A4D-5AF8-422C-A574-E075C051CCD5}"/>
                  </a:ext>
                </a:extLst>
              </p14:cNvPr>
              <p14:cNvContentPartPr/>
              <p14:nvPr/>
            </p14:nvContentPartPr>
            <p14:xfrm>
              <a:off x="6542195" y="4930883"/>
              <a:ext cx="85725" cy="152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7C0A4D-5AF8-422C-A574-E075C051CC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478" y="4912522"/>
                <a:ext cx="122785" cy="18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E30C50-19A4-414A-A86E-EE555D7E72F5}"/>
                  </a:ext>
                </a:extLst>
              </p14:cNvPr>
              <p14:cNvContentPartPr/>
              <p14:nvPr/>
            </p14:nvContentPartPr>
            <p14:xfrm>
              <a:off x="12896490" y="3349924"/>
              <a:ext cx="19050" cy="190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E30C50-19A4-414A-A86E-EE555D7E7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63040" y="239742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CB8914B-44BC-4F65-B040-73E6C910252B}"/>
                  </a:ext>
                </a:extLst>
              </p14:cNvPr>
              <p14:cNvContentPartPr/>
              <p14:nvPr/>
            </p14:nvContentPartPr>
            <p14:xfrm>
              <a:off x="12853358" y="3048000"/>
              <a:ext cx="19050" cy="1905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CB8914B-44BC-4F65-B040-73E6C91025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9908" y="21145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18E0AB-A1F4-4403-B0F7-A51356A0E894}"/>
                  </a:ext>
                </a:extLst>
              </p14:cNvPr>
              <p14:cNvContentPartPr/>
              <p14:nvPr/>
            </p14:nvContentPartPr>
            <p14:xfrm>
              <a:off x="12249509" y="2242867"/>
              <a:ext cx="19050" cy="1905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18E0AB-A1F4-4403-B0F7-A51356A0E8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7009" y="1290367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68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simpler but smaller problem)</a:t>
            </a:r>
            <a:endParaRPr lang="en-US" dirty="0"/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91692278"/>
              </p:ext>
            </p:extLst>
          </p:nvPr>
        </p:nvGraphicFramePr>
        <p:xfrm>
          <a:off x="1738560" y="2825750"/>
          <a:ext cx="3661404" cy="16015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7"/>
          <p:cNvSpPr txBox="1">
            <a:spLocks/>
          </p:cNvSpPr>
          <p:nvPr/>
        </p:nvSpPr>
        <p:spPr>
          <a:xfrm>
            <a:off x="1282376" y="2446126"/>
            <a:ext cx="4443984" cy="37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/>
              <a:t>Simplified diagram based on street map</a:t>
            </a:r>
            <a:endParaRPr lang="en-US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431478" y="2619491"/>
            <a:ext cx="4294882" cy="2058445"/>
            <a:chOff x="819416" y="2345065"/>
            <a:chExt cx="4294882" cy="2058445"/>
          </a:xfrm>
        </p:grpSpPr>
        <p:sp>
          <p:nvSpPr>
            <p:cNvPr id="7" name="TextBox 6"/>
            <p:cNvSpPr txBox="1"/>
            <p:nvPr/>
          </p:nvSpPr>
          <p:spPr>
            <a:xfrm>
              <a:off x="819416" y="2345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0170" y="403417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69534"/>
              </p:ext>
            </p:extLst>
          </p:nvPr>
        </p:nvGraphicFramePr>
        <p:xfrm>
          <a:off x="6956814" y="3061704"/>
          <a:ext cx="891786" cy="5069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36063"/>
              </p:ext>
            </p:extLst>
          </p:nvPr>
        </p:nvGraphicFramePr>
        <p:xfrm>
          <a:off x="8597384" y="3059681"/>
          <a:ext cx="1831586" cy="11151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627751" y="2822704"/>
            <a:ext cx="1254808" cy="1158204"/>
            <a:chOff x="6018151" y="2221908"/>
            <a:chExt cx="1254808" cy="1158204"/>
          </a:xfrm>
        </p:grpSpPr>
        <p:sp>
          <p:nvSpPr>
            <p:cNvPr id="14" name="TextBox 13"/>
            <p:cNvSpPr txBox="1"/>
            <p:nvPr/>
          </p:nvSpPr>
          <p:spPr>
            <a:xfrm>
              <a:off x="6953641" y="24065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018151" y="2221908"/>
              <a:ext cx="1254808" cy="1158204"/>
              <a:chOff x="6018151" y="2221908"/>
              <a:chExt cx="1254808" cy="115820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018151" y="22219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18151" y="301078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53641" y="301078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319282" y="2822704"/>
            <a:ext cx="2190298" cy="1712930"/>
            <a:chOff x="7709682" y="2221908"/>
            <a:chExt cx="2190298" cy="1712930"/>
          </a:xfrm>
        </p:grpSpPr>
        <p:sp>
          <p:nvSpPr>
            <p:cNvPr id="16" name="TextBox 15"/>
            <p:cNvSpPr txBox="1"/>
            <p:nvPr/>
          </p:nvSpPr>
          <p:spPr>
            <a:xfrm>
              <a:off x="7709682" y="22219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09682" y="30107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45172" y="24065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5172" y="30107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80662" y="24065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80662" y="30107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09682" y="356550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45172" y="356550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80662" y="356550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28" name="Text Placeholder 7"/>
          <p:cNvSpPr txBox="1">
            <a:spLocks/>
          </p:cNvSpPr>
          <p:nvPr/>
        </p:nvSpPr>
        <p:spPr>
          <a:xfrm>
            <a:off x="6251339" y="2446126"/>
            <a:ext cx="4443984" cy="37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/>
              <a:t>Counting routes with the simplest diagrams possible</a:t>
            </a:r>
            <a:endParaRPr lang="en-US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81028" y="3056543"/>
            <a:ext cx="856212" cy="50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597858" y="3056542"/>
            <a:ext cx="1832017" cy="110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7DD142-70B1-4F53-B674-234F43DFA98A}"/>
                  </a:ext>
                </a:extLst>
              </p14:cNvPr>
              <p14:cNvContentPartPr/>
              <p14:nvPr/>
            </p14:nvContentPartPr>
            <p14:xfrm>
              <a:off x="12853358" y="1452113"/>
              <a:ext cx="19050" cy="19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7DD142-70B1-4F53-B674-234F43DFA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9908" y="51866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D3023D2-F47E-4FFA-A40C-CFE0E2148772}"/>
                  </a:ext>
                </a:extLst>
              </p14:cNvPr>
              <p14:cNvContentPartPr/>
              <p14:nvPr/>
            </p14:nvContentPartPr>
            <p14:xfrm>
              <a:off x="13370943" y="2099094"/>
              <a:ext cx="19050" cy="1905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D3023D2-F47E-4FFA-A40C-CFE0E2148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8443" y="11656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13D55B9-ABB4-41F4-98B8-2C003627F941}"/>
                  </a:ext>
                </a:extLst>
              </p14:cNvPr>
              <p14:cNvContentPartPr/>
              <p14:nvPr/>
            </p14:nvContentPartPr>
            <p14:xfrm>
              <a:off x="12910867" y="1940943"/>
              <a:ext cx="19050" cy="1905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13D55B9-ABB4-41F4-98B8-2C003627F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8367" y="98844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A8585FA-EB03-42AE-A0A0-8C0889DADABA}"/>
                  </a:ext>
                </a:extLst>
              </p14:cNvPr>
              <p14:cNvContentPartPr/>
              <p14:nvPr/>
            </p14:nvContentPartPr>
            <p14:xfrm>
              <a:off x="8051320" y="5276490"/>
              <a:ext cx="19050" cy="1905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A8585FA-EB03-42AE-A0A0-8C0889DAD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20" y="4343040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9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simpler but smaller problem)</a:t>
            </a:r>
            <a:endParaRPr lang="en-US" dirty="0"/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89435328"/>
              </p:ext>
            </p:extLst>
          </p:nvPr>
        </p:nvGraphicFramePr>
        <p:xfrm>
          <a:off x="6793160" y="2647950"/>
          <a:ext cx="3661404" cy="16015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7"/>
          <p:cNvSpPr txBox="1">
            <a:spLocks/>
          </p:cNvSpPr>
          <p:nvPr/>
        </p:nvSpPr>
        <p:spPr>
          <a:xfrm>
            <a:off x="6336976" y="2268326"/>
            <a:ext cx="4443984" cy="37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/>
              <a:t>Simplified diagram based on street map</a:t>
            </a:r>
            <a:endParaRPr lang="en-US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486078" y="2441691"/>
            <a:ext cx="4294882" cy="2058445"/>
            <a:chOff x="819416" y="2345065"/>
            <a:chExt cx="4294882" cy="2058445"/>
          </a:xfrm>
        </p:grpSpPr>
        <p:sp>
          <p:nvSpPr>
            <p:cNvPr id="7" name="TextBox 6"/>
            <p:cNvSpPr txBox="1"/>
            <p:nvPr/>
          </p:nvSpPr>
          <p:spPr>
            <a:xfrm>
              <a:off x="819416" y="2345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0170" y="403417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36121"/>
              </p:ext>
            </p:extLst>
          </p:nvPr>
        </p:nvGraphicFramePr>
        <p:xfrm>
          <a:off x="2077075" y="2883904"/>
          <a:ext cx="891786" cy="5069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01862"/>
              </p:ext>
            </p:extLst>
          </p:nvPr>
        </p:nvGraphicFramePr>
        <p:xfrm>
          <a:off x="3717645" y="2881881"/>
          <a:ext cx="1831586" cy="11151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1748012" y="2644904"/>
            <a:ext cx="1254808" cy="1158204"/>
            <a:chOff x="6018151" y="2221908"/>
            <a:chExt cx="1254808" cy="1158204"/>
          </a:xfrm>
        </p:grpSpPr>
        <p:sp>
          <p:nvSpPr>
            <p:cNvPr id="32" name="TextBox 31"/>
            <p:cNvSpPr txBox="1"/>
            <p:nvPr/>
          </p:nvSpPr>
          <p:spPr>
            <a:xfrm>
              <a:off x="6953641" y="24065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018151" y="2221908"/>
              <a:ext cx="1254808" cy="1158204"/>
              <a:chOff x="6018151" y="2221908"/>
              <a:chExt cx="1254808" cy="115820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018151" y="22219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8151" y="301078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3641" y="301078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439543" y="26449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39543" y="2829570"/>
            <a:ext cx="1254808" cy="973538"/>
            <a:chOff x="3439543" y="2829570"/>
            <a:chExt cx="1254808" cy="973538"/>
          </a:xfrm>
        </p:grpSpPr>
        <p:sp>
          <p:nvSpPr>
            <p:cNvPr id="39" name="TextBox 38"/>
            <p:cNvSpPr txBox="1"/>
            <p:nvPr/>
          </p:nvSpPr>
          <p:spPr>
            <a:xfrm>
              <a:off x="3439543" y="34337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75033" y="282957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75033" y="34337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39543" y="2829570"/>
            <a:ext cx="2190298" cy="1528264"/>
            <a:chOff x="3439543" y="2829570"/>
            <a:chExt cx="2190298" cy="1528264"/>
          </a:xfrm>
        </p:grpSpPr>
        <p:sp>
          <p:nvSpPr>
            <p:cNvPr id="42" name="TextBox 41"/>
            <p:cNvSpPr txBox="1"/>
            <p:nvPr/>
          </p:nvSpPr>
          <p:spPr>
            <a:xfrm>
              <a:off x="5310523" y="282957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39543" y="39885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75033" y="3433776"/>
            <a:ext cx="1254808" cy="924058"/>
            <a:chOff x="4375033" y="3433776"/>
            <a:chExt cx="1254808" cy="924058"/>
          </a:xfrm>
        </p:grpSpPr>
        <p:sp>
          <p:nvSpPr>
            <p:cNvPr id="43" name="TextBox 42"/>
            <p:cNvSpPr txBox="1"/>
            <p:nvPr/>
          </p:nvSpPr>
          <p:spPr>
            <a:xfrm>
              <a:off x="5310523" y="34337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75033" y="39885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10523" y="39885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86078" y="2594696"/>
            <a:ext cx="2201518" cy="1431152"/>
            <a:chOff x="6486078" y="2594696"/>
            <a:chExt cx="2201518" cy="1431152"/>
          </a:xfrm>
        </p:grpSpPr>
        <p:sp>
          <p:nvSpPr>
            <p:cNvPr id="56" name="TextBox 55"/>
            <p:cNvSpPr txBox="1"/>
            <p:nvPr/>
          </p:nvSpPr>
          <p:spPr>
            <a:xfrm>
              <a:off x="648607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2788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2156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8278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5705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8607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2156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5705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21568" y="3152590"/>
            <a:ext cx="2146053" cy="1402584"/>
            <a:chOff x="7421568" y="3152590"/>
            <a:chExt cx="2146053" cy="1402584"/>
          </a:xfrm>
        </p:grpSpPr>
        <p:sp>
          <p:nvSpPr>
            <p:cNvPr id="65" name="TextBox 64"/>
            <p:cNvSpPr txBox="1"/>
            <p:nvPr/>
          </p:nvSpPr>
          <p:spPr>
            <a:xfrm>
              <a:off x="7421568" y="41858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48303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2758" y="3656516"/>
            <a:ext cx="1337777" cy="898658"/>
            <a:chOff x="8242758" y="3656516"/>
            <a:chExt cx="1337777" cy="898658"/>
          </a:xfrm>
        </p:grpSpPr>
        <p:sp>
          <p:nvSpPr>
            <p:cNvPr id="66" name="TextBox 65"/>
            <p:cNvSpPr txBox="1"/>
            <p:nvPr/>
          </p:nvSpPr>
          <p:spPr>
            <a:xfrm>
              <a:off x="8242758" y="4185842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34003" y="365651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134003" y="41858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6078" y="2594696"/>
            <a:ext cx="3969060" cy="1960478"/>
            <a:chOff x="6486078" y="2594696"/>
            <a:chExt cx="3969060" cy="1960478"/>
          </a:xfrm>
        </p:grpSpPr>
        <p:sp>
          <p:nvSpPr>
            <p:cNvPr id="64" name="TextBox 63"/>
            <p:cNvSpPr txBox="1"/>
            <p:nvPr/>
          </p:nvSpPr>
          <p:spPr>
            <a:xfrm>
              <a:off x="6486078" y="41858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59523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135820" y="26449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124600" y="32027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010300" y="3706724"/>
            <a:ext cx="4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10300" y="42360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1371600" y="2268326"/>
            <a:ext cx="4443984" cy="37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/>
              <a:t>Counting routes with the simplest diagrams possible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8012" y="4591980"/>
            <a:ext cx="400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Look for a pattern in these simpler problems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46608" y="2878743"/>
            <a:ext cx="856212" cy="50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3438" y="2878742"/>
            <a:ext cx="1832017" cy="110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70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914149" y="405349"/>
            <a:ext cx="6277851" cy="6106377"/>
            <a:chOff x="5914149" y="405349"/>
            <a:chExt cx="6277851" cy="610637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49" y="405349"/>
              <a:ext cx="6277851" cy="6106377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159882" y="10594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145551" y="61000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sz="2000" i="1" dirty="0">
                <a:solidFill>
                  <a:schemeClr val="accent2"/>
                </a:solidFill>
              </a:rPr>
              <a:t>(Solve a simpler but smaller problem)</a:t>
            </a:r>
            <a:endParaRPr lang="en-US" sz="2000" dirty="0"/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0422286"/>
              </p:ext>
            </p:extLst>
          </p:nvPr>
        </p:nvGraphicFramePr>
        <p:xfrm>
          <a:off x="1943574" y="2238416"/>
          <a:ext cx="3661404" cy="16015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7"/>
          <p:cNvSpPr txBox="1">
            <a:spLocks/>
          </p:cNvSpPr>
          <p:nvPr/>
        </p:nvSpPr>
        <p:spPr>
          <a:xfrm>
            <a:off x="1487390" y="1858792"/>
            <a:ext cx="4443984" cy="37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/>
              <a:t>Simplified diagram based on street map</a:t>
            </a:r>
            <a:endParaRPr lang="en-US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636492" y="2032157"/>
            <a:ext cx="4294882" cy="2058445"/>
            <a:chOff x="819416" y="2345065"/>
            <a:chExt cx="4294882" cy="2058445"/>
          </a:xfrm>
        </p:grpSpPr>
        <p:sp>
          <p:nvSpPr>
            <p:cNvPr id="7" name="TextBox 6"/>
            <p:cNvSpPr txBox="1"/>
            <p:nvPr/>
          </p:nvSpPr>
          <p:spPr>
            <a:xfrm>
              <a:off x="819416" y="2345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90170" y="403417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36492" y="2185162"/>
            <a:ext cx="2201518" cy="1431152"/>
            <a:chOff x="6486078" y="2594696"/>
            <a:chExt cx="2201518" cy="1431152"/>
          </a:xfrm>
        </p:grpSpPr>
        <p:sp>
          <p:nvSpPr>
            <p:cNvPr id="56" name="TextBox 55"/>
            <p:cNvSpPr txBox="1"/>
            <p:nvPr/>
          </p:nvSpPr>
          <p:spPr>
            <a:xfrm>
              <a:off x="648607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2788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2156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8278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57058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8607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2156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57058" y="36565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71982" y="2743056"/>
            <a:ext cx="2146053" cy="1402584"/>
            <a:chOff x="7421568" y="3152590"/>
            <a:chExt cx="2146053" cy="1402584"/>
          </a:xfrm>
        </p:grpSpPr>
        <p:sp>
          <p:nvSpPr>
            <p:cNvPr id="65" name="TextBox 64"/>
            <p:cNvSpPr txBox="1"/>
            <p:nvPr/>
          </p:nvSpPr>
          <p:spPr>
            <a:xfrm>
              <a:off x="7421568" y="41858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48303" y="31525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3172" y="3246982"/>
            <a:ext cx="1337777" cy="898658"/>
            <a:chOff x="8242758" y="3656516"/>
            <a:chExt cx="1337777" cy="898658"/>
          </a:xfrm>
        </p:grpSpPr>
        <p:sp>
          <p:nvSpPr>
            <p:cNvPr id="66" name="TextBox 65"/>
            <p:cNvSpPr txBox="1"/>
            <p:nvPr/>
          </p:nvSpPr>
          <p:spPr>
            <a:xfrm>
              <a:off x="8242758" y="4185842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34003" y="365651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284417" y="37763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6492" y="2185162"/>
            <a:ext cx="3969060" cy="1960478"/>
            <a:chOff x="6486078" y="2594696"/>
            <a:chExt cx="3969060" cy="1960478"/>
          </a:xfrm>
        </p:grpSpPr>
        <p:sp>
          <p:nvSpPr>
            <p:cNvPr id="64" name="TextBox 63"/>
            <p:cNvSpPr txBox="1"/>
            <p:nvPr/>
          </p:nvSpPr>
          <p:spPr>
            <a:xfrm>
              <a:off x="6486078" y="41858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59523" y="25946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135820" y="26449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75014" y="27932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60714" y="3297190"/>
            <a:ext cx="4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3100" y="37763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6492" y="4591579"/>
            <a:ext cx="9963561" cy="1617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Review your solution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Ensure that the solution is consistent with the facts of the problem. 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Interpret the solution in the context of the problem. 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Ask yourself whether there are generalizations of the solution that could apply to other problems.</a:t>
            </a:r>
          </a:p>
        </p:txBody>
      </p:sp>
    </p:spTree>
    <p:extLst>
      <p:ext uri="{BB962C8B-B14F-4D97-AF65-F5344CB8AC3E}">
        <p14:creationId xmlns:p14="http://schemas.microsoft.com/office/powerpoint/2010/main" val="16694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hockey team won two out of their last four games. In how many different orders could they have two wins and two losses in four games?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Understand the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Represent a win as W and a loss as 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Many different orders are possible: LWLW, LLWW, WLLW,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 have to count the number of different orders.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E918A8-BEA9-46D7-9219-3528007377C5}"/>
                  </a:ext>
                </a:extLst>
              </p14:cNvPr>
              <p14:cNvContentPartPr/>
              <p14:nvPr/>
            </p14:nvContentPartPr>
            <p14:xfrm>
              <a:off x="5017698" y="2587924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E918A8-BEA9-46D7-9219-3528007377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248" y="163542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D2FC06-CC9A-40CC-999A-FE2723BB9CFB}"/>
                  </a:ext>
                </a:extLst>
              </p14:cNvPr>
              <p14:cNvContentPartPr/>
              <p14:nvPr/>
            </p14:nvContentPartPr>
            <p14:xfrm>
              <a:off x="12752716" y="2070339"/>
              <a:ext cx="19050" cy="1905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D2FC06-CC9A-40CC-999A-FE2723BB9C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00216" y="1136889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90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hockey team won two out of their last four games. In how many different orders could they have two wins and two losses in four games?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Devise a Plan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We make an organized list, using some rule or system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Ensures that each order is listed only once</a:t>
            </a:r>
          </a:p>
        </p:txBody>
      </p:sp>
    </p:spTree>
    <p:extLst>
      <p:ext uri="{BB962C8B-B14F-4D97-AF65-F5344CB8AC3E}">
        <p14:creationId xmlns:p14="http://schemas.microsoft.com/office/powerpoint/2010/main" val="184434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hockey team won two out of their last four games. In how many different orders could they have two wins and two losses in four games?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Carry Out the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Each entry in the list must have two wins and two losses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Suggested rule: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always write W unless: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both wins have been counted, or,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this creates a duplicate;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/>
              <a:t>in that case, write an L</a:t>
            </a:r>
          </a:p>
        </p:txBody>
      </p:sp>
    </p:spTree>
    <p:extLst>
      <p:ext uri="{BB962C8B-B14F-4D97-AF65-F5344CB8AC3E}">
        <p14:creationId xmlns:p14="http://schemas.microsoft.com/office/powerpoint/2010/main" val="327350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 hockey team won two out of their last four games. In how many different orders could they have two wins and two losses in four games? 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2800" b="1" i="1" dirty="0"/>
              <a:t>Carry Out the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WWLL (start with two wins)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WLWL (start with one win)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WLLW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LWWL (start with one 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LWLW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LLWW (start with two losses)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15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204857" cy="4310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hockey team won two out of their last four games. In how many different orders could they have two wins and two losses in four games? 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2800" b="1" i="1" dirty="0"/>
              <a:t>Review the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Consider that each match has two possible outcomes, Win or Loss. So, each match outcome is a binary digit. Consider Win as 1 and Loss as 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four binary digits, we can count from 0 to 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Write out all the numbers from 0 to 15 in binary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row represents one permutation of wins and losses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45939"/>
              </p:ext>
            </p:extLst>
          </p:nvPr>
        </p:nvGraphicFramePr>
        <p:xfrm>
          <a:off x="7795986" y="325119"/>
          <a:ext cx="436335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6" y="555172"/>
            <a:ext cx="9130088" cy="1445358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>How to Solve It </a:t>
            </a:r>
            <a:r>
              <a:rPr lang="en-US" sz="4400" dirty="0"/>
              <a:t>(POLYA, 1945)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1" y="2245457"/>
            <a:ext cx="10063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Of the books mathematician George </a:t>
            </a:r>
            <a:r>
              <a:rPr lang="en-US" sz="2400" dirty="0" err="1">
                <a:latin typeface="Tw Cen MT" panose="020B0602020104020603" pitchFamily="34" charset="0"/>
              </a:rPr>
              <a:t>Polya</a:t>
            </a:r>
            <a:r>
              <a:rPr lang="en-US" sz="2400" dirty="0">
                <a:latin typeface="Tw Cen MT" panose="020B0602020104020603" pitchFamily="34" charset="0"/>
              </a:rPr>
              <a:t> published, </a:t>
            </a:r>
            <a:r>
              <a:rPr lang="en-US" sz="2400" b="1" i="1" dirty="0">
                <a:latin typeface="Tw Cen MT" panose="020B0602020104020603" pitchFamily="34" charset="0"/>
              </a:rPr>
              <a:t>How to Solve It</a:t>
            </a:r>
            <a:r>
              <a:rPr lang="en-US" sz="2400" dirty="0">
                <a:latin typeface="Tw Cen MT" panose="020B0602020104020603" pitchFamily="34" charset="0"/>
              </a:rPr>
              <a:t> (1945) is one of his best known. In this book, </a:t>
            </a:r>
            <a:r>
              <a:rPr lang="en-US" sz="2400" dirty="0" err="1">
                <a:latin typeface="Tw Cen MT" panose="020B0602020104020603" pitchFamily="34" charset="0"/>
              </a:rPr>
              <a:t>Polya</a:t>
            </a:r>
            <a:r>
              <a:rPr lang="en-US" sz="2400" dirty="0">
                <a:latin typeface="Tw Cen MT" panose="020B0602020104020603" pitchFamily="34" charset="0"/>
              </a:rPr>
              <a:t> outlines a strategy for solving problems from virtually </a:t>
            </a:r>
            <a:r>
              <a:rPr lang="en-US" sz="2400" i="1" dirty="0">
                <a:latin typeface="Tw Cen MT" panose="020B0602020104020603" pitchFamily="34" charset="0"/>
              </a:rPr>
              <a:t>any</a:t>
            </a:r>
            <a:r>
              <a:rPr lang="en-US" sz="2400" dirty="0">
                <a:latin typeface="Tw Cen MT" panose="020B0602020104020603" pitchFamily="34" charset="0"/>
              </a:rPr>
              <a:t> discipline. </a:t>
            </a:r>
          </a:p>
          <a:p>
            <a:pPr algn="ctr"/>
            <a:endParaRPr lang="en-US" sz="2400" dirty="0"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“A great discovery solves a great problem but there is a </a:t>
            </a:r>
            <a:r>
              <a:rPr lang="en-US" sz="2400" dirty="0">
                <a:solidFill>
                  <a:schemeClr val="accent6"/>
                </a:solidFill>
                <a:latin typeface="Tw Cen MT" panose="020B0602020104020603" pitchFamily="34" charset="0"/>
              </a:rPr>
              <a:t>grain of discovery</a:t>
            </a:r>
            <a:r>
              <a:rPr lang="en-US" sz="2400" dirty="0">
                <a:latin typeface="Tw Cen MT" panose="020B0602020104020603" pitchFamily="34" charset="0"/>
              </a:rPr>
              <a:t> in the solution of any problem. Your problem may be modest; but if it </a:t>
            </a:r>
            <a:r>
              <a:rPr lang="en-US" sz="2400" dirty="0">
                <a:solidFill>
                  <a:srgbClr val="E28394"/>
                </a:solidFill>
                <a:latin typeface="Tw Cen MT" panose="020B0602020104020603" pitchFamily="34" charset="0"/>
              </a:rPr>
              <a:t>challenges your curiosity</a:t>
            </a:r>
            <a:r>
              <a:rPr lang="en-US" sz="2400" dirty="0">
                <a:latin typeface="Tw Cen MT" panose="020B0602020104020603" pitchFamily="34" charset="0"/>
              </a:rPr>
              <a:t> and brings into play </a:t>
            </a:r>
            <a:r>
              <a:rPr lang="en-US" sz="2400" dirty="0">
                <a:solidFill>
                  <a:srgbClr val="E28394"/>
                </a:solidFill>
                <a:latin typeface="Tw Cen MT" panose="020B0602020104020603" pitchFamily="34" charset="0"/>
              </a:rPr>
              <a:t>your inventive faculties</a:t>
            </a:r>
            <a:r>
              <a:rPr lang="en-US" sz="2400" dirty="0">
                <a:latin typeface="Tw Cen MT" panose="020B0602020104020603" pitchFamily="34" charset="0"/>
              </a:rPr>
              <a:t>, and if you solve it by </a:t>
            </a:r>
            <a:r>
              <a:rPr lang="en-US" sz="2400" dirty="0">
                <a:solidFill>
                  <a:srgbClr val="E28394"/>
                </a:solidFill>
                <a:latin typeface="Tw Cen MT" panose="020B0602020104020603" pitchFamily="34" charset="0"/>
              </a:rPr>
              <a:t>your own means</a:t>
            </a:r>
            <a:r>
              <a:rPr lang="en-US" sz="2400" dirty="0">
                <a:latin typeface="Tw Cen MT" panose="020B0602020104020603" pitchFamily="34" charset="0"/>
              </a:rPr>
              <a:t>, you may experience the </a:t>
            </a:r>
            <a:r>
              <a:rPr lang="en-US" sz="2400" dirty="0">
                <a:solidFill>
                  <a:srgbClr val="E28394"/>
                </a:solidFill>
                <a:latin typeface="Tw Cen MT" panose="020B0602020104020603" pitchFamily="34" charset="0"/>
              </a:rPr>
              <a:t>tension</a:t>
            </a:r>
            <a:r>
              <a:rPr lang="en-US" sz="2400" dirty="0">
                <a:latin typeface="Tw Cen MT" panose="020B0602020104020603" pitchFamily="34" charset="0"/>
              </a:rPr>
              <a:t> and enjoy the </a:t>
            </a:r>
            <a:r>
              <a:rPr lang="en-US" sz="2400" dirty="0">
                <a:solidFill>
                  <a:srgbClr val="E28394"/>
                </a:solidFill>
                <a:latin typeface="Tw Cen MT" panose="020B0602020104020603" pitchFamily="34" charset="0"/>
              </a:rPr>
              <a:t>triumph</a:t>
            </a:r>
            <a:r>
              <a:rPr lang="en-US" sz="2400" dirty="0">
                <a:latin typeface="Tw Cen MT" panose="020B0602020104020603" pitchFamily="34" charset="0"/>
              </a:rPr>
              <a:t> of 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</a:rPr>
              <a:t>discovery</a:t>
            </a:r>
            <a:r>
              <a:rPr lang="en-US" sz="2400" dirty="0">
                <a:latin typeface="Tw Cen MT" panose="020B0602020104020603" pitchFamily="34" charset="0"/>
              </a:rPr>
              <a:t>.”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68" y="0"/>
            <a:ext cx="156231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(Make an Organized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204857" cy="43107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hockey team won two out of their last four games. In how many different orders could they have two wins and two losses in four games? 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2800" b="1" i="1" dirty="0"/>
              <a:t>Review the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Consider that each match has two possible outcomes, Win or Loss. So, each match outcome is a binary digit. Consider Win as 1 and Loss as 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four binary digits, we can count from 0 to 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Write out all the numbers from 0 to 15 in binary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Strike out all the entries with three or more 0’s or three or more 1’s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 the remaining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07224"/>
              </p:ext>
            </p:extLst>
          </p:nvPr>
        </p:nvGraphicFramePr>
        <p:xfrm>
          <a:off x="7795986" y="325119"/>
          <a:ext cx="430348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Match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7813524" y="1814285"/>
            <a:ext cx="4318000" cy="35076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13524" y="2559351"/>
            <a:ext cx="4318000" cy="720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13524" y="5154982"/>
            <a:ext cx="4318000" cy="35076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13524" y="4030132"/>
            <a:ext cx="4318000" cy="720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scheduling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Similar but Simpler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cricket league consisting of 10 teams, each team plays each of the other teams exactly three times. How many league games will be played?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Understand the Problem</a:t>
            </a:r>
          </a:p>
          <a:p>
            <a:pPr>
              <a:buFontTx/>
              <a:buChar char="-"/>
            </a:pPr>
            <a:r>
              <a:rPr lang="en-US" dirty="0"/>
              <a:t>Only for one round of games</a:t>
            </a:r>
          </a:p>
          <a:p>
            <a:pPr>
              <a:buFontTx/>
              <a:buChar char="-"/>
            </a:pPr>
            <a:r>
              <a:rPr lang="en-US" dirty="0"/>
              <a:t>Each team plays each of the other teams exactly once, so each team plays 3 games</a:t>
            </a:r>
          </a:p>
          <a:p>
            <a:pPr>
              <a:buFontTx/>
              <a:buChar char="-"/>
            </a:pPr>
            <a:r>
              <a:rPr lang="en-US" dirty="0"/>
              <a:t>Find the total number of games</a:t>
            </a:r>
          </a:p>
        </p:txBody>
      </p:sp>
    </p:spTree>
    <p:extLst>
      <p:ext uri="{BB962C8B-B14F-4D97-AF65-F5344CB8AC3E}">
        <p14:creationId xmlns:p14="http://schemas.microsoft.com/office/powerpoint/2010/main" val="187293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scheduling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Similar but Simpler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cricket league consisting of 10 teams, each team plays each of the other teams exactly three times. How many league games will be played?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Devise a Plan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56544" y="4293810"/>
            <a:ext cx="2489117" cy="1621971"/>
            <a:chOff x="2456544" y="4293810"/>
            <a:chExt cx="2489117" cy="1621971"/>
          </a:xfrm>
        </p:grpSpPr>
        <p:sp>
          <p:nvSpPr>
            <p:cNvPr id="4" name="TextBox 3"/>
            <p:cNvSpPr txBox="1"/>
            <p:nvPr/>
          </p:nvSpPr>
          <p:spPr>
            <a:xfrm>
              <a:off x="2456544" y="4293810"/>
              <a:ext cx="3080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11915" y="4293810"/>
              <a:ext cx="324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6544" y="5546449"/>
              <a:ext cx="3177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1915" y="5546449"/>
              <a:ext cx="3337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10593" y="4478476"/>
            <a:ext cx="2161242" cy="1262743"/>
            <a:chOff x="2610593" y="4478476"/>
            <a:chExt cx="2161242" cy="1262743"/>
          </a:xfrm>
        </p:grpSpPr>
        <p:cxnSp>
          <p:nvCxnSpPr>
            <p:cNvPr id="9" name="Straight Connector 8"/>
            <p:cNvCxnSpPr>
              <a:stCxn id="4" idx="3"/>
              <a:endCxn id="5" idx="1"/>
            </p:cNvCxnSpPr>
            <p:nvPr/>
          </p:nvCxnSpPr>
          <p:spPr>
            <a:xfrm>
              <a:off x="2764642" y="4478476"/>
              <a:ext cx="1847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74260" y="5741219"/>
              <a:ext cx="1847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10593" y="4663142"/>
              <a:ext cx="4809" cy="88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7026" y="4663142"/>
              <a:ext cx="4809" cy="88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64642" y="4663142"/>
              <a:ext cx="1847273" cy="88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4260" y="4663142"/>
              <a:ext cx="1837655" cy="903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659630" y="3952075"/>
            <a:ext cx="5288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4 teams, each of which has to play 3 other teams.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So, total number of matches = 4 x 3  = 12 ?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How many matches according to the diagram?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So, what is going on?</a:t>
            </a:r>
          </a:p>
        </p:txBody>
      </p:sp>
    </p:spTree>
    <p:extLst>
      <p:ext uri="{BB962C8B-B14F-4D97-AF65-F5344CB8AC3E}">
        <p14:creationId xmlns:p14="http://schemas.microsoft.com/office/powerpoint/2010/main" val="33284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scheduling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Similar but Simpler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cricket league consisting of 10 teams, each team plays each of the other teams exactly three times. How many league games will be played?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Carry Out the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matches for 4 teams, each playing the other 3 teams once 	= (4 x 3) / 2 </a:t>
            </a:r>
          </a:p>
          <a:p>
            <a:pPr marL="0" indent="0">
              <a:buNone/>
            </a:pPr>
            <a:r>
              <a:rPr lang="en-US" dirty="0"/>
              <a:t>								= 12 / 2 = 6</a:t>
            </a:r>
          </a:p>
          <a:p>
            <a:pPr marL="0" indent="0">
              <a:buNone/>
            </a:pPr>
            <a:r>
              <a:rPr lang="en-US" dirty="0"/>
              <a:t>For 10 teams?</a:t>
            </a:r>
          </a:p>
        </p:txBody>
      </p:sp>
    </p:spTree>
    <p:extLst>
      <p:ext uri="{BB962C8B-B14F-4D97-AF65-F5344CB8AC3E}">
        <p14:creationId xmlns:p14="http://schemas.microsoft.com/office/powerpoint/2010/main" val="120663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scheduling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(Solve a Similar but Simpler 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a cricket </a:t>
            </a:r>
            <a:r>
              <a:rPr lang="en-US" dirty="0"/>
              <a:t>league consisting of 10 teams, each team plays each of the other teams exactly three times. How many league games will be played?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i="1" dirty="0"/>
              <a:t>Review the solution</a:t>
            </a:r>
          </a:p>
          <a:p>
            <a:pPr marL="0" indent="0">
              <a:buNone/>
            </a:pPr>
            <a:r>
              <a:rPr lang="en-US" dirty="0"/>
              <a:t>Games played by first team = 9</a:t>
            </a:r>
          </a:p>
          <a:p>
            <a:pPr marL="0" indent="0">
              <a:buNone/>
            </a:pPr>
            <a:r>
              <a:rPr lang="en-US" dirty="0"/>
              <a:t>Games played by second team = 8</a:t>
            </a:r>
          </a:p>
          <a:p>
            <a:pPr marL="0" indent="0">
              <a:buNone/>
            </a:pPr>
            <a:r>
              <a:rPr lang="en-US" dirty="0"/>
              <a:t>Games played by second team = ?</a:t>
            </a:r>
          </a:p>
          <a:p>
            <a:pPr marL="0" indent="0">
              <a:buNone/>
            </a:pPr>
            <a:r>
              <a:rPr lang="en-US" dirty="0"/>
              <a:t>Total number of games = 9 + 8 + ? + ? + …. + ?  = ?</a:t>
            </a:r>
          </a:p>
        </p:txBody>
      </p:sp>
    </p:spTree>
    <p:extLst>
      <p:ext uri="{BB962C8B-B14F-4D97-AF65-F5344CB8AC3E}">
        <p14:creationId xmlns:p14="http://schemas.microsoft.com/office/powerpoint/2010/main" val="34150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6" y="555172"/>
            <a:ext cx="9130088" cy="1445358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>Polya’s Four-Step Problem-Solving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9025" y="3705957"/>
            <a:ext cx="4819346" cy="19346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Devise a plan.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Carry out the plan.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solution.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68" y="0"/>
            <a:ext cx="1562318" cy="2000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5937" y="5762168"/>
            <a:ext cx="3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Really? That’s it???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Problem</a:t>
            </a:r>
            <a:br>
              <a:rPr lang="en-US" dirty="0"/>
            </a:br>
            <a:r>
              <a:rPr lang="en-US" sz="3200" i="1" dirty="0">
                <a:solidFill>
                  <a:schemeClr val="accent6"/>
                </a:solidFill>
              </a:rPr>
              <a:t>(are you solving the right problem?)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restate the problem in your own words? </a:t>
            </a:r>
          </a:p>
          <a:p>
            <a:r>
              <a:rPr lang="en-US" dirty="0"/>
              <a:t>Can you determine what is known about these types of problems? </a:t>
            </a:r>
          </a:p>
          <a:p>
            <a:r>
              <a:rPr lang="en-US" dirty="0"/>
              <a:t>Is there missing information that, if known, would allow you to solve the problem? </a:t>
            </a:r>
          </a:p>
          <a:p>
            <a:r>
              <a:rPr lang="en-US" dirty="0"/>
              <a:t>Is there extraneous information that is not needed to solve the problem? What is the goal?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7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Devise a Plan</a:t>
            </a:r>
            <a:br>
              <a:rPr lang="en-US" dirty="0"/>
            </a:br>
            <a:r>
              <a:rPr lang="en-US" sz="3200" i="1" dirty="0">
                <a:solidFill>
                  <a:schemeClr val="accent6"/>
                </a:solidFill>
              </a:rPr>
              <a:t>(your secret powers)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Make a list of the known information.  </a:t>
            </a:r>
          </a:p>
          <a:p>
            <a:r>
              <a:rPr lang="en-US" dirty="0"/>
              <a:t>Make a list of information that is needed.  </a:t>
            </a:r>
          </a:p>
          <a:p>
            <a:r>
              <a:rPr lang="en-US" dirty="0"/>
              <a:t>Draw a diagram.  </a:t>
            </a:r>
          </a:p>
          <a:p>
            <a:r>
              <a:rPr lang="en-US" dirty="0"/>
              <a:t>Make an organized list that shows all the possibilities.  </a:t>
            </a:r>
          </a:p>
          <a:p>
            <a:r>
              <a:rPr lang="en-US" dirty="0"/>
              <a:t>Make a table or a chart.  </a:t>
            </a:r>
          </a:p>
          <a:p>
            <a:r>
              <a:rPr lang="en-US" dirty="0"/>
              <a:t>Work backwards.  </a:t>
            </a:r>
          </a:p>
          <a:p>
            <a:r>
              <a:rPr lang="en-US" dirty="0"/>
              <a:t>Try to solve a similar but simpler problem.  </a:t>
            </a:r>
          </a:p>
          <a:p>
            <a:r>
              <a:rPr lang="en-US" dirty="0"/>
              <a:t>Look for a pattern.  </a:t>
            </a:r>
          </a:p>
          <a:p>
            <a:r>
              <a:rPr lang="en-US" dirty="0"/>
              <a:t>Write an equation. </a:t>
            </a:r>
          </a:p>
          <a:p>
            <a:r>
              <a:rPr lang="en-US" dirty="0"/>
              <a:t>If necessary, define what each variable represents.  </a:t>
            </a:r>
          </a:p>
          <a:p>
            <a:r>
              <a:rPr lang="en-US" dirty="0"/>
              <a:t>Perform an experiment.  </a:t>
            </a:r>
          </a:p>
          <a:p>
            <a:r>
              <a:rPr lang="en-US" dirty="0"/>
              <a:t>Guess at a solution and then check your result.  </a:t>
            </a:r>
          </a:p>
          <a:p>
            <a:r>
              <a:rPr lang="en-US" dirty="0"/>
              <a:t>Use indirect reasoning.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996" y="5981700"/>
            <a:ext cx="9314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Which of these techniques have we already used?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Think of the riddles we have solved and the games we have analyzed…</a:t>
            </a:r>
          </a:p>
        </p:txBody>
      </p:sp>
    </p:spTree>
    <p:extLst>
      <p:ext uri="{BB962C8B-B14F-4D97-AF65-F5344CB8AC3E}">
        <p14:creationId xmlns:p14="http://schemas.microsoft.com/office/powerpoint/2010/main" val="27445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the Plan</a:t>
            </a:r>
            <a:br>
              <a:rPr lang="en-US" dirty="0"/>
            </a:br>
            <a:r>
              <a:rPr lang="en-US" sz="3200" i="1" dirty="0">
                <a:solidFill>
                  <a:schemeClr val="accent6"/>
                </a:solidFill>
              </a:rPr>
              <a:t>(carefully)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carefully.  </a:t>
            </a:r>
          </a:p>
          <a:p>
            <a:r>
              <a:rPr lang="en-US" dirty="0"/>
              <a:t>Keep an accurate and neat record of all your attempts.  </a:t>
            </a:r>
          </a:p>
          <a:p>
            <a:r>
              <a:rPr lang="en-US" dirty="0"/>
              <a:t>Realize that some of your initial plans will not work and that you may have to devise another plan or modify your existing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solution</a:t>
            </a:r>
            <a:br>
              <a:rPr lang="en-US" dirty="0"/>
            </a:br>
            <a:r>
              <a:rPr lang="en-US" sz="2400" i="1" dirty="0">
                <a:solidFill>
                  <a:schemeClr val="accent6"/>
                </a:solidFill>
              </a:rPr>
              <a:t>(Is it correct? Does it makes sense? What else can you do with it?)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the solution is consistent with the facts of the problem. </a:t>
            </a:r>
          </a:p>
          <a:p>
            <a:r>
              <a:rPr lang="en-US" dirty="0"/>
              <a:t>Interpret the solution in the context of the problem. </a:t>
            </a:r>
          </a:p>
          <a:p>
            <a:r>
              <a:rPr lang="en-US" dirty="0"/>
              <a:t>Ask yourself whether there are generalizations of the solution that could apply to other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 </a:t>
            </a:r>
            <a:r>
              <a:rPr lang="en-US" dirty="0" err="1"/>
              <a:t>polya’s</a:t>
            </a:r>
            <a:r>
              <a:rPr lang="en-US" dirty="0"/>
              <a:t>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after all, we’re scientists-in-training…</a:t>
            </a:r>
          </a:p>
        </p:txBody>
      </p:sp>
    </p:spTree>
    <p:extLst>
      <p:ext uri="{BB962C8B-B14F-4D97-AF65-F5344CB8AC3E}">
        <p14:creationId xmlns:p14="http://schemas.microsoft.com/office/powerpoint/2010/main" val="207624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Blocks</a:t>
            </a:r>
            <a:br>
              <a:rPr lang="en-US" dirty="0"/>
            </a:br>
            <a:r>
              <a:rPr lang="en-US" sz="3200" i="1" dirty="0">
                <a:solidFill>
                  <a:schemeClr val="accent2"/>
                </a:solidFill>
              </a:rPr>
              <a:t>(Solve a simpler but smaller problem)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r="2773"/>
          <a:stretch>
            <a:fillRect/>
          </a:stretch>
        </p:blipFill>
        <p:spPr>
          <a:ln>
            <a:solidFill>
              <a:schemeClr val="accent3"/>
            </a:solidFill>
          </a:ln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309626"/>
          </a:xfrm>
        </p:spPr>
        <p:txBody>
          <a:bodyPr>
            <a:normAutofit/>
          </a:bodyPr>
          <a:lstStyle/>
          <a:p>
            <a:r>
              <a:rPr lang="en-US" dirty="0" err="1"/>
              <a:t>Amal</a:t>
            </a:r>
            <a:r>
              <a:rPr lang="en-US" dirty="0"/>
              <a:t> wants to walk from point A (intersection of </a:t>
            </a:r>
            <a:r>
              <a:rPr lang="en-US" dirty="0" err="1"/>
              <a:t>Kousar</a:t>
            </a:r>
            <a:r>
              <a:rPr lang="en-US" dirty="0"/>
              <a:t> Road and </a:t>
            </a:r>
            <a:r>
              <a:rPr lang="en-US" dirty="0" err="1"/>
              <a:t>Alamgir</a:t>
            </a:r>
            <a:r>
              <a:rPr lang="en-US" dirty="0"/>
              <a:t> Road) to point B (bottom-right of map).</a:t>
            </a:r>
          </a:p>
          <a:p>
            <a:r>
              <a:rPr lang="en-US" dirty="0"/>
              <a:t>How many direct routes can </a:t>
            </a:r>
            <a:r>
              <a:rPr lang="en-US" dirty="0" err="1"/>
              <a:t>Amal</a:t>
            </a:r>
            <a:r>
              <a:rPr lang="en-US" dirty="0"/>
              <a:t> take?</a:t>
            </a:r>
          </a:p>
          <a:p>
            <a:endParaRPr lang="en-US" sz="200" b="1" i="1" dirty="0"/>
          </a:p>
          <a:p>
            <a:r>
              <a:rPr lang="en-US" b="1" i="1" dirty="0"/>
              <a:t>Understand the problem</a:t>
            </a:r>
          </a:p>
          <a:p>
            <a:r>
              <a:rPr lang="en-US" dirty="0"/>
              <a:t>What is meant by “direct route”?</a:t>
            </a:r>
          </a:p>
          <a:p>
            <a:r>
              <a:rPr lang="en-US" dirty="0"/>
              <a:t>Draw a direct route from A to B.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2120" y="6504148"/>
            <a:ext cx="2519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© </a:t>
            </a:r>
            <a:r>
              <a:rPr lang="en-US" sz="1400" dirty="0" err="1">
                <a:hlinkClick r:id="rId3"/>
              </a:rPr>
              <a:t>OpenStreetMap</a:t>
            </a:r>
            <a:r>
              <a:rPr lang="en-US" sz="1400" dirty="0">
                <a:hlinkClick r:id="rId3"/>
              </a:rPr>
              <a:t> contributors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52015" y="824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7927" y="64733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05540" y="4391695"/>
            <a:ext cx="2292440" cy="2575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134895" y="1030310"/>
            <a:ext cx="3913032" cy="5627727"/>
            <a:chOff x="7134895" y="1030310"/>
            <a:chExt cx="3913032" cy="56277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34895" y="1030310"/>
              <a:ext cx="3747752" cy="875764"/>
            </a:xfrm>
            <a:prstGeom prst="line">
              <a:avLst/>
            </a:prstGeom>
            <a:ln>
              <a:tailEnd type="arrow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7" idx="1"/>
            </p:cNvCxnSpPr>
            <p:nvPr/>
          </p:nvCxnSpPr>
          <p:spPr>
            <a:xfrm>
              <a:off x="9807351" y="6348869"/>
              <a:ext cx="1240576" cy="309168"/>
            </a:xfrm>
            <a:prstGeom prst="line">
              <a:avLst/>
            </a:prstGeom>
            <a:ln>
              <a:tailEnd type="arrow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813701" y="1905330"/>
              <a:ext cx="1068946" cy="4482770"/>
            </a:xfrm>
            <a:prstGeom prst="line">
              <a:avLst/>
            </a:prstGeom>
            <a:ln>
              <a:headEnd type="arrow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D32936-439B-4E01-BDA7-9B37C7C0812E}"/>
                  </a:ext>
                </a:extLst>
              </p14:cNvPr>
              <p14:cNvContentPartPr/>
              <p14:nvPr/>
            </p14:nvContentPartPr>
            <p14:xfrm>
              <a:off x="12738339" y="4960188"/>
              <a:ext cx="19050" cy="190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D32936-439B-4E01-BDA7-9B37C7C08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4889" y="402673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165935-7C99-4B94-8973-86D2670E8D7B}"/>
                  </a:ext>
                </a:extLst>
              </p14:cNvPr>
              <p14:cNvContentPartPr/>
              <p14:nvPr/>
            </p14:nvContentPartPr>
            <p14:xfrm>
              <a:off x="12738339" y="3781245"/>
              <a:ext cx="19050" cy="190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165935-7C99-4B94-8973-86D2670E8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4889" y="282874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19BC1-FBB8-4303-A04D-92E7A6C47BAE}"/>
                  </a:ext>
                </a:extLst>
              </p14:cNvPr>
              <p14:cNvContentPartPr/>
              <p14:nvPr/>
            </p14:nvContentPartPr>
            <p14:xfrm>
              <a:off x="12939622" y="2861094"/>
              <a:ext cx="19050" cy="19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19BC1-FBB8-4303-A04D-92E7A6C47B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87122" y="19276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A83EB9-B9D2-410C-B6A9-0CD2D6D5DECD}"/>
                  </a:ext>
                </a:extLst>
              </p14:cNvPr>
              <p14:cNvContentPartPr/>
              <p14:nvPr/>
            </p14:nvContentPartPr>
            <p14:xfrm>
              <a:off x="6858000" y="1854679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A83EB9-B9D2-410C-B6A9-0CD2D6D5DE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5500" y="921229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7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894</TotalTime>
  <Words>1857</Words>
  <Application>Microsoft Office PowerPoint</Application>
  <PresentationFormat>Widescreen</PresentationFormat>
  <Paragraphs>430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Crop</vt:lpstr>
      <vt:lpstr>Problem-solving strategies</vt:lpstr>
      <vt:lpstr>How to Solve It (POLYA, 1945)</vt:lpstr>
      <vt:lpstr>Polya’s Four-Step Problem-Solving Strategy </vt:lpstr>
      <vt:lpstr>Understand the Problem (are you solving the right problem?)</vt:lpstr>
      <vt:lpstr>Devise a Plan (your secret powers)</vt:lpstr>
      <vt:lpstr>Carry Out the Plan (carefully)</vt:lpstr>
      <vt:lpstr>Review the solution (Is it correct? Does it makes sense? What else can you do with it?)</vt:lpstr>
      <vt:lpstr>Let’s test polya’s methods</vt:lpstr>
      <vt:lpstr>City Blocks (Solve a simpler but smaller problem)</vt:lpstr>
      <vt:lpstr>City Blocks (Solve a simpler but smaller problem)</vt:lpstr>
      <vt:lpstr>City Blocks (Solve a simpler but smaller problem)</vt:lpstr>
      <vt:lpstr>City Blocks (Solve a simpler but smaller problem)</vt:lpstr>
      <vt:lpstr>City Blocks (Solve a simpler but smaller problem)</vt:lpstr>
      <vt:lpstr>City Blocks (Solve a simpler but smaller problem)</vt:lpstr>
      <vt:lpstr>Win and Lose (Make an Organized List)</vt:lpstr>
      <vt:lpstr>Win and Lose (Make an Organized List)</vt:lpstr>
      <vt:lpstr>Win and Lose (Make an Organized List)</vt:lpstr>
      <vt:lpstr>Win and Lose (Make an Organized List)</vt:lpstr>
      <vt:lpstr>Win and Lose (Make an Organized List)</vt:lpstr>
      <vt:lpstr>Win and Lose (Make an Organized List)</vt:lpstr>
      <vt:lpstr>Tournament scheduling (Solve a Similar but Simpler problem)</vt:lpstr>
      <vt:lpstr>Tournament scheduling (Solve a Similar but Simpler problem)</vt:lpstr>
      <vt:lpstr>Tournament scheduling (Solve a Similar but Simpler problem)</vt:lpstr>
      <vt:lpstr>Tournament scheduling (Solve a Similar but Simpler problem)</vt:lpstr>
    </vt:vector>
  </TitlesOfParts>
  <Company>Trail Five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715</cp:revision>
  <dcterms:created xsi:type="dcterms:W3CDTF">2020-10-06T06:48:29Z</dcterms:created>
  <dcterms:modified xsi:type="dcterms:W3CDTF">2021-04-14T05:56:37Z</dcterms:modified>
</cp:coreProperties>
</file>