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2.xml" ContentType="application/inkml+xml"/>
  <Override PartName="/ppt/notesSlides/notesSlide11.xml" ContentType="application/vnd.openxmlformats-officedocument.presentationml.notesSlide+xml"/>
  <Override PartName="/ppt/ink/ink3.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4.xml" ContentType="application/inkml+xml"/>
  <Override PartName="/ppt/notesSlides/notesSlide14.xml" ContentType="application/vnd.openxmlformats-officedocument.presentationml.notesSlide+xml"/>
  <Override PartName="/ppt/ink/ink5.xml" ContentType="application/inkml+xml"/>
  <Override PartName="/ppt/notesSlides/notesSlide15.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3"/>
  </p:notesMasterIdLst>
  <p:sldIdLst>
    <p:sldId id="256" r:id="rId2"/>
    <p:sldId id="303" r:id="rId3"/>
    <p:sldId id="282" r:id="rId4"/>
    <p:sldId id="277" r:id="rId5"/>
    <p:sldId id="278" r:id="rId6"/>
    <p:sldId id="279" r:id="rId7"/>
    <p:sldId id="280" r:id="rId8"/>
    <p:sldId id="26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305" r:id="rId25"/>
    <p:sldId id="306" r:id="rId26"/>
    <p:sldId id="323" r:id="rId27"/>
    <p:sldId id="307" r:id="rId28"/>
    <p:sldId id="308" r:id="rId29"/>
    <p:sldId id="322" r:id="rId30"/>
    <p:sldId id="309" r:id="rId31"/>
    <p:sldId id="310" r:id="rId32"/>
    <p:sldId id="311" r:id="rId33"/>
    <p:sldId id="312" r:id="rId34"/>
    <p:sldId id="314" r:id="rId35"/>
    <p:sldId id="313" r:id="rId36"/>
    <p:sldId id="315" r:id="rId37"/>
    <p:sldId id="316" r:id="rId38"/>
    <p:sldId id="319" r:id="rId39"/>
    <p:sldId id="317" r:id="rId40"/>
    <p:sldId id="320" r:id="rId41"/>
    <p:sldId id="318" r:id="rId42"/>
    <p:sldId id="321" r:id="rId43"/>
    <p:sldId id="301" r:id="rId44"/>
    <p:sldId id="271" r:id="rId45"/>
    <p:sldId id="272" r:id="rId46"/>
    <p:sldId id="273" r:id="rId47"/>
    <p:sldId id="274" r:id="rId48"/>
    <p:sldId id="281" r:id="rId49"/>
    <p:sldId id="302" r:id="rId50"/>
    <p:sldId id="304" r:id="rId51"/>
    <p:sldId id="324"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896AAE-8C59-117E-3E07-B681BC99C740}" v="3" dt="2021-05-01T19:34:19.606"/>
    <p1510:client id="{41C121B4-8F8D-4A74-A1A8-82DE42872894}" v="3" dt="2020-11-06T04:37:47.513"/>
    <p1510:client id="{49E45DF4-9DAF-9107-8A3F-D209F01C676F}" v="124" dt="2021-04-15T06:57:17.833"/>
    <p1510:client id="{5902C09F-C063-2000-BAC4-7EE91EC821EC}" v="175" dt="2021-04-20T07:14:23.908"/>
    <p1510:client id="{6B62BE9F-508C-2000-BAC4-7663FEEBAF40}" v="95" dt="2021-04-15T05:50:19.282"/>
    <p1510:client id="{8B663E22-612E-AE0D-92F2-D599840F61F9}" v="407" dt="2021-04-13T05:55:16.802"/>
    <p1510:client id="{90C1BE9F-206D-2000-BAC4-730F8FB60FAA}" v="110" dt="2021-04-16T09:33:49.943"/>
    <p1510:client id="{9114A102-C672-8BB0-568A-C186C1CB0855}" v="170" dt="2021-04-13T09:47:19.718"/>
    <p1510:client id="{B87C1D36-1F6D-36F3-747F-836971BF0F4E}" v="199" dt="2021-04-20T09:29:58.834"/>
    <p1510:client id="{D2F604DC-1633-CCEE-2A40-1D838974D156}" v="179" dt="2021-04-14T06:09:04.915"/>
    <p1510:client id="{EE50C09F-40F1-2000-B8D8-453440E4BFEF}" v="527" dt="2021-04-21T06:15:18.9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8276" autoAdjust="0"/>
  </p:normalViewPr>
  <p:slideViewPr>
    <p:cSldViewPr snapToGrid="0">
      <p:cViewPr varScale="1">
        <p:scale>
          <a:sx n="58" d="100"/>
          <a:sy n="58" d="100"/>
        </p:scale>
        <p:origin x="558"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esha Zaheer" userId="S::ayesha.zaheer@ucp.edu.pk::6a8f7965-6b25-425d-aac6-05062c014fc9" providerId="AD" clId="Web-{0C0012D2-CC4B-C5D6-136E-0D1FF430FCA2}"/>
    <pc:docChg chg="modSld">
      <pc:chgData name="Ayesha Zaheer" userId="S::ayesha.zaheer@ucp.edu.pk::6a8f7965-6b25-425d-aac6-05062c014fc9" providerId="AD" clId="Web-{0C0012D2-CC4B-C5D6-136E-0D1FF430FCA2}" dt="2021-04-08T05:56:43.296" v="9"/>
      <pc:docMkLst>
        <pc:docMk/>
      </pc:docMkLst>
      <pc:sldChg chg="modNotes">
        <pc:chgData name="Ayesha Zaheer" userId="S::ayesha.zaheer@ucp.edu.pk::6a8f7965-6b25-425d-aac6-05062c014fc9" providerId="AD" clId="Web-{0C0012D2-CC4B-C5D6-136E-0D1FF430FCA2}" dt="2021-04-08T05:56:02.795" v="5"/>
        <pc:sldMkLst>
          <pc:docMk/>
          <pc:sldMk cId="804874557" sldId="286"/>
        </pc:sldMkLst>
      </pc:sldChg>
      <pc:sldChg chg="modNotes">
        <pc:chgData name="Ayesha Zaheer" userId="S::ayesha.zaheer@ucp.edu.pk::6a8f7965-6b25-425d-aac6-05062c014fc9" providerId="AD" clId="Web-{0C0012D2-CC4B-C5D6-136E-0D1FF430FCA2}" dt="2021-04-08T05:56:26.827" v="7"/>
        <pc:sldMkLst>
          <pc:docMk/>
          <pc:sldMk cId="356897062" sldId="292"/>
        </pc:sldMkLst>
      </pc:sldChg>
      <pc:sldChg chg="modNotes">
        <pc:chgData name="Ayesha Zaheer" userId="S::ayesha.zaheer@ucp.edu.pk::6a8f7965-6b25-425d-aac6-05062c014fc9" providerId="AD" clId="Web-{0C0012D2-CC4B-C5D6-136E-0D1FF430FCA2}" dt="2021-04-08T05:56:43.296" v="9"/>
        <pc:sldMkLst>
          <pc:docMk/>
          <pc:sldMk cId="700638378" sldId="305"/>
        </pc:sldMkLst>
      </pc:sldChg>
    </pc:docChg>
  </pc:docChgLst>
  <pc:docChgLst>
    <pc:chgData name="Maria Zafar" userId="S::maria.zafar@ucp.edu.pk::ac1be633-9544-487e-8245-7311934249c5" providerId="AD" clId="Web-{49E45DF4-9DAF-9107-8A3F-D209F01C676F}"/>
    <pc:docChg chg="modSld">
      <pc:chgData name="Maria Zafar" userId="S::maria.zafar@ucp.edu.pk::ac1be633-9544-487e-8245-7311934249c5" providerId="AD" clId="Web-{49E45DF4-9DAF-9107-8A3F-D209F01C676F}" dt="2021-04-15T06:57:17.833" v="123"/>
      <pc:docMkLst>
        <pc:docMk/>
      </pc:docMkLst>
      <pc:sldChg chg="addSp delSp">
        <pc:chgData name="Maria Zafar" userId="S::maria.zafar@ucp.edu.pk::ac1be633-9544-487e-8245-7311934249c5" providerId="AD" clId="Web-{49E45DF4-9DAF-9107-8A3F-D209F01C676F}" dt="2021-04-15T06:48:10.933" v="49"/>
        <pc:sldMkLst>
          <pc:docMk/>
          <pc:sldMk cId="3010540571" sldId="265"/>
        </pc:sldMkLst>
        <pc:inkChg chg="add del">
          <ac:chgData name="Maria Zafar" userId="S::maria.zafar@ucp.edu.pk::ac1be633-9544-487e-8245-7311934249c5" providerId="AD" clId="Web-{49E45DF4-9DAF-9107-8A3F-D209F01C676F}" dt="2021-04-15T06:48:10.933" v="49"/>
          <ac:inkMkLst>
            <pc:docMk/>
            <pc:sldMk cId="3010540571" sldId="265"/>
            <ac:inkMk id="4" creationId="{C3AB8585-A141-416B-A92A-CD70D4294286}"/>
          </ac:inkMkLst>
        </pc:inkChg>
        <pc:inkChg chg="add del">
          <ac:chgData name="Maria Zafar" userId="S::maria.zafar@ucp.edu.pk::ac1be633-9544-487e-8245-7311934249c5" providerId="AD" clId="Web-{49E45DF4-9DAF-9107-8A3F-D209F01C676F}" dt="2021-04-15T06:48:10.933" v="48"/>
          <ac:inkMkLst>
            <pc:docMk/>
            <pc:sldMk cId="3010540571" sldId="265"/>
            <ac:inkMk id="5" creationId="{56F555DF-0D65-4E4E-8E7F-E130139ED9E4}"/>
          </ac:inkMkLst>
        </pc:inkChg>
        <pc:inkChg chg="add del">
          <ac:chgData name="Maria Zafar" userId="S::maria.zafar@ucp.edu.pk::ac1be633-9544-487e-8245-7311934249c5" providerId="AD" clId="Web-{49E45DF4-9DAF-9107-8A3F-D209F01C676F}" dt="2021-04-15T06:48:10.933" v="47"/>
          <ac:inkMkLst>
            <pc:docMk/>
            <pc:sldMk cId="3010540571" sldId="265"/>
            <ac:inkMk id="6" creationId="{9CE5A0F3-0FC2-43D8-8503-2092F0AC9367}"/>
          </ac:inkMkLst>
        </pc:inkChg>
        <pc:inkChg chg="add del">
          <ac:chgData name="Maria Zafar" userId="S::maria.zafar@ucp.edu.pk::ac1be633-9544-487e-8245-7311934249c5" providerId="AD" clId="Web-{49E45DF4-9DAF-9107-8A3F-D209F01C676F}" dt="2021-04-15T06:48:10.933" v="46"/>
          <ac:inkMkLst>
            <pc:docMk/>
            <pc:sldMk cId="3010540571" sldId="265"/>
            <ac:inkMk id="7" creationId="{35888111-7427-4C8C-9172-5B78D31FDC6E}"/>
          </ac:inkMkLst>
        </pc:inkChg>
        <pc:inkChg chg="add del">
          <ac:chgData name="Maria Zafar" userId="S::maria.zafar@ucp.edu.pk::ac1be633-9544-487e-8245-7311934249c5" providerId="AD" clId="Web-{49E45DF4-9DAF-9107-8A3F-D209F01C676F}" dt="2021-04-15T06:48:10.933" v="45"/>
          <ac:inkMkLst>
            <pc:docMk/>
            <pc:sldMk cId="3010540571" sldId="265"/>
            <ac:inkMk id="8" creationId="{0DAB503B-39AD-4597-8CC5-4FAB38DF8C79}"/>
          </ac:inkMkLst>
        </pc:inkChg>
        <pc:inkChg chg="add del">
          <ac:chgData name="Maria Zafar" userId="S::maria.zafar@ucp.edu.pk::ac1be633-9544-487e-8245-7311934249c5" providerId="AD" clId="Web-{49E45DF4-9DAF-9107-8A3F-D209F01C676F}" dt="2021-04-15T06:48:10.933" v="44"/>
          <ac:inkMkLst>
            <pc:docMk/>
            <pc:sldMk cId="3010540571" sldId="265"/>
            <ac:inkMk id="9" creationId="{A013DE85-C20E-4211-8779-FE710C5BE764}"/>
          </ac:inkMkLst>
        </pc:inkChg>
        <pc:inkChg chg="add del">
          <ac:chgData name="Maria Zafar" userId="S::maria.zafar@ucp.edu.pk::ac1be633-9544-487e-8245-7311934249c5" providerId="AD" clId="Web-{49E45DF4-9DAF-9107-8A3F-D209F01C676F}" dt="2021-04-15T06:48:10.933" v="43"/>
          <ac:inkMkLst>
            <pc:docMk/>
            <pc:sldMk cId="3010540571" sldId="265"/>
            <ac:inkMk id="10" creationId="{E770AE17-280D-4094-B06F-47A621258E71}"/>
          </ac:inkMkLst>
        </pc:inkChg>
        <pc:inkChg chg="add del">
          <ac:chgData name="Maria Zafar" userId="S::maria.zafar@ucp.edu.pk::ac1be633-9544-487e-8245-7311934249c5" providerId="AD" clId="Web-{49E45DF4-9DAF-9107-8A3F-D209F01C676F}" dt="2021-04-15T06:48:10.918" v="42"/>
          <ac:inkMkLst>
            <pc:docMk/>
            <pc:sldMk cId="3010540571" sldId="265"/>
            <ac:inkMk id="11" creationId="{53E7DF12-5E0C-487F-B2A9-7DCB6F1860CD}"/>
          </ac:inkMkLst>
        </pc:inkChg>
        <pc:inkChg chg="add del">
          <ac:chgData name="Maria Zafar" userId="S::maria.zafar@ucp.edu.pk::ac1be633-9544-487e-8245-7311934249c5" providerId="AD" clId="Web-{49E45DF4-9DAF-9107-8A3F-D209F01C676F}" dt="2021-04-15T06:48:10.918" v="41"/>
          <ac:inkMkLst>
            <pc:docMk/>
            <pc:sldMk cId="3010540571" sldId="265"/>
            <ac:inkMk id="12" creationId="{46270E49-DF0B-4662-9C71-23386420C15D}"/>
          </ac:inkMkLst>
        </pc:inkChg>
        <pc:inkChg chg="add del">
          <ac:chgData name="Maria Zafar" userId="S::maria.zafar@ucp.edu.pk::ac1be633-9544-487e-8245-7311934249c5" providerId="AD" clId="Web-{49E45DF4-9DAF-9107-8A3F-D209F01C676F}" dt="2021-04-15T06:48:10.918" v="40"/>
          <ac:inkMkLst>
            <pc:docMk/>
            <pc:sldMk cId="3010540571" sldId="265"/>
            <ac:inkMk id="13" creationId="{F811D342-BEDC-499D-B4E0-500F780CB319}"/>
          </ac:inkMkLst>
        </pc:inkChg>
        <pc:inkChg chg="add del">
          <ac:chgData name="Maria Zafar" userId="S::maria.zafar@ucp.edu.pk::ac1be633-9544-487e-8245-7311934249c5" providerId="AD" clId="Web-{49E45DF4-9DAF-9107-8A3F-D209F01C676F}" dt="2021-04-15T06:48:10.918" v="39"/>
          <ac:inkMkLst>
            <pc:docMk/>
            <pc:sldMk cId="3010540571" sldId="265"/>
            <ac:inkMk id="14" creationId="{6201F0AA-3752-4DB1-88C0-C675B84785A3}"/>
          </ac:inkMkLst>
        </pc:inkChg>
        <pc:inkChg chg="add del">
          <ac:chgData name="Maria Zafar" userId="S::maria.zafar@ucp.edu.pk::ac1be633-9544-487e-8245-7311934249c5" providerId="AD" clId="Web-{49E45DF4-9DAF-9107-8A3F-D209F01C676F}" dt="2021-04-15T06:48:10.918" v="38"/>
          <ac:inkMkLst>
            <pc:docMk/>
            <pc:sldMk cId="3010540571" sldId="265"/>
            <ac:inkMk id="15" creationId="{BA5C887B-A0A1-46BA-925D-9853159B8964}"/>
          </ac:inkMkLst>
        </pc:inkChg>
        <pc:inkChg chg="add del">
          <ac:chgData name="Maria Zafar" userId="S::maria.zafar@ucp.edu.pk::ac1be633-9544-487e-8245-7311934249c5" providerId="AD" clId="Web-{49E45DF4-9DAF-9107-8A3F-D209F01C676F}" dt="2021-04-15T06:48:10.918" v="37"/>
          <ac:inkMkLst>
            <pc:docMk/>
            <pc:sldMk cId="3010540571" sldId="265"/>
            <ac:inkMk id="16" creationId="{0E2E1AB2-CF03-4235-8348-FF156310847F}"/>
          </ac:inkMkLst>
        </pc:inkChg>
        <pc:inkChg chg="add del">
          <ac:chgData name="Maria Zafar" userId="S::maria.zafar@ucp.edu.pk::ac1be633-9544-487e-8245-7311934249c5" providerId="AD" clId="Web-{49E45DF4-9DAF-9107-8A3F-D209F01C676F}" dt="2021-04-15T06:48:10.918" v="36"/>
          <ac:inkMkLst>
            <pc:docMk/>
            <pc:sldMk cId="3010540571" sldId="265"/>
            <ac:inkMk id="17" creationId="{643CD686-47CC-44AC-AE8B-1776D71FDC72}"/>
          </ac:inkMkLst>
        </pc:inkChg>
        <pc:inkChg chg="add del">
          <ac:chgData name="Maria Zafar" userId="S::maria.zafar@ucp.edu.pk::ac1be633-9544-487e-8245-7311934249c5" providerId="AD" clId="Web-{49E45DF4-9DAF-9107-8A3F-D209F01C676F}" dt="2021-04-15T06:48:10.918" v="35"/>
          <ac:inkMkLst>
            <pc:docMk/>
            <pc:sldMk cId="3010540571" sldId="265"/>
            <ac:inkMk id="18" creationId="{B4046CAA-D586-491E-8343-6D7AEE2A6206}"/>
          </ac:inkMkLst>
        </pc:inkChg>
        <pc:inkChg chg="add del">
          <ac:chgData name="Maria Zafar" userId="S::maria.zafar@ucp.edu.pk::ac1be633-9544-487e-8245-7311934249c5" providerId="AD" clId="Web-{49E45DF4-9DAF-9107-8A3F-D209F01C676F}" dt="2021-04-15T06:48:10.918" v="34"/>
          <ac:inkMkLst>
            <pc:docMk/>
            <pc:sldMk cId="3010540571" sldId="265"/>
            <ac:inkMk id="19" creationId="{3B94553E-2136-4071-92C6-6494C325F062}"/>
          </ac:inkMkLst>
        </pc:inkChg>
        <pc:inkChg chg="add del">
          <ac:chgData name="Maria Zafar" userId="S::maria.zafar@ucp.edu.pk::ac1be633-9544-487e-8245-7311934249c5" providerId="AD" clId="Web-{49E45DF4-9DAF-9107-8A3F-D209F01C676F}" dt="2021-04-15T06:48:10.918" v="33"/>
          <ac:inkMkLst>
            <pc:docMk/>
            <pc:sldMk cId="3010540571" sldId="265"/>
            <ac:inkMk id="20" creationId="{E93876B4-4446-4046-9949-EFF42461CB22}"/>
          </ac:inkMkLst>
        </pc:inkChg>
        <pc:inkChg chg="add del">
          <ac:chgData name="Maria Zafar" userId="S::maria.zafar@ucp.edu.pk::ac1be633-9544-487e-8245-7311934249c5" providerId="AD" clId="Web-{49E45DF4-9DAF-9107-8A3F-D209F01C676F}" dt="2021-04-15T06:48:10.918" v="32"/>
          <ac:inkMkLst>
            <pc:docMk/>
            <pc:sldMk cId="3010540571" sldId="265"/>
            <ac:inkMk id="21" creationId="{46624A31-4FED-4BDF-8E77-8676DBE17517}"/>
          </ac:inkMkLst>
        </pc:inkChg>
        <pc:inkChg chg="add del">
          <ac:chgData name="Maria Zafar" userId="S::maria.zafar@ucp.edu.pk::ac1be633-9544-487e-8245-7311934249c5" providerId="AD" clId="Web-{49E45DF4-9DAF-9107-8A3F-D209F01C676F}" dt="2021-04-15T06:48:10.918" v="31"/>
          <ac:inkMkLst>
            <pc:docMk/>
            <pc:sldMk cId="3010540571" sldId="265"/>
            <ac:inkMk id="22" creationId="{00BD566A-1A71-469E-A17A-A5458F8C73C1}"/>
          </ac:inkMkLst>
        </pc:inkChg>
        <pc:inkChg chg="add del">
          <ac:chgData name="Maria Zafar" userId="S::maria.zafar@ucp.edu.pk::ac1be633-9544-487e-8245-7311934249c5" providerId="AD" clId="Web-{49E45DF4-9DAF-9107-8A3F-D209F01C676F}" dt="2021-04-15T06:48:10.918" v="30"/>
          <ac:inkMkLst>
            <pc:docMk/>
            <pc:sldMk cId="3010540571" sldId="265"/>
            <ac:inkMk id="23" creationId="{F4446F38-5484-4CEA-8BB9-D557E81868C9}"/>
          </ac:inkMkLst>
        </pc:inkChg>
        <pc:inkChg chg="add del">
          <ac:chgData name="Maria Zafar" userId="S::maria.zafar@ucp.edu.pk::ac1be633-9544-487e-8245-7311934249c5" providerId="AD" clId="Web-{49E45DF4-9DAF-9107-8A3F-D209F01C676F}" dt="2021-04-15T06:48:10.918" v="29"/>
          <ac:inkMkLst>
            <pc:docMk/>
            <pc:sldMk cId="3010540571" sldId="265"/>
            <ac:inkMk id="24" creationId="{426AB794-4F7B-418B-B3B9-CFAA8C9126F2}"/>
          </ac:inkMkLst>
        </pc:inkChg>
        <pc:inkChg chg="add del">
          <ac:chgData name="Maria Zafar" userId="S::maria.zafar@ucp.edu.pk::ac1be633-9544-487e-8245-7311934249c5" providerId="AD" clId="Web-{49E45DF4-9DAF-9107-8A3F-D209F01C676F}" dt="2021-04-15T06:48:10.918" v="28"/>
          <ac:inkMkLst>
            <pc:docMk/>
            <pc:sldMk cId="3010540571" sldId="265"/>
            <ac:inkMk id="25" creationId="{5603C16D-33CB-4867-82E1-21836488AF8A}"/>
          </ac:inkMkLst>
        </pc:inkChg>
        <pc:inkChg chg="add del">
          <ac:chgData name="Maria Zafar" userId="S::maria.zafar@ucp.edu.pk::ac1be633-9544-487e-8245-7311934249c5" providerId="AD" clId="Web-{49E45DF4-9DAF-9107-8A3F-D209F01C676F}" dt="2021-04-15T06:48:10.918" v="27"/>
          <ac:inkMkLst>
            <pc:docMk/>
            <pc:sldMk cId="3010540571" sldId="265"/>
            <ac:inkMk id="26" creationId="{D7113F38-2D76-4DCD-A0D1-9D57555C1475}"/>
          </ac:inkMkLst>
        </pc:inkChg>
        <pc:inkChg chg="add del">
          <ac:chgData name="Maria Zafar" userId="S::maria.zafar@ucp.edu.pk::ac1be633-9544-487e-8245-7311934249c5" providerId="AD" clId="Web-{49E45DF4-9DAF-9107-8A3F-D209F01C676F}" dt="2021-04-15T06:48:10.918" v="26"/>
          <ac:inkMkLst>
            <pc:docMk/>
            <pc:sldMk cId="3010540571" sldId="265"/>
            <ac:inkMk id="27" creationId="{D022CD0C-AEE1-4262-9F34-2411015FA4FE}"/>
          </ac:inkMkLst>
        </pc:inkChg>
        <pc:inkChg chg="add del">
          <ac:chgData name="Maria Zafar" userId="S::maria.zafar@ucp.edu.pk::ac1be633-9544-487e-8245-7311934249c5" providerId="AD" clId="Web-{49E45DF4-9DAF-9107-8A3F-D209F01C676F}" dt="2021-04-15T06:48:10.918" v="25"/>
          <ac:inkMkLst>
            <pc:docMk/>
            <pc:sldMk cId="3010540571" sldId="265"/>
            <ac:inkMk id="28" creationId="{01569022-36B4-4447-95A1-02F83AEEC16D}"/>
          </ac:inkMkLst>
        </pc:inkChg>
      </pc:sldChg>
      <pc:sldChg chg="addSp delSp">
        <pc:chgData name="Maria Zafar" userId="S::maria.zafar@ucp.edu.pk::ac1be633-9544-487e-8245-7311934249c5" providerId="AD" clId="Web-{49E45DF4-9DAF-9107-8A3F-D209F01C676F}" dt="2021-04-15T06:49:39.997" v="55"/>
        <pc:sldMkLst>
          <pc:docMk/>
          <pc:sldMk cId="804874557" sldId="286"/>
        </pc:sldMkLst>
        <pc:inkChg chg="add del">
          <ac:chgData name="Maria Zafar" userId="S::maria.zafar@ucp.edu.pk::ac1be633-9544-487e-8245-7311934249c5" providerId="AD" clId="Web-{49E45DF4-9DAF-9107-8A3F-D209F01C676F}" dt="2021-04-15T06:49:39.997" v="55"/>
          <ac:inkMkLst>
            <pc:docMk/>
            <pc:sldMk cId="804874557" sldId="286"/>
            <ac:inkMk id="4" creationId="{4674755D-23E0-4A91-9232-807BCE00799F}"/>
          </ac:inkMkLst>
        </pc:inkChg>
        <pc:inkChg chg="add del">
          <ac:chgData name="Maria Zafar" userId="S::maria.zafar@ucp.edu.pk::ac1be633-9544-487e-8245-7311934249c5" providerId="AD" clId="Web-{49E45DF4-9DAF-9107-8A3F-D209F01C676F}" dt="2021-04-15T06:49:39.997" v="54"/>
          <ac:inkMkLst>
            <pc:docMk/>
            <pc:sldMk cId="804874557" sldId="286"/>
            <ac:inkMk id="5" creationId="{F79E6081-904E-4931-8A30-2C20CF4F60E9}"/>
          </ac:inkMkLst>
        </pc:inkChg>
        <pc:inkChg chg="add del">
          <ac:chgData name="Maria Zafar" userId="S::maria.zafar@ucp.edu.pk::ac1be633-9544-487e-8245-7311934249c5" providerId="AD" clId="Web-{49E45DF4-9DAF-9107-8A3F-D209F01C676F}" dt="2021-04-15T06:49:39.982" v="53"/>
          <ac:inkMkLst>
            <pc:docMk/>
            <pc:sldMk cId="804874557" sldId="286"/>
            <ac:inkMk id="6" creationId="{7FBA915D-F786-479C-A7BB-C3680D725791}"/>
          </ac:inkMkLst>
        </pc:inkChg>
      </pc:sldChg>
      <pc:sldChg chg="addSp delSp">
        <pc:chgData name="Maria Zafar" userId="S::maria.zafar@ucp.edu.pk::ac1be633-9544-487e-8245-7311934249c5" providerId="AD" clId="Web-{49E45DF4-9DAF-9107-8A3F-D209F01C676F}" dt="2021-04-15T06:51:38.640" v="81"/>
        <pc:sldMkLst>
          <pc:docMk/>
          <pc:sldMk cId="2954098889" sldId="287"/>
        </pc:sldMkLst>
        <pc:inkChg chg="add del">
          <ac:chgData name="Maria Zafar" userId="S::maria.zafar@ucp.edu.pk::ac1be633-9544-487e-8245-7311934249c5" providerId="AD" clId="Web-{49E45DF4-9DAF-9107-8A3F-D209F01C676F}" dt="2021-04-15T06:50:56.530" v="79"/>
          <ac:inkMkLst>
            <pc:docMk/>
            <pc:sldMk cId="2954098889" sldId="287"/>
            <ac:inkMk id="5" creationId="{3DDF6F9C-46F6-4816-B4EF-5E7929ABB654}"/>
          </ac:inkMkLst>
        </pc:inkChg>
        <pc:inkChg chg="add del">
          <ac:chgData name="Maria Zafar" userId="S::maria.zafar@ucp.edu.pk::ac1be633-9544-487e-8245-7311934249c5" providerId="AD" clId="Web-{49E45DF4-9DAF-9107-8A3F-D209F01C676F}" dt="2021-04-15T06:50:56.530" v="78"/>
          <ac:inkMkLst>
            <pc:docMk/>
            <pc:sldMk cId="2954098889" sldId="287"/>
            <ac:inkMk id="6" creationId="{432450CF-270A-4980-B8FF-414F5F4C4F64}"/>
          </ac:inkMkLst>
        </pc:inkChg>
        <pc:inkChg chg="add del">
          <ac:chgData name="Maria Zafar" userId="S::maria.zafar@ucp.edu.pk::ac1be633-9544-487e-8245-7311934249c5" providerId="AD" clId="Web-{49E45DF4-9DAF-9107-8A3F-D209F01C676F}" dt="2021-04-15T06:50:56.514" v="77"/>
          <ac:inkMkLst>
            <pc:docMk/>
            <pc:sldMk cId="2954098889" sldId="287"/>
            <ac:inkMk id="7" creationId="{49451F3D-AB97-4F14-922B-A0E15CCA4B04}"/>
          </ac:inkMkLst>
        </pc:inkChg>
        <pc:inkChg chg="add del">
          <ac:chgData name="Maria Zafar" userId="S::maria.zafar@ucp.edu.pk::ac1be633-9544-487e-8245-7311934249c5" providerId="AD" clId="Web-{49E45DF4-9DAF-9107-8A3F-D209F01C676F}" dt="2021-04-15T06:50:56.514" v="76"/>
          <ac:inkMkLst>
            <pc:docMk/>
            <pc:sldMk cId="2954098889" sldId="287"/>
            <ac:inkMk id="8" creationId="{151FBF76-262C-4226-B939-1768F6422064}"/>
          </ac:inkMkLst>
        </pc:inkChg>
        <pc:inkChg chg="add del">
          <ac:chgData name="Maria Zafar" userId="S::maria.zafar@ucp.edu.pk::ac1be633-9544-487e-8245-7311934249c5" providerId="AD" clId="Web-{49E45DF4-9DAF-9107-8A3F-D209F01C676F}" dt="2021-04-15T06:50:56.514" v="75"/>
          <ac:inkMkLst>
            <pc:docMk/>
            <pc:sldMk cId="2954098889" sldId="287"/>
            <ac:inkMk id="9" creationId="{240A55BC-E171-4609-89A1-9BD414006F9C}"/>
          </ac:inkMkLst>
        </pc:inkChg>
        <pc:inkChg chg="add del">
          <ac:chgData name="Maria Zafar" userId="S::maria.zafar@ucp.edu.pk::ac1be633-9544-487e-8245-7311934249c5" providerId="AD" clId="Web-{49E45DF4-9DAF-9107-8A3F-D209F01C676F}" dt="2021-04-15T06:50:56.514" v="74"/>
          <ac:inkMkLst>
            <pc:docMk/>
            <pc:sldMk cId="2954098889" sldId="287"/>
            <ac:inkMk id="10" creationId="{64F75859-0545-4524-8D1D-E1204EB95C6D}"/>
          </ac:inkMkLst>
        </pc:inkChg>
        <pc:inkChg chg="add del">
          <ac:chgData name="Maria Zafar" userId="S::maria.zafar@ucp.edu.pk::ac1be633-9544-487e-8245-7311934249c5" providerId="AD" clId="Web-{49E45DF4-9DAF-9107-8A3F-D209F01C676F}" dt="2021-04-15T06:50:56.514" v="73"/>
          <ac:inkMkLst>
            <pc:docMk/>
            <pc:sldMk cId="2954098889" sldId="287"/>
            <ac:inkMk id="11" creationId="{BB1DF6E2-8C3B-43DB-9357-4F3C30C20504}"/>
          </ac:inkMkLst>
        </pc:inkChg>
        <pc:inkChg chg="add del">
          <ac:chgData name="Maria Zafar" userId="S::maria.zafar@ucp.edu.pk::ac1be633-9544-487e-8245-7311934249c5" providerId="AD" clId="Web-{49E45DF4-9DAF-9107-8A3F-D209F01C676F}" dt="2021-04-15T06:50:56.514" v="72"/>
          <ac:inkMkLst>
            <pc:docMk/>
            <pc:sldMk cId="2954098889" sldId="287"/>
            <ac:inkMk id="12" creationId="{B3D626C5-1CE9-431B-834D-DF5A1AA825E3}"/>
          </ac:inkMkLst>
        </pc:inkChg>
        <pc:inkChg chg="add del">
          <ac:chgData name="Maria Zafar" userId="S::maria.zafar@ucp.edu.pk::ac1be633-9544-487e-8245-7311934249c5" providerId="AD" clId="Web-{49E45DF4-9DAF-9107-8A3F-D209F01C676F}" dt="2021-04-15T06:50:56.514" v="71"/>
          <ac:inkMkLst>
            <pc:docMk/>
            <pc:sldMk cId="2954098889" sldId="287"/>
            <ac:inkMk id="13" creationId="{73CD311C-36F9-4E21-AC5E-2CF69133519D}"/>
          </ac:inkMkLst>
        </pc:inkChg>
        <pc:inkChg chg="add del">
          <ac:chgData name="Maria Zafar" userId="S::maria.zafar@ucp.edu.pk::ac1be633-9544-487e-8245-7311934249c5" providerId="AD" clId="Web-{49E45DF4-9DAF-9107-8A3F-D209F01C676F}" dt="2021-04-15T06:50:56.514" v="70"/>
          <ac:inkMkLst>
            <pc:docMk/>
            <pc:sldMk cId="2954098889" sldId="287"/>
            <ac:inkMk id="14" creationId="{6B79E451-070B-4409-887E-FAD429D96864}"/>
          </ac:inkMkLst>
        </pc:inkChg>
        <pc:inkChg chg="add del">
          <ac:chgData name="Maria Zafar" userId="S::maria.zafar@ucp.edu.pk::ac1be633-9544-487e-8245-7311934249c5" providerId="AD" clId="Web-{49E45DF4-9DAF-9107-8A3F-D209F01C676F}" dt="2021-04-15T06:50:56.514" v="69"/>
          <ac:inkMkLst>
            <pc:docMk/>
            <pc:sldMk cId="2954098889" sldId="287"/>
            <ac:inkMk id="15" creationId="{9B5F4F7D-6A72-40F5-A6D2-B388531E43C2}"/>
          </ac:inkMkLst>
        </pc:inkChg>
        <pc:inkChg chg="add del">
          <ac:chgData name="Maria Zafar" userId="S::maria.zafar@ucp.edu.pk::ac1be633-9544-487e-8245-7311934249c5" providerId="AD" clId="Web-{49E45DF4-9DAF-9107-8A3F-D209F01C676F}" dt="2021-04-15T06:50:56.514" v="68"/>
          <ac:inkMkLst>
            <pc:docMk/>
            <pc:sldMk cId="2954098889" sldId="287"/>
            <ac:inkMk id="17" creationId="{7EA21A59-2E67-4377-A55E-A48939883F4C}"/>
          </ac:inkMkLst>
        </pc:inkChg>
        <pc:inkChg chg="add del">
          <ac:chgData name="Maria Zafar" userId="S::maria.zafar@ucp.edu.pk::ac1be633-9544-487e-8245-7311934249c5" providerId="AD" clId="Web-{49E45DF4-9DAF-9107-8A3F-D209F01C676F}" dt="2021-04-15T06:51:38.640" v="81"/>
          <ac:inkMkLst>
            <pc:docMk/>
            <pc:sldMk cId="2954098889" sldId="287"/>
            <ac:inkMk id="18" creationId="{C452FE19-CFE8-4862-A996-00134C1F593F}"/>
          </ac:inkMkLst>
        </pc:inkChg>
      </pc:sldChg>
      <pc:sldChg chg="addSp delSp">
        <pc:chgData name="Maria Zafar" userId="S::maria.zafar@ucp.edu.pk::ac1be633-9544-487e-8245-7311934249c5" providerId="AD" clId="Web-{49E45DF4-9DAF-9107-8A3F-D209F01C676F}" dt="2021-04-15T06:52:29.734" v="105"/>
        <pc:sldMkLst>
          <pc:docMk/>
          <pc:sldMk cId="4035156595" sldId="288"/>
        </pc:sldMkLst>
        <pc:inkChg chg="add del">
          <ac:chgData name="Maria Zafar" userId="S::maria.zafar@ucp.edu.pk::ac1be633-9544-487e-8245-7311934249c5" providerId="AD" clId="Web-{49E45DF4-9DAF-9107-8A3F-D209F01C676F}" dt="2021-04-15T06:52:29.734" v="105"/>
          <ac:inkMkLst>
            <pc:docMk/>
            <pc:sldMk cId="4035156595" sldId="288"/>
            <ac:inkMk id="5" creationId="{3945DECE-3CCB-4537-AEDD-78B84C3FD697}"/>
          </ac:inkMkLst>
        </pc:inkChg>
        <pc:inkChg chg="add del">
          <ac:chgData name="Maria Zafar" userId="S::maria.zafar@ucp.edu.pk::ac1be633-9544-487e-8245-7311934249c5" providerId="AD" clId="Web-{49E45DF4-9DAF-9107-8A3F-D209F01C676F}" dt="2021-04-15T06:52:29.734" v="104"/>
          <ac:inkMkLst>
            <pc:docMk/>
            <pc:sldMk cId="4035156595" sldId="288"/>
            <ac:inkMk id="6" creationId="{576B3FD3-E695-4B21-92FA-FA156618D7FB}"/>
          </ac:inkMkLst>
        </pc:inkChg>
        <pc:inkChg chg="add del">
          <ac:chgData name="Maria Zafar" userId="S::maria.zafar@ucp.edu.pk::ac1be633-9544-487e-8245-7311934249c5" providerId="AD" clId="Web-{49E45DF4-9DAF-9107-8A3F-D209F01C676F}" dt="2021-04-15T06:52:29.734" v="103"/>
          <ac:inkMkLst>
            <pc:docMk/>
            <pc:sldMk cId="4035156595" sldId="288"/>
            <ac:inkMk id="7" creationId="{3D801B0D-7205-495C-99D4-06C7143206F5}"/>
          </ac:inkMkLst>
        </pc:inkChg>
        <pc:inkChg chg="add del">
          <ac:chgData name="Maria Zafar" userId="S::maria.zafar@ucp.edu.pk::ac1be633-9544-487e-8245-7311934249c5" providerId="AD" clId="Web-{49E45DF4-9DAF-9107-8A3F-D209F01C676F}" dt="2021-04-15T06:52:29.734" v="102"/>
          <ac:inkMkLst>
            <pc:docMk/>
            <pc:sldMk cId="4035156595" sldId="288"/>
            <ac:inkMk id="8" creationId="{9F0C0C24-9189-41DC-BA6B-0EF2F0DFEB3E}"/>
          </ac:inkMkLst>
        </pc:inkChg>
        <pc:inkChg chg="add del">
          <ac:chgData name="Maria Zafar" userId="S::maria.zafar@ucp.edu.pk::ac1be633-9544-487e-8245-7311934249c5" providerId="AD" clId="Web-{49E45DF4-9DAF-9107-8A3F-D209F01C676F}" dt="2021-04-15T06:52:29.719" v="101"/>
          <ac:inkMkLst>
            <pc:docMk/>
            <pc:sldMk cId="4035156595" sldId="288"/>
            <ac:inkMk id="9" creationId="{A59558E7-DDF9-4064-87B5-FF58C448565E}"/>
          </ac:inkMkLst>
        </pc:inkChg>
        <pc:inkChg chg="add del">
          <ac:chgData name="Maria Zafar" userId="S::maria.zafar@ucp.edu.pk::ac1be633-9544-487e-8245-7311934249c5" providerId="AD" clId="Web-{49E45DF4-9DAF-9107-8A3F-D209F01C676F}" dt="2021-04-15T06:52:29.719" v="100"/>
          <ac:inkMkLst>
            <pc:docMk/>
            <pc:sldMk cId="4035156595" sldId="288"/>
            <ac:inkMk id="10" creationId="{C0B305E4-3302-4372-94A5-5CFC9825CBF5}"/>
          </ac:inkMkLst>
        </pc:inkChg>
        <pc:inkChg chg="add del">
          <ac:chgData name="Maria Zafar" userId="S::maria.zafar@ucp.edu.pk::ac1be633-9544-487e-8245-7311934249c5" providerId="AD" clId="Web-{49E45DF4-9DAF-9107-8A3F-D209F01C676F}" dt="2021-04-15T06:52:29.719" v="99"/>
          <ac:inkMkLst>
            <pc:docMk/>
            <pc:sldMk cId="4035156595" sldId="288"/>
            <ac:inkMk id="11" creationId="{D8707899-C3E5-4A95-93F8-BEB4B497CC69}"/>
          </ac:inkMkLst>
        </pc:inkChg>
        <pc:inkChg chg="add del">
          <ac:chgData name="Maria Zafar" userId="S::maria.zafar@ucp.edu.pk::ac1be633-9544-487e-8245-7311934249c5" providerId="AD" clId="Web-{49E45DF4-9DAF-9107-8A3F-D209F01C676F}" dt="2021-04-15T06:52:29.719" v="98"/>
          <ac:inkMkLst>
            <pc:docMk/>
            <pc:sldMk cId="4035156595" sldId="288"/>
            <ac:inkMk id="12" creationId="{A2FE5DB8-BDE4-42E0-8BAD-BD3DF5E7C2E2}"/>
          </ac:inkMkLst>
        </pc:inkChg>
        <pc:inkChg chg="add del">
          <ac:chgData name="Maria Zafar" userId="S::maria.zafar@ucp.edu.pk::ac1be633-9544-487e-8245-7311934249c5" providerId="AD" clId="Web-{49E45DF4-9DAF-9107-8A3F-D209F01C676F}" dt="2021-04-15T06:52:29.719" v="97"/>
          <ac:inkMkLst>
            <pc:docMk/>
            <pc:sldMk cId="4035156595" sldId="288"/>
            <ac:inkMk id="13" creationId="{E414F6AE-8EC9-4DC3-841F-7A5CD51B6A59}"/>
          </ac:inkMkLst>
        </pc:inkChg>
        <pc:inkChg chg="add del">
          <ac:chgData name="Maria Zafar" userId="S::maria.zafar@ucp.edu.pk::ac1be633-9544-487e-8245-7311934249c5" providerId="AD" clId="Web-{49E45DF4-9DAF-9107-8A3F-D209F01C676F}" dt="2021-04-15T06:52:29.719" v="96"/>
          <ac:inkMkLst>
            <pc:docMk/>
            <pc:sldMk cId="4035156595" sldId="288"/>
            <ac:inkMk id="14" creationId="{8FFDC31C-8FE4-4A33-84E6-F6A9375FA8DC}"/>
          </ac:inkMkLst>
        </pc:inkChg>
        <pc:inkChg chg="add del">
          <ac:chgData name="Maria Zafar" userId="S::maria.zafar@ucp.edu.pk::ac1be633-9544-487e-8245-7311934249c5" providerId="AD" clId="Web-{49E45DF4-9DAF-9107-8A3F-D209F01C676F}" dt="2021-04-15T06:52:29.719" v="95"/>
          <ac:inkMkLst>
            <pc:docMk/>
            <pc:sldMk cId="4035156595" sldId="288"/>
            <ac:inkMk id="15" creationId="{FECCB44C-5186-4E71-B9FC-9E74C87894FA}"/>
          </ac:inkMkLst>
        </pc:inkChg>
        <pc:inkChg chg="add del">
          <ac:chgData name="Maria Zafar" userId="S::maria.zafar@ucp.edu.pk::ac1be633-9544-487e-8245-7311934249c5" providerId="AD" clId="Web-{49E45DF4-9DAF-9107-8A3F-D209F01C676F}" dt="2021-04-15T06:52:29.719" v="94"/>
          <ac:inkMkLst>
            <pc:docMk/>
            <pc:sldMk cId="4035156595" sldId="288"/>
            <ac:inkMk id="16" creationId="{565DA941-11AB-404D-A594-F5840FAEE16C}"/>
          </ac:inkMkLst>
        </pc:inkChg>
      </pc:sldChg>
      <pc:sldChg chg="addSp delSp">
        <pc:chgData name="Maria Zafar" userId="S::maria.zafar@ucp.edu.pk::ac1be633-9544-487e-8245-7311934249c5" providerId="AD" clId="Web-{49E45DF4-9DAF-9107-8A3F-D209F01C676F}" dt="2021-04-15T06:57:17.833" v="123"/>
        <pc:sldMkLst>
          <pc:docMk/>
          <pc:sldMk cId="356897062" sldId="292"/>
        </pc:sldMkLst>
        <pc:inkChg chg="add del">
          <ac:chgData name="Maria Zafar" userId="S::maria.zafar@ucp.edu.pk::ac1be633-9544-487e-8245-7311934249c5" providerId="AD" clId="Web-{49E45DF4-9DAF-9107-8A3F-D209F01C676F}" dt="2021-04-15T06:57:17.004" v="122"/>
          <ac:inkMkLst>
            <pc:docMk/>
            <pc:sldMk cId="356897062" sldId="292"/>
            <ac:inkMk id="4" creationId="{EB3A13EB-FDC2-432E-AA62-000AAB492CA7}"/>
          </ac:inkMkLst>
        </pc:inkChg>
        <pc:inkChg chg="add del">
          <ac:chgData name="Maria Zafar" userId="S::maria.zafar@ucp.edu.pk::ac1be633-9544-487e-8245-7311934249c5" providerId="AD" clId="Web-{49E45DF4-9DAF-9107-8A3F-D209F01C676F}" dt="2021-04-15T06:57:17.004" v="121"/>
          <ac:inkMkLst>
            <pc:docMk/>
            <pc:sldMk cId="356897062" sldId="292"/>
            <ac:inkMk id="7" creationId="{3C1C4DB8-E0DE-4F7E-8C60-798A85D86163}"/>
          </ac:inkMkLst>
        </pc:inkChg>
        <pc:inkChg chg="add del">
          <ac:chgData name="Maria Zafar" userId="S::maria.zafar@ucp.edu.pk::ac1be633-9544-487e-8245-7311934249c5" providerId="AD" clId="Web-{49E45DF4-9DAF-9107-8A3F-D209F01C676F}" dt="2021-04-15T06:57:17.004" v="120"/>
          <ac:inkMkLst>
            <pc:docMk/>
            <pc:sldMk cId="356897062" sldId="292"/>
            <ac:inkMk id="8" creationId="{633AB61C-EE20-4F73-9C0B-7C85D3289111}"/>
          </ac:inkMkLst>
        </pc:inkChg>
        <pc:inkChg chg="add del">
          <ac:chgData name="Maria Zafar" userId="S::maria.zafar@ucp.edu.pk::ac1be633-9544-487e-8245-7311934249c5" providerId="AD" clId="Web-{49E45DF4-9DAF-9107-8A3F-D209F01C676F}" dt="2021-04-15T06:57:17.004" v="119"/>
          <ac:inkMkLst>
            <pc:docMk/>
            <pc:sldMk cId="356897062" sldId="292"/>
            <ac:inkMk id="9" creationId="{92A37284-E688-4125-937F-CF1DADF09693}"/>
          </ac:inkMkLst>
        </pc:inkChg>
        <pc:inkChg chg="add del">
          <ac:chgData name="Maria Zafar" userId="S::maria.zafar@ucp.edu.pk::ac1be633-9544-487e-8245-7311934249c5" providerId="AD" clId="Web-{49E45DF4-9DAF-9107-8A3F-D209F01C676F}" dt="2021-04-15T06:57:17.004" v="118"/>
          <ac:inkMkLst>
            <pc:docMk/>
            <pc:sldMk cId="356897062" sldId="292"/>
            <ac:inkMk id="10" creationId="{82E26281-ACC2-4386-917D-E04E83E9162D}"/>
          </ac:inkMkLst>
        </pc:inkChg>
        <pc:inkChg chg="add del">
          <ac:chgData name="Maria Zafar" userId="S::maria.zafar@ucp.edu.pk::ac1be633-9544-487e-8245-7311934249c5" providerId="AD" clId="Web-{49E45DF4-9DAF-9107-8A3F-D209F01C676F}" dt="2021-04-15T06:57:17.004" v="117"/>
          <ac:inkMkLst>
            <pc:docMk/>
            <pc:sldMk cId="356897062" sldId="292"/>
            <ac:inkMk id="11" creationId="{D596632B-3AC9-4AE8-979B-46B5CC5AEBB8}"/>
          </ac:inkMkLst>
        </pc:inkChg>
        <pc:inkChg chg="add del">
          <ac:chgData name="Maria Zafar" userId="S::maria.zafar@ucp.edu.pk::ac1be633-9544-487e-8245-7311934249c5" providerId="AD" clId="Web-{49E45DF4-9DAF-9107-8A3F-D209F01C676F}" dt="2021-04-15T06:57:17.004" v="116"/>
          <ac:inkMkLst>
            <pc:docMk/>
            <pc:sldMk cId="356897062" sldId="292"/>
            <ac:inkMk id="12" creationId="{05D75767-B484-4DD7-B9FE-EC8B71C9934C}"/>
          </ac:inkMkLst>
        </pc:inkChg>
        <pc:inkChg chg="add del">
          <ac:chgData name="Maria Zafar" userId="S::maria.zafar@ucp.edu.pk::ac1be633-9544-487e-8245-7311934249c5" providerId="AD" clId="Web-{49E45DF4-9DAF-9107-8A3F-D209F01C676F}" dt="2021-04-15T06:57:16.989" v="115"/>
          <ac:inkMkLst>
            <pc:docMk/>
            <pc:sldMk cId="356897062" sldId="292"/>
            <ac:inkMk id="13" creationId="{40A7FA91-3347-41A8-AFDE-56DB0EF558F5}"/>
          </ac:inkMkLst>
        </pc:inkChg>
        <pc:inkChg chg="add del">
          <ac:chgData name="Maria Zafar" userId="S::maria.zafar@ucp.edu.pk::ac1be633-9544-487e-8245-7311934249c5" providerId="AD" clId="Web-{49E45DF4-9DAF-9107-8A3F-D209F01C676F}" dt="2021-04-15T06:57:17.833" v="123"/>
          <ac:inkMkLst>
            <pc:docMk/>
            <pc:sldMk cId="356897062" sldId="292"/>
            <ac:inkMk id="14" creationId="{D92FC1A2-EB69-44B7-8B4A-D56A5F2DFADE}"/>
          </ac:inkMkLst>
        </pc:inkChg>
      </pc:sldChg>
    </pc:docChg>
  </pc:docChgLst>
  <pc:docChgLst>
    <pc:chgData name="Rabia Naseer" userId="S::rabia.naseer@ucp.edu.pk::e303cae2-3612-49f1-b858-56a481beda25" providerId="AD" clId="Web-{16896AAE-8C59-117E-3E07-B681BC99C740}"/>
    <pc:docChg chg="modSld">
      <pc:chgData name="Rabia Naseer" userId="S::rabia.naseer@ucp.edu.pk::e303cae2-3612-49f1-b858-56a481beda25" providerId="AD" clId="Web-{16896AAE-8C59-117E-3E07-B681BC99C740}" dt="2021-05-01T19:34:19.606" v="2" actId="1076"/>
      <pc:docMkLst>
        <pc:docMk/>
      </pc:docMkLst>
      <pc:sldChg chg="modSp">
        <pc:chgData name="Rabia Naseer" userId="S::rabia.naseer@ucp.edu.pk::e303cae2-3612-49f1-b858-56a481beda25" providerId="AD" clId="Web-{16896AAE-8C59-117E-3E07-B681BC99C740}" dt="2021-05-01T19:34:19.606" v="2" actId="1076"/>
        <pc:sldMkLst>
          <pc:docMk/>
          <pc:sldMk cId="2954098889" sldId="287"/>
        </pc:sldMkLst>
        <pc:spChg chg="mod">
          <ac:chgData name="Rabia Naseer" userId="S::rabia.naseer@ucp.edu.pk::e303cae2-3612-49f1-b858-56a481beda25" providerId="AD" clId="Web-{16896AAE-8C59-117E-3E07-B681BC99C740}" dt="2021-05-01T19:34:19.606" v="2" actId="1076"/>
          <ac:spMkLst>
            <pc:docMk/>
            <pc:sldMk cId="2954098889" sldId="287"/>
            <ac:spMk id="3" creationId="{00000000-0000-0000-0000-000000000000}"/>
          </ac:spMkLst>
        </pc:spChg>
      </pc:sldChg>
    </pc:docChg>
  </pc:docChgLst>
  <pc:docChgLst>
    <pc:chgData name="Maria Zafar" userId="S::maria.zafar@ucp.edu.pk::ac1be633-9544-487e-8245-7311934249c5" providerId="AD" clId="Web-{6B62BE9F-508C-2000-BAC4-7663FEEBAF40}"/>
    <pc:docChg chg="modSld">
      <pc:chgData name="Maria Zafar" userId="S::maria.zafar@ucp.edu.pk::ac1be633-9544-487e-8245-7311934249c5" providerId="AD" clId="Web-{6B62BE9F-508C-2000-BAC4-7663FEEBAF40}" dt="2021-04-15T05:50:19.282" v="94"/>
      <pc:docMkLst>
        <pc:docMk/>
      </pc:docMkLst>
      <pc:sldChg chg="addSp delSp">
        <pc:chgData name="Maria Zafar" userId="S::maria.zafar@ucp.edu.pk::ac1be633-9544-487e-8245-7311934249c5" providerId="AD" clId="Web-{6B62BE9F-508C-2000-BAC4-7663FEEBAF40}" dt="2021-04-15T05:28:26.896" v="1"/>
        <pc:sldMkLst>
          <pc:docMk/>
          <pc:sldMk cId="1378766878" sldId="298"/>
        </pc:sldMkLst>
        <pc:inkChg chg="add del">
          <ac:chgData name="Maria Zafar" userId="S::maria.zafar@ucp.edu.pk::ac1be633-9544-487e-8245-7311934249c5" providerId="AD" clId="Web-{6B62BE9F-508C-2000-BAC4-7663FEEBAF40}" dt="2021-04-15T05:28:26.896" v="1"/>
          <ac:inkMkLst>
            <pc:docMk/>
            <pc:sldMk cId="1378766878" sldId="298"/>
            <ac:inkMk id="4" creationId="{77D501DF-1E74-4C3E-976C-A28256EF98C9}"/>
          </ac:inkMkLst>
        </pc:inkChg>
      </pc:sldChg>
      <pc:sldChg chg="addSp delSp">
        <pc:chgData name="Maria Zafar" userId="S::maria.zafar@ucp.edu.pk::ac1be633-9544-487e-8245-7311934249c5" providerId="AD" clId="Web-{6B62BE9F-508C-2000-BAC4-7663FEEBAF40}" dt="2021-04-15T05:29:59.086" v="5"/>
        <pc:sldMkLst>
          <pc:docMk/>
          <pc:sldMk cId="572349627" sldId="299"/>
        </pc:sldMkLst>
        <pc:inkChg chg="add del">
          <ac:chgData name="Maria Zafar" userId="S::maria.zafar@ucp.edu.pk::ac1be633-9544-487e-8245-7311934249c5" providerId="AD" clId="Web-{6B62BE9F-508C-2000-BAC4-7663FEEBAF40}" dt="2021-04-15T05:29:59.086" v="5"/>
          <ac:inkMkLst>
            <pc:docMk/>
            <pc:sldMk cId="572349627" sldId="299"/>
            <ac:inkMk id="4" creationId="{30AF0FF4-AF1C-4223-B755-D03D2D900F25}"/>
          </ac:inkMkLst>
        </pc:inkChg>
        <pc:inkChg chg="add del">
          <ac:chgData name="Maria Zafar" userId="S::maria.zafar@ucp.edu.pk::ac1be633-9544-487e-8245-7311934249c5" providerId="AD" clId="Web-{6B62BE9F-508C-2000-BAC4-7663FEEBAF40}" dt="2021-04-15T05:29:59.086" v="4"/>
          <ac:inkMkLst>
            <pc:docMk/>
            <pc:sldMk cId="572349627" sldId="299"/>
            <ac:inkMk id="5" creationId="{8D1E0E4F-24BA-44A2-80CF-CE418D00A08E}"/>
          </ac:inkMkLst>
        </pc:inkChg>
      </pc:sldChg>
      <pc:sldChg chg="addSp">
        <pc:chgData name="Maria Zafar" userId="S::maria.zafar@ucp.edu.pk::ac1be633-9544-487e-8245-7311934249c5" providerId="AD" clId="Web-{6B62BE9F-508C-2000-BAC4-7663FEEBAF40}" dt="2021-04-15T05:31:53.688" v="6"/>
        <pc:sldMkLst>
          <pc:docMk/>
          <pc:sldMk cId="88963573" sldId="300"/>
        </pc:sldMkLst>
        <pc:inkChg chg="add">
          <ac:chgData name="Maria Zafar" userId="S::maria.zafar@ucp.edu.pk::ac1be633-9544-487e-8245-7311934249c5" providerId="AD" clId="Web-{6B62BE9F-508C-2000-BAC4-7663FEEBAF40}" dt="2021-04-15T05:31:53.688" v="6"/>
          <ac:inkMkLst>
            <pc:docMk/>
            <pc:sldMk cId="88963573" sldId="300"/>
            <ac:inkMk id="4" creationId="{CFC9C6BB-4E69-43C2-9442-85994A29D283}"/>
          </ac:inkMkLst>
        </pc:inkChg>
      </pc:sldChg>
      <pc:sldChg chg="addSp delSp">
        <pc:chgData name="Maria Zafar" userId="S::maria.zafar@ucp.edu.pk::ac1be633-9544-487e-8245-7311934249c5" providerId="AD" clId="Web-{6B62BE9F-508C-2000-BAC4-7663FEEBAF40}" dt="2021-04-15T05:36:09.211" v="74"/>
        <pc:sldMkLst>
          <pc:docMk/>
          <pc:sldMk cId="3644393825" sldId="306"/>
        </pc:sldMkLst>
        <pc:inkChg chg="add del">
          <ac:chgData name="Maria Zafar" userId="S::maria.zafar@ucp.edu.pk::ac1be633-9544-487e-8245-7311934249c5" providerId="AD" clId="Web-{6B62BE9F-508C-2000-BAC4-7663FEEBAF40}" dt="2021-04-15T05:36:09.211" v="74"/>
          <ac:inkMkLst>
            <pc:docMk/>
            <pc:sldMk cId="3644393825" sldId="306"/>
            <ac:inkMk id="4" creationId="{5FCE119A-A22E-4F08-B1B7-CAE183F41280}"/>
          </ac:inkMkLst>
        </pc:inkChg>
        <pc:inkChg chg="add del">
          <ac:chgData name="Maria Zafar" userId="S::maria.zafar@ucp.edu.pk::ac1be633-9544-487e-8245-7311934249c5" providerId="AD" clId="Web-{6B62BE9F-508C-2000-BAC4-7663FEEBAF40}" dt="2021-04-15T05:36:09.211" v="73"/>
          <ac:inkMkLst>
            <pc:docMk/>
            <pc:sldMk cId="3644393825" sldId="306"/>
            <ac:inkMk id="5" creationId="{24BDB990-03BD-4F89-ADB3-2BCE25A39154}"/>
          </ac:inkMkLst>
        </pc:inkChg>
        <pc:inkChg chg="add del">
          <ac:chgData name="Maria Zafar" userId="S::maria.zafar@ucp.edu.pk::ac1be633-9544-487e-8245-7311934249c5" providerId="AD" clId="Web-{6B62BE9F-508C-2000-BAC4-7663FEEBAF40}" dt="2021-04-15T05:36:09.211" v="72"/>
          <ac:inkMkLst>
            <pc:docMk/>
            <pc:sldMk cId="3644393825" sldId="306"/>
            <ac:inkMk id="6" creationId="{DB43FC92-DD37-4320-87B1-09B40A32D9E6}"/>
          </ac:inkMkLst>
        </pc:inkChg>
        <pc:inkChg chg="add del">
          <ac:chgData name="Maria Zafar" userId="S::maria.zafar@ucp.edu.pk::ac1be633-9544-487e-8245-7311934249c5" providerId="AD" clId="Web-{6B62BE9F-508C-2000-BAC4-7663FEEBAF40}" dt="2021-04-15T05:36:09.211" v="71"/>
          <ac:inkMkLst>
            <pc:docMk/>
            <pc:sldMk cId="3644393825" sldId="306"/>
            <ac:inkMk id="7" creationId="{E77DF5AC-0FBB-4E02-AE5A-DE9F59EE7943}"/>
          </ac:inkMkLst>
        </pc:inkChg>
        <pc:inkChg chg="add del">
          <ac:chgData name="Maria Zafar" userId="S::maria.zafar@ucp.edu.pk::ac1be633-9544-487e-8245-7311934249c5" providerId="AD" clId="Web-{6B62BE9F-508C-2000-BAC4-7663FEEBAF40}" dt="2021-04-15T05:36:09.211" v="70"/>
          <ac:inkMkLst>
            <pc:docMk/>
            <pc:sldMk cId="3644393825" sldId="306"/>
            <ac:inkMk id="8" creationId="{CEA705A5-80D4-4B8A-9CE2-069985E7A2C4}"/>
          </ac:inkMkLst>
        </pc:inkChg>
        <pc:inkChg chg="add del">
          <ac:chgData name="Maria Zafar" userId="S::maria.zafar@ucp.edu.pk::ac1be633-9544-487e-8245-7311934249c5" providerId="AD" clId="Web-{6B62BE9F-508C-2000-BAC4-7663FEEBAF40}" dt="2021-04-15T05:36:09.211" v="69"/>
          <ac:inkMkLst>
            <pc:docMk/>
            <pc:sldMk cId="3644393825" sldId="306"/>
            <ac:inkMk id="9" creationId="{FD43328E-E60D-4F86-AEF1-22FB5E5617B0}"/>
          </ac:inkMkLst>
        </pc:inkChg>
        <pc:inkChg chg="add del">
          <ac:chgData name="Maria Zafar" userId="S::maria.zafar@ucp.edu.pk::ac1be633-9544-487e-8245-7311934249c5" providerId="AD" clId="Web-{6B62BE9F-508C-2000-BAC4-7663FEEBAF40}" dt="2021-04-15T05:36:09.211" v="68"/>
          <ac:inkMkLst>
            <pc:docMk/>
            <pc:sldMk cId="3644393825" sldId="306"/>
            <ac:inkMk id="10" creationId="{04DAC6B1-7D92-49AA-9054-9F5E73C4B5FB}"/>
          </ac:inkMkLst>
        </pc:inkChg>
        <pc:inkChg chg="add del">
          <ac:chgData name="Maria Zafar" userId="S::maria.zafar@ucp.edu.pk::ac1be633-9544-487e-8245-7311934249c5" providerId="AD" clId="Web-{6B62BE9F-508C-2000-BAC4-7663FEEBAF40}" dt="2021-04-15T05:36:09.211" v="67"/>
          <ac:inkMkLst>
            <pc:docMk/>
            <pc:sldMk cId="3644393825" sldId="306"/>
            <ac:inkMk id="11" creationId="{26313485-994B-4480-8E3E-2E9065FE7AD2}"/>
          </ac:inkMkLst>
        </pc:inkChg>
        <pc:inkChg chg="add del">
          <ac:chgData name="Maria Zafar" userId="S::maria.zafar@ucp.edu.pk::ac1be633-9544-487e-8245-7311934249c5" providerId="AD" clId="Web-{6B62BE9F-508C-2000-BAC4-7663FEEBAF40}" dt="2021-04-15T05:36:09.211" v="66"/>
          <ac:inkMkLst>
            <pc:docMk/>
            <pc:sldMk cId="3644393825" sldId="306"/>
            <ac:inkMk id="12" creationId="{5543E1FA-7061-46C6-8FCE-6F9A9F6D5076}"/>
          </ac:inkMkLst>
        </pc:inkChg>
        <pc:inkChg chg="add del">
          <ac:chgData name="Maria Zafar" userId="S::maria.zafar@ucp.edu.pk::ac1be633-9544-487e-8245-7311934249c5" providerId="AD" clId="Web-{6B62BE9F-508C-2000-BAC4-7663FEEBAF40}" dt="2021-04-15T05:36:09.211" v="65"/>
          <ac:inkMkLst>
            <pc:docMk/>
            <pc:sldMk cId="3644393825" sldId="306"/>
            <ac:inkMk id="13" creationId="{844FCE0C-08C2-4811-AF4C-168BEAEEEE91}"/>
          </ac:inkMkLst>
        </pc:inkChg>
        <pc:inkChg chg="add del">
          <ac:chgData name="Maria Zafar" userId="S::maria.zafar@ucp.edu.pk::ac1be633-9544-487e-8245-7311934249c5" providerId="AD" clId="Web-{6B62BE9F-508C-2000-BAC4-7663FEEBAF40}" dt="2021-04-15T05:36:09.211" v="64"/>
          <ac:inkMkLst>
            <pc:docMk/>
            <pc:sldMk cId="3644393825" sldId="306"/>
            <ac:inkMk id="14" creationId="{857999D9-2021-4B4C-81A3-7453975DB069}"/>
          </ac:inkMkLst>
        </pc:inkChg>
        <pc:inkChg chg="add del">
          <ac:chgData name="Maria Zafar" userId="S::maria.zafar@ucp.edu.pk::ac1be633-9544-487e-8245-7311934249c5" providerId="AD" clId="Web-{6B62BE9F-508C-2000-BAC4-7663FEEBAF40}" dt="2021-04-15T05:36:09.211" v="63"/>
          <ac:inkMkLst>
            <pc:docMk/>
            <pc:sldMk cId="3644393825" sldId="306"/>
            <ac:inkMk id="15" creationId="{A816C571-DA90-4968-9F2F-5AE70DD7D145}"/>
          </ac:inkMkLst>
        </pc:inkChg>
        <pc:inkChg chg="add del">
          <ac:chgData name="Maria Zafar" userId="S::maria.zafar@ucp.edu.pk::ac1be633-9544-487e-8245-7311934249c5" providerId="AD" clId="Web-{6B62BE9F-508C-2000-BAC4-7663FEEBAF40}" dt="2021-04-15T05:36:09.211" v="62"/>
          <ac:inkMkLst>
            <pc:docMk/>
            <pc:sldMk cId="3644393825" sldId="306"/>
            <ac:inkMk id="16" creationId="{A1303E60-2831-4EA7-A1DE-7293D5596D65}"/>
          </ac:inkMkLst>
        </pc:inkChg>
        <pc:inkChg chg="add del">
          <ac:chgData name="Maria Zafar" userId="S::maria.zafar@ucp.edu.pk::ac1be633-9544-487e-8245-7311934249c5" providerId="AD" clId="Web-{6B62BE9F-508C-2000-BAC4-7663FEEBAF40}" dt="2021-04-15T05:36:09.195" v="61"/>
          <ac:inkMkLst>
            <pc:docMk/>
            <pc:sldMk cId="3644393825" sldId="306"/>
            <ac:inkMk id="17" creationId="{7070B757-08AF-4B8A-A5BA-715E9B785A80}"/>
          </ac:inkMkLst>
        </pc:inkChg>
        <pc:inkChg chg="add del">
          <ac:chgData name="Maria Zafar" userId="S::maria.zafar@ucp.edu.pk::ac1be633-9544-487e-8245-7311934249c5" providerId="AD" clId="Web-{6B62BE9F-508C-2000-BAC4-7663FEEBAF40}" dt="2021-04-15T05:36:09.195" v="60"/>
          <ac:inkMkLst>
            <pc:docMk/>
            <pc:sldMk cId="3644393825" sldId="306"/>
            <ac:inkMk id="18" creationId="{B18BAC9C-C798-4937-9EE0-2F12BB63D1AF}"/>
          </ac:inkMkLst>
        </pc:inkChg>
        <pc:inkChg chg="add del">
          <ac:chgData name="Maria Zafar" userId="S::maria.zafar@ucp.edu.pk::ac1be633-9544-487e-8245-7311934249c5" providerId="AD" clId="Web-{6B62BE9F-508C-2000-BAC4-7663FEEBAF40}" dt="2021-04-15T05:36:09.195" v="59"/>
          <ac:inkMkLst>
            <pc:docMk/>
            <pc:sldMk cId="3644393825" sldId="306"/>
            <ac:inkMk id="19" creationId="{4A813E44-C05F-4643-AE13-CEB1A7BA6CD1}"/>
          </ac:inkMkLst>
        </pc:inkChg>
        <pc:inkChg chg="add del">
          <ac:chgData name="Maria Zafar" userId="S::maria.zafar@ucp.edu.pk::ac1be633-9544-487e-8245-7311934249c5" providerId="AD" clId="Web-{6B62BE9F-508C-2000-BAC4-7663FEEBAF40}" dt="2021-04-15T05:36:09.195" v="58"/>
          <ac:inkMkLst>
            <pc:docMk/>
            <pc:sldMk cId="3644393825" sldId="306"/>
            <ac:inkMk id="20" creationId="{880D7D70-CBE0-4D59-A9B9-5BCF5F29C427}"/>
          </ac:inkMkLst>
        </pc:inkChg>
        <pc:inkChg chg="add del">
          <ac:chgData name="Maria Zafar" userId="S::maria.zafar@ucp.edu.pk::ac1be633-9544-487e-8245-7311934249c5" providerId="AD" clId="Web-{6B62BE9F-508C-2000-BAC4-7663FEEBAF40}" dt="2021-04-15T05:36:09.195" v="57"/>
          <ac:inkMkLst>
            <pc:docMk/>
            <pc:sldMk cId="3644393825" sldId="306"/>
            <ac:inkMk id="21" creationId="{370AD745-A9F4-426E-901F-5047D8BD3A61}"/>
          </ac:inkMkLst>
        </pc:inkChg>
        <pc:inkChg chg="add del">
          <ac:chgData name="Maria Zafar" userId="S::maria.zafar@ucp.edu.pk::ac1be633-9544-487e-8245-7311934249c5" providerId="AD" clId="Web-{6B62BE9F-508C-2000-BAC4-7663FEEBAF40}" dt="2021-04-15T05:36:09.195" v="56"/>
          <ac:inkMkLst>
            <pc:docMk/>
            <pc:sldMk cId="3644393825" sldId="306"/>
            <ac:inkMk id="22" creationId="{9C8ECCA7-7C3A-4A25-9836-B52CA5050797}"/>
          </ac:inkMkLst>
        </pc:inkChg>
        <pc:inkChg chg="add del">
          <ac:chgData name="Maria Zafar" userId="S::maria.zafar@ucp.edu.pk::ac1be633-9544-487e-8245-7311934249c5" providerId="AD" clId="Web-{6B62BE9F-508C-2000-BAC4-7663FEEBAF40}" dt="2021-04-15T05:36:09.195" v="55"/>
          <ac:inkMkLst>
            <pc:docMk/>
            <pc:sldMk cId="3644393825" sldId="306"/>
            <ac:inkMk id="23" creationId="{C7A7A1FC-91B6-4079-8474-DCF44EB647FD}"/>
          </ac:inkMkLst>
        </pc:inkChg>
        <pc:inkChg chg="add del">
          <ac:chgData name="Maria Zafar" userId="S::maria.zafar@ucp.edu.pk::ac1be633-9544-487e-8245-7311934249c5" providerId="AD" clId="Web-{6B62BE9F-508C-2000-BAC4-7663FEEBAF40}" dt="2021-04-15T05:36:09.195" v="54"/>
          <ac:inkMkLst>
            <pc:docMk/>
            <pc:sldMk cId="3644393825" sldId="306"/>
            <ac:inkMk id="24" creationId="{124769B1-6E8C-46CD-8180-2C344C7DE3A1}"/>
          </ac:inkMkLst>
        </pc:inkChg>
        <pc:inkChg chg="add del">
          <ac:chgData name="Maria Zafar" userId="S::maria.zafar@ucp.edu.pk::ac1be633-9544-487e-8245-7311934249c5" providerId="AD" clId="Web-{6B62BE9F-508C-2000-BAC4-7663FEEBAF40}" dt="2021-04-15T05:36:09.195" v="53"/>
          <ac:inkMkLst>
            <pc:docMk/>
            <pc:sldMk cId="3644393825" sldId="306"/>
            <ac:inkMk id="25" creationId="{1009E3B2-0822-4C19-9C41-CF29AD793E74}"/>
          </ac:inkMkLst>
        </pc:inkChg>
        <pc:inkChg chg="add del">
          <ac:chgData name="Maria Zafar" userId="S::maria.zafar@ucp.edu.pk::ac1be633-9544-487e-8245-7311934249c5" providerId="AD" clId="Web-{6B62BE9F-508C-2000-BAC4-7663FEEBAF40}" dt="2021-04-15T05:36:09.195" v="52"/>
          <ac:inkMkLst>
            <pc:docMk/>
            <pc:sldMk cId="3644393825" sldId="306"/>
            <ac:inkMk id="26" creationId="{6A7022E5-FCC3-4279-ADD3-5C10DB767B08}"/>
          </ac:inkMkLst>
        </pc:inkChg>
        <pc:inkChg chg="add del">
          <ac:chgData name="Maria Zafar" userId="S::maria.zafar@ucp.edu.pk::ac1be633-9544-487e-8245-7311934249c5" providerId="AD" clId="Web-{6B62BE9F-508C-2000-BAC4-7663FEEBAF40}" dt="2021-04-15T05:36:09.195" v="51"/>
          <ac:inkMkLst>
            <pc:docMk/>
            <pc:sldMk cId="3644393825" sldId="306"/>
            <ac:inkMk id="27" creationId="{8AE9AB3D-C29A-454D-94DD-4278ACD5C710}"/>
          </ac:inkMkLst>
        </pc:inkChg>
        <pc:inkChg chg="add del">
          <ac:chgData name="Maria Zafar" userId="S::maria.zafar@ucp.edu.pk::ac1be633-9544-487e-8245-7311934249c5" providerId="AD" clId="Web-{6B62BE9F-508C-2000-BAC4-7663FEEBAF40}" dt="2021-04-15T05:36:09.195" v="50"/>
          <ac:inkMkLst>
            <pc:docMk/>
            <pc:sldMk cId="3644393825" sldId="306"/>
            <ac:inkMk id="28" creationId="{44A54AC9-7328-4A5E-AB1F-9806ABDDC7A9}"/>
          </ac:inkMkLst>
        </pc:inkChg>
        <pc:inkChg chg="add del">
          <ac:chgData name="Maria Zafar" userId="S::maria.zafar@ucp.edu.pk::ac1be633-9544-487e-8245-7311934249c5" providerId="AD" clId="Web-{6B62BE9F-508C-2000-BAC4-7663FEEBAF40}" dt="2021-04-15T05:36:09.195" v="49"/>
          <ac:inkMkLst>
            <pc:docMk/>
            <pc:sldMk cId="3644393825" sldId="306"/>
            <ac:inkMk id="29" creationId="{C2B41669-318F-45F4-B30A-4BA09AD22930}"/>
          </ac:inkMkLst>
        </pc:inkChg>
        <pc:inkChg chg="add del">
          <ac:chgData name="Maria Zafar" userId="S::maria.zafar@ucp.edu.pk::ac1be633-9544-487e-8245-7311934249c5" providerId="AD" clId="Web-{6B62BE9F-508C-2000-BAC4-7663FEEBAF40}" dt="2021-04-15T05:36:09.195" v="48"/>
          <ac:inkMkLst>
            <pc:docMk/>
            <pc:sldMk cId="3644393825" sldId="306"/>
            <ac:inkMk id="30" creationId="{426E31BB-83B7-4DC6-BEC7-E1F2BFBD81E0}"/>
          </ac:inkMkLst>
        </pc:inkChg>
        <pc:inkChg chg="add del">
          <ac:chgData name="Maria Zafar" userId="S::maria.zafar@ucp.edu.pk::ac1be633-9544-487e-8245-7311934249c5" providerId="AD" clId="Web-{6B62BE9F-508C-2000-BAC4-7663FEEBAF40}" dt="2021-04-15T05:36:09.195" v="47"/>
          <ac:inkMkLst>
            <pc:docMk/>
            <pc:sldMk cId="3644393825" sldId="306"/>
            <ac:inkMk id="31" creationId="{03332D5C-C763-4927-8004-35C476EF0FC7}"/>
          </ac:inkMkLst>
        </pc:inkChg>
        <pc:inkChg chg="add del">
          <ac:chgData name="Maria Zafar" userId="S::maria.zafar@ucp.edu.pk::ac1be633-9544-487e-8245-7311934249c5" providerId="AD" clId="Web-{6B62BE9F-508C-2000-BAC4-7663FEEBAF40}" dt="2021-04-15T05:36:09.195" v="46"/>
          <ac:inkMkLst>
            <pc:docMk/>
            <pc:sldMk cId="3644393825" sldId="306"/>
            <ac:inkMk id="32" creationId="{4053979E-8308-40E6-BAA5-349B88A2F179}"/>
          </ac:inkMkLst>
        </pc:inkChg>
        <pc:inkChg chg="add del">
          <ac:chgData name="Maria Zafar" userId="S::maria.zafar@ucp.edu.pk::ac1be633-9544-487e-8245-7311934249c5" providerId="AD" clId="Web-{6B62BE9F-508C-2000-BAC4-7663FEEBAF40}" dt="2021-04-15T05:36:09.195" v="45"/>
          <ac:inkMkLst>
            <pc:docMk/>
            <pc:sldMk cId="3644393825" sldId="306"/>
            <ac:inkMk id="33" creationId="{8522D959-F403-47C8-8B55-68EBBA6C4871}"/>
          </ac:inkMkLst>
        </pc:inkChg>
        <pc:inkChg chg="add del">
          <ac:chgData name="Maria Zafar" userId="S::maria.zafar@ucp.edu.pk::ac1be633-9544-487e-8245-7311934249c5" providerId="AD" clId="Web-{6B62BE9F-508C-2000-BAC4-7663FEEBAF40}" dt="2021-04-15T05:36:09.195" v="44"/>
          <ac:inkMkLst>
            <pc:docMk/>
            <pc:sldMk cId="3644393825" sldId="306"/>
            <ac:inkMk id="34" creationId="{C38FEA0D-1AA7-4B3D-94C0-95641DC2E588}"/>
          </ac:inkMkLst>
        </pc:inkChg>
        <pc:inkChg chg="add del">
          <ac:chgData name="Maria Zafar" userId="S::maria.zafar@ucp.edu.pk::ac1be633-9544-487e-8245-7311934249c5" providerId="AD" clId="Web-{6B62BE9F-508C-2000-BAC4-7663FEEBAF40}" dt="2021-04-15T05:36:09.195" v="43"/>
          <ac:inkMkLst>
            <pc:docMk/>
            <pc:sldMk cId="3644393825" sldId="306"/>
            <ac:inkMk id="35" creationId="{B3D23581-0C32-4B8F-ADE5-A91A6C25FED9}"/>
          </ac:inkMkLst>
        </pc:inkChg>
        <pc:inkChg chg="add del">
          <ac:chgData name="Maria Zafar" userId="S::maria.zafar@ucp.edu.pk::ac1be633-9544-487e-8245-7311934249c5" providerId="AD" clId="Web-{6B62BE9F-508C-2000-BAC4-7663FEEBAF40}" dt="2021-04-15T05:36:09.180" v="42"/>
          <ac:inkMkLst>
            <pc:docMk/>
            <pc:sldMk cId="3644393825" sldId="306"/>
            <ac:inkMk id="36" creationId="{1724ABBE-E338-4A7B-991D-9924075BB20E}"/>
          </ac:inkMkLst>
        </pc:inkChg>
        <pc:inkChg chg="add del">
          <ac:chgData name="Maria Zafar" userId="S::maria.zafar@ucp.edu.pk::ac1be633-9544-487e-8245-7311934249c5" providerId="AD" clId="Web-{6B62BE9F-508C-2000-BAC4-7663FEEBAF40}" dt="2021-04-15T05:36:09.180" v="41"/>
          <ac:inkMkLst>
            <pc:docMk/>
            <pc:sldMk cId="3644393825" sldId="306"/>
            <ac:inkMk id="37" creationId="{32E1C7B4-9D32-4ED1-9421-A8FFB14D744F}"/>
          </ac:inkMkLst>
        </pc:inkChg>
      </pc:sldChg>
      <pc:sldChg chg="addSp delSp">
        <pc:chgData name="Maria Zafar" userId="S::maria.zafar@ucp.edu.pk::ac1be633-9544-487e-8245-7311934249c5" providerId="AD" clId="Web-{6B62BE9F-508C-2000-BAC4-7663FEEBAF40}" dt="2021-04-15T05:41:43.158" v="80"/>
        <pc:sldMkLst>
          <pc:docMk/>
          <pc:sldMk cId="2641679292" sldId="308"/>
        </pc:sldMkLst>
        <pc:inkChg chg="add del">
          <ac:chgData name="Maria Zafar" userId="S::maria.zafar@ucp.edu.pk::ac1be633-9544-487e-8245-7311934249c5" providerId="AD" clId="Web-{6B62BE9F-508C-2000-BAC4-7663FEEBAF40}" dt="2021-04-15T05:41:43.158" v="80"/>
          <ac:inkMkLst>
            <pc:docMk/>
            <pc:sldMk cId="2641679292" sldId="308"/>
            <ac:inkMk id="4" creationId="{820C4F87-C0BD-4E49-989C-3D8C0608EC7C}"/>
          </ac:inkMkLst>
        </pc:inkChg>
        <pc:inkChg chg="add del">
          <ac:chgData name="Maria Zafar" userId="S::maria.zafar@ucp.edu.pk::ac1be633-9544-487e-8245-7311934249c5" providerId="AD" clId="Web-{6B62BE9F-508C-2000-BAC4-7663FEEBAF40}" dt="2021-04-15T05:41:43.158" v="79"/>
          <ac:inkMkLst>
            <pc:docMk/>
            <pc:sldMk cId="2641679292" sldId="308"/>
            <ac:inkMk id="5" creationId="{27ECF901-7A1D-4212-A60E-06A2AAFAA017}"/>
          </ac:inkMkLst>
        </pc:inkChg>
        <pc:inkChg chg="add del">
          <ac:chgData name="Maria Zafar" userId="S::maria.zafar@ucp.edu.pk::ac1be633-9544-487e-8245-7311934249c5" providerId="AD" clId="Web-{6B62BE9F-508C-2000-BAC4-7663FEEBAF40}" dt="2021-04-15T05:41:43.142" v="78"/>
          <ac:inkMkLst>
            <pc:docMk/>
            <pc:sldMk cId="2641679292" sldId="308"/>
            <ac:inkMk id="6" creationId="{4F860DB5-8BAD-41F1-992F-28BF009A6F69}"/>
          </ac:inkMkLst>
        </pc:inkChg>
      </pc:sldChg>
      <pc:sldChg chg="addSp delSp">
        <pc:chgData name="Maria Zafar" userId="S::maria.zafar@ucp.edu.pk::ac1be633-9544-487e-8245-7311934249c5" providerId="AD" clId="Web-{6B62BE9F-508C-2000-BAC4-7663FEEBAF40}" dt="2021-04-15T05:50:14.719" v="93"/>
        <pc:sldMkLst>
          <pc:docMk/>
          <pc:sldMk cId="517035766" sldId="311"/>
        </pc:sldMkLst>
        <pc:inkChg chg="add del">
          <ac:chgData name="Maria Zafar" userId="S::maria.zafar@ucp.edu.pk::ac1be633-9544-487e-8245-7311934249c5" providerId="AD" clId="Web-{6B62BE9F-508C-2000-BAC4-7663FEEBAF40}" dt="2021-04-15T05:50:14.719" v="93"/>
          <ac:inkMkLst>
            <pc:docMk/>
            <pc:sldMk cId="517035766" sldId="311"/>
            <ac:inkMk id="4" creationId="{11557064-1564-4F5C-8D13-D65599366178}"/>
          </ac:inkMkLst>
        </pc:inkChg>
      </pc:sldChg>
      <pc:sldChg chg="addSp delSp">
        <pc:chgData name="Maria Zafar" userId="S::maria.zafar@ucp.edu.pk::ac1be633-9544-487e-8245-7311934249c5" providerId="AD" clId="Web-{6B62BE9F-508C-2000-BAC4-7663FEEBAF40}" dt="2021-04-15T05:49:36.671" v="90"/>
        <pc:sldMkLst>
          <pc:docMk/>
          <pc:sldMk cId="2181372101" sldId="312"/>
        </pc:sldMkLst>
        <pc:inkChg chg="add del">
          <ac:chgData name="Maria Zafar" userId="S::maria.zafar@ucp.edu.pk::ac1be633-9544-487e-8245-7311934249c5" providerId="AD" clId="Web-{6B62BE9F-508C-2000-BAC4-7663FEEBAF40}" dt="2021-04-15T05:49:36.671" v="90"/>
          <ac:inkMkLst>
            <pc:docMk/>
            <pc:sldMk cId="2181372101" sldId="312"/>
            <ac:inkMk id="4" creationId="{93DECB76-2BB5-4B59-B95C-8886025DD879}"/>
          </ac:inkMkLst>
        </pc:inkChg>
        <pc:inkChg chg="add del">
          <ac:chgData name="Maria Zafar" userId="S::maria.zafar@ucp.edu.pk::ac1be633-9544-487e-8245-7311934249c5" providerId="AD" clId="Web-{6B62BE9F-508C-2000-BAC4-7663FEEBAF40}" dt="2021-04-15T05:49:36.671" v="89"/>
          <ac:inkMkLst>
            <pc:docMk/>
            <pc:sldMk cId="2181372101" sldId="312"/>
            <ac:inkMk id="5" creationId="{7D515ACA-7C0D-4539-B1EF-B52CF46170A4}"/>
          </ac:inkMkLst>
        </pc:inkChg>
      </pc:sldChg>
      <pc:sldChg chg="addSp delSp">
        <pc:chgData name="Maria Zafar" userId="S::maria.zafar@ucp.edu.pk::ac1be633-9544-487e-8245-7311934249c5" providerId="AD" clId="Web-{6B62BE9F-508C-2000-BAC4-7663FEEBAF40}" dt="2021-04-15T05:50:19.282" v="94"/>
        <pc:sldMkLst>
          <pc:docMk/>
          <pc:sldMk cId="2080028560" sldId="314"/>
        </pc:sldMkLst>
        <pc:inkChg chg="add del">
          <ac:chgData name="Maria Zafar" userId="S::maria.zafar@ucp.edu.pk::ac1be633-9544-487e-8245-7311934249c5" providerId="AD" clId="Web-{6B62BE9F-508C-2000-BAC4-7663FEEBAF40}" dt="2021-04-15T05:50:19.282" v="94"/>
          <ac:inkMkLst>
            <pc:docMk/>
            <pc:sldMk cId="2080028560" sldId="314"/>
            <ac:inkMk id="4" creationId="{F23F4C53-2524-469F-9028-163F10FF3CF4}"/>
          </ac:inkMkLst>
        </pc:inkChg>
      </pc:sldChg>
      <pc:sldChg chg="addSp delSp">
        <pc:chgData name="Maria Zafar" userId="S::maria.zafar@ucp.edu.pk::ac1be633-9544-487e-8245-7311934249c5" providerId="AD" clId="Web-{6B62BE9F-508C-2000-BAC4-7663FEEBAF40}" dt="2021-04-15T05:43:18.207" v="86"/>
        <pc:sldMkLst>
          <pc:docMk/>
          <pc:sldMk cId="3632109486" sldId="322"/>
        </pc:sldMkLst>
        <pc:inkChg chg="add del">
          <ac:chgData name="Maria Zafar" userId="S::maria.zafar@ucp.edu.pk::ac1be633-9544-487e-8245-7311934249c5" providerId="AD" clId="Web-{6B62BE9F-508C-2000-BAC4-7663FEEBAF40}" dt="2021-04-15T05:43:18.207" v="86"/>
          <ac:inkMkLst>
            <pc:docMk/>
            <pc:sldMk cId="3632109486" sldId="322"/>
            <ac:inkMk id="4" creationId="{6FE5B8E3-75B5-4CF3-BE04-AAECA1B1B834}"/>
          </ac:inkMkLst>
        </pc:inkChg>
        <pc:inkChg chg="add del">
          <ac:chgData name="Maria Zafar" userId="S::maria.zafar@ucp.edu.pk::ac1be633-9544-487e-8245-7311934249c5" providerId="AD" clId="Web-{6B62BE9F-508C-2000-BAC4-7663FEEBAF40}" dt="2021-04-15T05:43:18.207" v="85"/>
          <ac:inkMkLst>
            <pc:docMk/>
            <pc:sldMk cId="3632109486" sldId="322"/>
            <ac:inkMk id="5" creationId="{41A1EA52-A385-405F-9D82-966631D8D8F4}"/>
          </ac:inkMkLst>
        </pc:inkChg>
        <pc:inkChg chg="add del">
          <ac:chgData name="Maria Zafar" userId="S::maria.zafar@ucp.edu.pk::ac1be633-9544-487e-8245-7311934249c5" providerId="AD" clId="Web-{6B62BE9F-508C-2000-BAC4-7663FEEBAF40}" dt="2021-04-15T05:43:18.207" v="84"/>
          <ac:inkMkLst>
            <pc:docMk/>
            <pc:sldMk cId="3632109486" sldId="322"/>
            <ac:inkMk id="6" creationId="{CB9CD8D7-2718-4D6F-938B-E70A95603697}"/>
          </ac:inkMkLst>
        </pc:inkChg>
      </pc:sldChg>
    </pc:docChg>
  </pc:docChgLst>
  <pc:docChgLst>
    <pc:chgData name="Ayesha Zaheer" userId="S::ayesha.zaheer@ucp.edu.pk::6a8f7965-6b25-425d-aac6-05062c014fc9" providerId="AD" clId="Web-{41C121B4-8F8D-4A74-A1A8-82DE42872894}"/>
    <pc:docChg chg="addSld delSld sldOrd">
      <pc:chgData name="Ayesha Zaheer" userId="S::ayesha.zaheer@ucp.edu.pk::6a8f7965-6b25-425d-aac6-05062c014fc9" providerId="AD" clId="Web-{41C121B4-8F8D-4A74-A1A8-82DE42872894}" dt="2020-11-06T04:37:47.513" v="2"/>
      <pc:docMkLst>
        <pc:docMk/>
      </pc:docMkLst>
      <pc:sldChg chg="ord">
        <pc:chgData name="Ayesha Zaheer" userId="S::ayesha.zaheer@ucp.edu.pk::6a8f7965-6b25-425d-aac6-05062c014fc9" providerId="AD" clId="Web-{41C121B4-8F8D-4A74-A1A8-82DE42872894}" dt="2020-11-06T04:37:24.216" v="1"/>
        <pc:sldMkLst>
          <pc:docMk/>
          <pc:sldMk cId="3962293344" sldId="256"/>
        </pc:sldMkLst>
      </pc:sldChg>
      <pc:sldChg chg="new del">
        <pc:chgData name="Ayesha Zaheer" userId="S::ayesha.zaheer@ucp.edu.pk::6a8f7965-6b25-425d-aac6-05062c014fc9" providerId="AD" clId="Web-{41C121B4-8F8D-4A74-A1A8-82DE42872894}" dt="2020-11-06T04:37:47.513" v="2"/>
        <pc:sldMkLst>
          <pc:docMk/>
          <pc:sldMk cId="100889749" sldId="322"/>
        </pc:sldMkLst>
      </pc:sldChg>
    </pc:docChg>
  </pc:docChgLst>
  <pc:docChgLst>
    <pc:chgData name="Maria Zafar" userId="S::maria.zafar@ucp.edu.pk::ac1be633-9544-487e-8245-7311934249c5" providerId="AD" clId="Web-{90C1BE9F-206D-2000-BAC4-730F8FB60FAA}"/>
    <pc:docChg chg="modSld">
      <pc:chgData name="Maria Zafar" userId="S::maria.zafar@ucp.edu.pk::ac1be633-9544-487e-8245-7311934249c5" providerId="AD" clId="Web-{90C1BE9F-206D-2000-BAC4-730F8FB60FAA}" dt="2021-04-16T09:33:49.943" v="109"/>
      <pc:docMkLst>
        <pc:docMk/>
      </pc:docMkLst>
      <pc:sldChg chg="addSp delSp">
        <pc:chgData name="Maria Zafar" userId="S::maria.zafar@ucp.edu.pk::ac1be633-9544-487e-8245-7311934249c5" providerId="AD" clId="Web-{90C1BE9F-206D-2000-BAC4-730F8FB60FAA}" dt="2021-04-16T09:33:49.943" v="109"/>
        <pc:sldMkLst>
          <pc:docMk/>
          <pc:sldMk cId="2269168647" sldId="272"/>
        </pc:sldMkLst>
        <pc:inkChg chg="add del">
          <ac:chgData name="Maria Zafar" userId="S::maria.zafar@ucp.edu.pk::ac1be633-9544-487e-8245-7311934249c5" providerId="AD" clId="Web-{90C1BE9F-206D-2000-BAC4-730F8FB60FAA}" dt="2021-04-16T09:33:49.943" v="109"/>
          <ac:inkMkLst>
            <pc:docMk/>
            <pc:sldMk cId="2269168647" sldId="272"/>
            <ac:inkMk id="3" creationId="{C3A8F301-F607-48D4-BF9E-721DBA466C31}"/>
          </ac:inkMkLst>
        </pc:inkChg>
        <pc:inkChg chg="add del">
          <ac:chgData name="Maria Zafar" userId="S::maria.zafar@ucp.edu.pk::ac1be633-9544-487e-8245-7311934249c5" providerId="AD" clId="Web-{90C1BE9F-206D-2000-BAC4-730F8FB60FAA}" dt="2021-04-16T09:33:49.943" v="108"/>
          <ac:inkMkLst>
            <pc:docMk/>
            <pc:sldMk cId="2269168647" sldId="272"/>
            <ac:inkMk id="11" creationId="{F2E15B98-EBF5-410C-B1B8-0EBAFA3EE1C9}"/>
          </ac:inkMkLst>
        </pc:inkChg>
      </pc:sldChg>
      <pc:sldChg chg="addSp delSp">
        <pc:chgData name="Maria Zafar" userId="S::maria.zafar@ucp.edu.pk::ac1be633-9544-487e-8245-7311934249c5" providerId="AD" clId="Web-{90C1BE9F-206D-2000-BAC4-730F8FB60FAA}" dt="2021-04-16T09:18:59.373" v="5"/>
        <pc:sldMkLst>
          <pc:docMk/>
          <pc:sldMk cId="1400527536" sldId="310"/>
        </pc:sldMkLst>
        <pc:inkChg chg="add del">
          <ac:chgData name="Maria Zafar" userId="S::maria.zafar@ucp.edu.pk::ac1be633-9544-487e-8245-7311934249c5" providerId="AD" clId="Web-{90C1BE9F-206D-2000-BAC4-730F8FB60FAA}" dt="2021-04-16T09:18:58.826" v="4"/>
          <ac:inkMkLst>
            <pc:docMk/>
            <pc:sldMk cId="1400527536" sldId="310"/>
            <ac:inkMk id="4" creationId="{6ED05ACA-BD58-4B91-BC26-DF02A78C91D5}"/>
          </ac:inkMkLst>
        </pc:inkChg>
        <pc:inkChg chg="add del">
          <ac:chgData name="Maria Zafar" userId="S::maria.zafar@ucp.edu.pk::ac1be633-9544-487e-8245-7311934249c5" providerId="AD" clId="Web-{90C1BE9F-206D-2000-BAC4-730F8FB60FAA}" dt="2021-04-16T09:18:58.826" v="3"/>
          <ac:inkMkLst>
            <pc:docMk/>
            <pc:sldMk cId="1400527536" sldId="310"/>
            <ac:inkMk id="5" creationId="{D61FA682-9776-4668-9F8D-9C7EAC0B21D0}"/>
          </ac:inkMkLst>
        </pc:inkChg>
        <pc:inkChg chg="add del">
          <ac:chgData name="Maria Zafar" userId="S::maria.zafar@ucp.edu.pk::ac1be633-9544-487e-8245-7311934249c5" providerId="AD" clId="Web-{90C1BE9F-206D-2000-BAC4-730F8FB60FAA}" dt="2021-04-16T09:18:59.373" v="5"/>
          <ac:inkMkLst>
            <pc:docMk/>
            <pc:sldMk cId="1400527536" sldId="310"/>
            <ac:inkMk id="6" creationId="{3E55DD13-AA00-4235-9B10-81FBDF9C1C1E}"/>
          </ac:inkMkLst>
        </pc:inkChg>
      </pc:sldChg>
      <pc:sldChg chg="addSp delSp">
        <pc:chgData name="Maria Zafar" userId="S::maria.zafar@ucp.edu.pk::ac1be633-9544-487e-8245-7311934249c5" providerId="AD" clId="Web-{90C1BE9F-206D-2000-BAC4-730F8FB60FAA}" dt="2021-04-16T09:20:07.721" v="11"/>
        <pc:sldMkLst>
          <pc:docMk/>
          <pc:sldMk cId="2181372101" sldId="312"/>
        </pc:sldMkLst>
        <pc:inkChg chg="add del">
          <ac:chgData name="Maria Zafar" userId="S::maria.zafar@ucp.edu.pk::ac1be633-9544-487e-8245-7311934249c5" providerId="AD" clId="Web-{90C1BE9F-206D-2000-BAC4-730F8FB60FAA}" dt="2021-04-16T09:20:07.721" v="11"/>
          <ac:inkMkLst>
            <pc:docMk/>
            <pc:sldMk cId="2181372101" sldId="312"/>
            <ac:inkMk id="4" creationId="{0C9DDEC9-CB01-4341-B387-DB55D0FB84F9}"/>
          </ac:inkMkLst>
        </pc:inkChg>
        <pc:inkChg chg="add del">
          <ac:chgData name="Maria Zafar" userId="S::maria.zafar@ucp.edu.pk::ac1be633-9544-487e-8245-7311934249c5" providerId="AD" clId="Web-{90C1BE9F-206D-2000-BAC4-730F8FB60FAA}" dt="2021-04-16T09:20:07.721" v="10"/>
          <ac:inkMkLst>
            <pc:docMk/>
            <pc:sldMk cId="2181372101" sldId="312"/>
            <ac:inkMk id="5" creationId="{1BC8B58A-5DED-48C1-B07E-D7FF6B2EF888}"/>
          </ac:inkMkLst>
        </pc:inkChg>
        <pc:inkChg chg="add del">
          <ac:chgData name="Maria Zafar" userId="S::maria.zafar@ucp.edu.pk::ac1be633-9544-487e-8245-7311934249c5" providerId="AD" clId="Web-{90C1BE9F-206D-2000-BAC4-730F8FB60FAA}" dt="2021-04-16T09:20:07.721" v="9"/>
          <ac:inkMkLst>
            <pc:docMk/>
            <pc:sldMk cId="2181372101" sldId="312"/>
            <ac:inkMk id="6" creationId="{5C4B3F8A-417D-4036-AF37-C8E45E231785}"/>
          </ac:inkMkLst>
        </pc:inkChg>
      </pc:sldChg>
      <pc:sldChg chg="addSp delSp">
        <pc:chgData name="Maria Zafar" userId="S::maria.zafar@ucp.edu.pk::ac1be633-9544-487e-8245-7311934249c5" providerId="AD" clId="Web-{90C1BE9F-206D-2000-BAC4-730F8FB60FAA}" dt="2021-04-16T09:20:42.973" v="15"/>
        <pc:sldMkLst>
          <pc:docMk/>
          <pc:sldMk cId="2080028560" sldId="314"/>
        </pc:sldMkLst>
        <pc:inkChg chg="add del">
          <ac:chgData name="Maria Zafar" userId="S::maria.zafar@ucp.edu.pk::ac1be633-9544-487e-8245-7311934249c5" providerId="AD" clId="Web-{90C1BE9F-206D-2000-BAC4-730F8FB60FAA}" dt="2021-04-16T09:20:42.973" v="15"/>
          <ac:inkMkLst>
            <pc:docMk/>
            <pc:sldMk cId="2080028560" sldId="314"/>
            <ac:inkMk id="4" creationId="{58FD1F64-4198-469B-9CD4-88EBA25D00F8}"/>
          </ac:inkMkLst>
        </pc:inkChg>
        <pc:inkChg chg="add del">
          <ac:chgData name="Maria Zafar" userId="S::maria.zafar@ucp.edu.pk::ac1be633-9544-487e-8245-7311934249c5" providerId="AD" clId="Web-{90C1BE9F-206D-2000-BAC4-730F8FB60FAA}" dt="2021-04-16T09:20:42.973" v="14"/>
          <ac:inkMkLst>
            <pc:docMk/>
            <pc:sldMk cId="2080028560" sldId="314"/>
            <ac:inkMk id="5" creationId="{6314F001-DF58-419D-9336-4F1F153881A8}"/>
          </ac:inkMkLst>
        </pc:inkChg>
      </pc:sldChg>
      <pc:sldChg chg="addSp delSp">
        <pc:chgData name="Maria Zafar" userId="S::maria.zafar@ucp.edu.pk::ac1be633-9544-487e-8245-7311934249c5" providerId="AD" clId="Web-{90C1BE9F-206D-2000-BAC4-730F8FB60FAA}" dt="2021-04-16T09:30:41.713" v="95"/>
        <pc:sldMkLst>
          <pc:docMk/>
          <pc:sldMk cId="1694696816" sldId="318"/>
        </pc:sldMkLst>
        <pc:inkChg chg="add del">
          <ac:chgData name="Maria Zafar" userId="S::maria.zafar@ucp.edu.pk::ac1be633-9544-487e-8245-7311934249c5" providerId="AD" clId="Web-{90C1BE9F-206D-2000-BAC4-730F8FB60FAA}" dt="2021-04-16T09:30:14.289" v="83"/>
          <ac:inkMkLst>
            <pc:docMk/>
            <pc:sldMk cId="1694696816" sldId="318"/>
            <ac:inkMk id="3" creationId="{33DA0F94-0C48-4298-B19A-662BAAC40D4C}"/>
          </ac:inkMkLst>
        </pc:inkChg>
        <pc:inkChg chg="add del">
          <ac:chgData name="Maria Zafar" userId="S::maria.zafar@ucp.edu.pk::ac1be633-9544-487e-8245-7311934249c5" providerId="AD" clId="Web-{90C1BE9F-206D-2000-BAC4-730F8FB60FAA}" dt="2021-04-16T09:30:41.713" v="95"/>
          <ac:inkMkLst>
            <pc:docMk/>
            <pc:sldMk cId="1694696816" sldId="318"/>
            <ac:inkMk id="5" creationId="{AC36C6F8-09CD-4D26-A0F7-2F1A15BF379C}"/>
          </ac:inkMkLst>
        </pc:inkChg>
        <pc:inkChg chg="add del">
          <ac:chgData name="Maria Zafar" userId="S::maria.zafar@ucp.edu.pk::ac1be633-9544-487e-8245-7311934249c5" providerId="AD" clId="Web-{90C1BE9F-206D-2000-BAC4-730F8FB60FAA}" dt="2021-04-16T09:30:41.713" v="94"/>
          <ac:inkMkLst>
            <pc:docMk/>
            <pc:sldMk cId="1694696816" sldId="318"/>
            <ac:inkMk id="8" creationId="{DFE31435-A5A3-408E-8AAF-D2FF307967CB}"/>
          </ac:inkMkLst>
        </pc:inkChg>
        <pc:inkChg chg="add del">
          <ac:chgData name="Maria Zafar" userId="S::maria.zafar@ucp.edu.pk::ac1be633-9544-487e-8245-7311934249c5" providerId="AD" clId="Web-{90C1BE9F-206D-2000-BAC4-730F8FB60FAA}" dt="2021-04-16T09:30:41.713" v="93"/>
          <ac:inkMkLst>
            <pc:docMk/>
            <pc:sldMk cId="1694696816" sldId="318"/>
            <ac:inkMk id="9" creationId="{F22CBE7F-DC55-4C66-8590-D5F06DD857BF}"/>
          </ac:inkMkLst>
        </pc:inkChg>
        <pc:inkChg chg="add del">
          <ac:chgData name="Maria Zafar" userId="S::maria.zafar@ucp.edu.pk::ac1be633-9544-487e-8245-7311934249c5" providerId="AD" clId="Web-{90C1BE9F-206D-2000-BAC4-730F8FB60FAA}" dt="2021-04-16T09:30:41.697" v="92"/>
          <ac:inkMkLst>
            <pc:docMk/>
            <pc:sldMk cId="1694696816" sldId="318"/>
            <ac:inkMk id="10" creationId="{7933995F-F409-447F-948B-67907EBF6981}"/>
          </ac:inkMkLst>
        </pc:inkChg>
        <pc:inkChg chg="add del">
          <ac:chgData name="Maria Zafar" userId="S::maria.zafar@ucp.edu.pk::ac1be633-9544-487e-8245-7311934249c5" providerId="AD" clId="Web-{90C1BE9F-206D-2000-BAC4-730F8FB60FAA}" dt="2021-04-16T09:30:41.697" v="91"/>
          <ac:inkMkLst>
            <pc:docMk/>
            <pc:sldMk cId="1694696816" sldId="318"/>
            <ac:inkMk id="11" creationId="{84105693-256B-484E-AA9D-469DC9DB45F5}"/>
          </ac:inkMkLst>
        </pc:inkChg>
        <pc:inkChg chg="add del">
          <ac:chgData name="Maria Zafar" userId="S::maria.zafar@ucp.edu.pk::ac1be633-9544-487e-8245-7311934249c5" providerId="AD" clId="Web-{90C1BE9F-206D-2000-BAC4-730F8FB60FAA}" dt="2021-04-16T09:30:41.697" v="90"/>
          <ac:inkMkLst>
            <pc:docMk/>
            <pc:sldMk cId="1694696816" sldId="318"/>
            <ac:inkMk id="12" creationId="{41FFE045-4355-48E8-BC13-F43A6FC9AC27}"/>
          </ac:inkMkLst>
        </pc:inkChg>
        <pc:inkChg chg="add del">
          <ac:chgData name="Maria Zafar" userId="S::maria.zafar@ucp.edu.pk::ac1be633-9544-487e-8245-7311934249c5" providerId="AD" clId="Web-{90C1BE9F-206D-2000-BAC4-730F8FB60FAA}" dt="2021-04-16T09:30:41.697" v="89"/>
          <ac:inkMkLst>
            <pc:docMk/>
            <pc:sldMk cId="1694696816" sldId="318"/>
            <ac:inkMk id="13" creationId="{60CA064B-596A-4698-8E62-D1ED5A047FF2}"/>
          </ac:inkMkLst>
        </pc:inkChg>
        <pc:inkChg chg="add del">
          <ac:chgData name="Maria Zafar" userId="S::maria.zafar@ucp.edu.pk::ac1be633-9544-487e-8245-7311934249c5" providerId="AD" clId="Web-{90C1BE9F-206D-2000-BAC4-730F8FB60FAA}" dt="2021-04-16T09:30:41.697" v="88"/>
          <ac:inkMkLst>
            <pc:docMk/>
            <pc:sldMk cId="1694696816" sldId="318"/>
            <ac:inkMk id="14" creationId="{D0231FAD-C485-4FD9-9184-161F70C10179}"/>
          </ac:inkMkLst>
        </pc:inkChg>
        <pc:inkChg chg="add del">
          <ac:chgData name="Maria Zafar" userId="S::maria.zafar@ucp.edu.pk::ac1be633-9544-487e-8245-7311934249c5" providerId="AD" clId="Web-{90C1BE9F-206D-2000-BAC4-730F8FB60FAA}" dt="2021-04-16T09:30:41.697" v="87"/>
          <ac:inkMkLst>
            <pc:docMk/>
            <pc:sldMk cId="1694696816" sldId="318"/>
            <ac:inkMk id="15" creationId="{9AC7633C-217B-4630-9232-DBF1ABED985F}"/>
          </ac:inkMkLst>
        </pc:inkChg>
        <pc:inkChg chg="add del">
          <ac:chgData name="Maria Zafar" userId="S::maria.zafar@ucp.edu.pk::ac1be633-9544-487e-8245-7311934249c5" providerId="AD" clId="Web-{90C1BE9F-206D-2000-BAC4-730F8FB60FAA}" dt="2021-04-16T09:30:41.697" v="86"/>
          <ac:inkMkLst>
            <pc:docMk/>
            <pc:sldMk cId="1694696816" sldId="318"/>
            <ac:inkMk id="16" creationId="{FFEBEAF7-F11A-4A9A-8186-AE1A8D75BC1B}"/>
          </ac:inkMkLst>
        </pc:inkChg>
      </pc:sldChg>
      <pc:sldChg chg="addSp delSp">
        <pc:chgData name="Maria Zafar" userId="S::maria.zafar@ucp.edu.pk::ac1be633-9544-487e-8245-7311934249c5" providerId="AD" clId="Web-{90C1BE9F-206D-2000-BAC4-730F8FB60FAA}" dt="2021-04-16T09:27:58.328" v="73"/>
        <pc:sldMkLst>
          <pc:docMk/>
          <pc:sldMk cId="1376826996" sldId="320"/>
        </pc:sldMkLst>
        <pc:inkChg chg="add del">
          <ac:chgData name="Maria Zafar" userId="S::maria.zafar@ucp.edu.pk::ac1be633-9544-487e-8245-7311934249c5" providerId="AD" clId="Web-{90C1BE9F-206D-2000-BAC4-730F8FB60FAA}" dt="2021-04-16T09:27:58.328" v="73"/>
          <ac:inkMkLst>
            <pc:docMk/>
            <pc:sldMk cId="1376826996" sldId="320"/>
            <ac:inkMk id="3" creationId="{7DC6D8E1-92FF-4007-871C-D8C8106C3C59}"/>
          </ac:inkMkLst>
        </pc:inkChg>
        <pc:inkChg chg="add del">
          <ac:chgData name="Maria Zafar" userId="S::maria.zafar@ucp.edu.pk::ac1be633-9544-487e-8245-7311934249c5" providerId="AD" clId="Web-{90C1BE9F-206D-2000-BAC4-730F8FB60FAA}" dt="2021-04-16T09:27:54.343" v="46"/>
          <ac:inkMkLst>
            <pc:docMk/>
            <pc:sldMk cId="1376826996" sldId="320"/>
            <ac:inkMk id="6" creationId="{951FD675-879D-485E-A1FE-885796E8DCC9}"/>
          </ac:inkMkLst>
        </pc:inkChg>
        <pc:inkChg chg="add del">
          <ac:chgData name="Maria Zafar" userId="S::maria.zafar@ucp.edu.pk::ac1be633-9544-487e-8245-7311934249c5" providerId="AD" clId="Web-{90C1BE9F-206D-2000-BAC4-730F8FB60FAA}" dt="2021-04-16T09:27:54.343" v="45"/>
          <ac:inkMkLst>
            <pc:docMk/>
            <pc:sldMk cId="1376826996" sldId="320"/>
            <ac:inkMk id="7" creationId="{74119969-BA2C-44A7-A1B7-5E4181252D5C}"/>
          </ac:inkMkLst>
        </pc:inkChg>
        <pc:inkChg chg="add del">
          <ac:chgData name="Maria Zafar" userId="S::maria.zafar@ucp.edu.pk::ac1be633-9544-487e-8245-7311934249c5" providerId="AD" clId="Web-{90C1BE9F-206D-2000-BAC4-730F8FB60FAA}" dt="2021-04-16T09:27:58.328" v="72"/>
          <ac:inkMkLst>
            <pc:docMk/>
            <pc:sldMk cId="1376826996" sldId="320"/>
            <ac:inkMk id="8" creationId="{A8A7DDC1-F717-47C5-91CB-37491D0EA800}"/>
          </ac:inkMkLst>
        </pc:inkChg>
        <pc:inkChg chg="add del">
          <ac:chgData name="Maria Zafar" userId="S::maria.zafar@ucp.edu.pk::ac1be633-9544-487e-8245-7311934249c5" providerId="AD" clId="Web-{90C1BE9F-206D-2000-BAC4-730F8FB60FAA}" dt="2021-04-16T09:27:58.312" v="71"/>
          <ac:inkMkLst>
            <pc:docMk/>
            <pc:sldMk cId="1376826996" sldId="320"/>
            <ac:inkMk id="9" creationId="{C288FFFE-390F-445D-9AD5-26123BA1F467}"/>
          </ac:inkMkLst>
        </pc:inkChg>
        <pc:inkChg chg="add del">
          <ac:chgData name="Maria Zafar" userId="S::maria.zafar@ucp.edu.pk::ac1be633-9544-487e-8245-7311934249c5" providerId="AD" clId="Web-{90C1BE9F-206D-2000-BAC4-730F8FB60FAA}" dt="2021-04-16T09:27:58.312" v="70"/>
          <ac:inkMkLst>
            <pc:docMk/>
            <pc:sldMk cId="1376826996" sldId="320"/>
            <ac:inkMk id="10" creationId="{2D072F1C-CE2F-4720-A2D2-97FF42655CC8}"/>
          </ac:inkMkLst>
        </pc:inkChg>
        <pc:inkChg chg="add del">
          <ac:chgData name="Maria Zafar" userId="S::maria.zafar@ucp.edu.pk::ac1be633-9544-487e-8245-7311934249c5" providerId="AD" clId="Web-{90C1BE9F-206D-2000-BAC4-730F8FB60FAA}" dt="2021-04-16T09:27:58.312" v="69"/>
          <ac:inkMkLst>
            <pc:docMk/>
            <pc:sldMk cId="1376826996" sldId="320"/>
            <ac:inkMk id="11" creationId="{A552D058-233D-4AD1-867C-90255FF40901}"/>
          </ac:inkMkLst>
        </pc:inkChg>
        <pc:inkChg chg="add del">
          <ac:chgData name="Maria Zafar" userId="S::maria.zafar@ucp.edu.pk::ac1be633-9544-487e-8245-7311934249c5" providerId="AD" clId="Web-{90C1BE9F-206D-2000-BAC4-730F8FB60FAA}" dt="2021-04-16T09:27:58.312" v="68"/>
          <ac:inkMkLst>
            <pc:docMk/>
            <pc:sldMk cId="1376826996" sldId="320"/>
            <ac:inkMk id="12" creationId="{10586E55-0956-4018-B996-D1DF6FDAF454}"/>
          </ac:inkMkLst>
        </pc:inkChg>
        <pc:inkChg chg="add del">
          <ac:chgData name="Maria Zafar" userId="S::maria.zafar@ucp.edu.pk::ac1be633-9544-487e-8245-7311934249c5" providerId="AD" clId="Web-{90C1BE9F-206D-2000-BAC4-730F8FB60FAA}" dt="2021-04-16T09:27:58.312" v="67"/>
          <ac:inkMkLst>
            <pc:docMk/>
            <pc:sldMk cId="1376826996" sldId="320"/>
            <ac:inkMk id="13" creationId="{6B85275A-3247-4992-B082-9A4D518CC2B7}"/>
          </ac:inkMkLst>
        </pc:inkChg>
        <pc:inkChg chg="add del">
          <ac:chgData name="Maria Zafar" userId="S::maria.zafar@ucp.edu.pk::ac1be633-9544-487e-8245-7311934249c5" providerId="AD" clId="Web-{90C1BE9F-206D-2000-BAC4-730F8FB60FAA}" dt="2021-04-16T09:27:58.312" v="66"/>
          <ac:inkMkLst>
            <pc:docMk/>
            <pc:sldMk cId="1376826996" sldId="320"/>
            <ac:inkMk id="14" creationId="{EEFEEE38-D689-4289-BD6F-CC0312B6C730}"/>
          </ac:inkMkLst>
        </pc:inkChg>
        <pc:inkChg chg="add del">
          <ac:chgData name="Maria Zafar" userId="S::maria.zafar@ucp.edu.pk::ac1be633-9544-487e-8245-7311934249c5" providerId="AD" clId="Web-{90C1BE9F-206D-2000-BAC4-730F8FB60FAA}" dt="2021-04-16T09:27:58.312" v="65"/>
          <ac:inkMkLst>
            <pc:docMk/>
            <pc:sldMk cId="1376826996" sldId="320"/>
            <ac:inkMk id="15" creationId="{561FFA9C-7E73-46E6-A826-4A57EC677749}"/>
          </ac:inkMkLst>
        </pc:inkChg>
        <pc:inkChg chg="add del">
          <ac:chgData name="Maria Zafar" userId="S::maria.zafar@ucp.edu.pk::ac1be633-9544-487e-8245-7311934249c5" providerId="AD" clId="Web-{90C1BE9F-206D-2000-BAC4-730F8FB60FAA}" dt="2021-04-16T09:27:58.312" v="64"/>
          <ac:inkMkLst>
            <pc:docMk/>
            <pc:sldMk cId="1376826996" sldId="320"/>
            <ac:inkMk id="16" creationId="{CCF7F772-D58D-44B8-930B-74DFB59B198C}"/>
          </ac:inkMkLst>
        </pc:inkChg>
        <pc:inkChg chg="add del">
          <ac:chgData name="Maria Zafar" userId="S::maria.zafar@ucp.edu.pk::ac1be633-9544-487e-8245-7311934249c5" providerId="AD" clId="Web-{90C1BE9F-206D-2000-BAC4-730F8FB60FAA}" dt="2021-04-16T09:27:58.312" v="63"/>
          <ac:inkMkLst>
            <pc:docMk/>
            <pc:sldMk cId="1376826996" sldId="320"/>
            <ac:inkMk id="17" creationId="{75EA930A-4094-45F8-BD94-53C1F28892E4}"/>
          </ac:inkMkLst>
        </pc:inkChg>
        <pc:inkChg chg="add del">
          <ac:chgData name="Maria Zafar" userId="S::maria.zafar@ucp.edu.pk::ac1be633-9544-487e-8245-7311934249c5" providerId="AD" clId="Web-{90C1BE9F-206D-2000-BAC4-730F8FB60FAA}" dt="2021-04-16T09:27:58.312" v="62"/>
          <ac:inkMkLst>
            <pc:docMk/>
            <pc:sldMk cId="1376826996" sldId="320"/>
            <ac:inkMk id="18" creationId="{B2D4CD5F-7A4E-49C6-A272-256C05E37585}"/>
          </ac:inkMkLst>
        </pc:inkChg>
        <pc:inkChg chg="add del">
          <ac:chgData name="Maria Zafar" userId="S::maria.zafar@ucp.edu.pk::ac1be633-9544-487e-8245-7311934249c5" providerId="AD" clId="Web-{90C1BE9F-206D-2000-BAC4-730F8FB60FAA}" dt="2021-04-16T09:27:58.297" v="61"/>
          <ac:inkMkLst>
            <pc:docMk/>
            <pc:sldMk cId="1376826996" sldId="320"/>
            <ac:inkMk id="19" creationId="{5D3798CC-26F5-41CA-95EB-2BF4F521C90D}"/>
          </ac:inkMkLst>
        </pc:inkChg>
        <pc:inkChg chg="add del">
          <ac:chgData name="Maria Zafar" userId="S::maria.zafar@ucp.edu.pk::ac1be633-9544-487e-8245-7311934249c5" providerId="AD" clId="Web-{90C1BE9F-206D-2000-BAC4-730F8FB60FAA}" dt="2021-04-16T09:27:58.297" v="60"/>
          <ac:inkMkLst>
            <pc:docMk/>
            <pc:sldMk cId="1376826996" sldId="320"/>
            <ac:inkMk id="20" creationId="{16FB92D5-E119-4B16-94A3-959E47DB8E55}"/>
          </ac:inkMkLst>
        </pc:inkChg>
        <pc:inkChg chg="add del">
          <ac:chgData name="Maria Zafar" userId="S::maria.zafar@ucp.edu.pk::ac1be633-9544-487e-8245-7311934249c5" providerId="AD" clId="Web-{90C1BE9F-206D-2000-BAC4-730F8FB60FAA}" dt="2021-04-16T09:27:58.297" v="59"/>
          <ac:inkMkLst>
            <pc:docMk/>
            <pc:sldMk cId="1376826996" sldId="320"/>
            <ac:inkMk id="21" creationId="{A757C978-8B40-429F-992C-E66D12FE59E7}"/>
          </ac:inkMkLst>
        </pc:inkChg>
        <pc:inkChg chg="add del">
          <ac:chgData name="Maria Zafar" userId="S::maria.zafar@ucp.edu.pk::ac1be633-9544-487e-8245-7311934249c5" providerId="AD" clId="Web-{90C1BE9F-206D-2000-BAC4-730F8FB60FAA}" dt="2021-04-16T09:27:58.297" v="58"/>
          <ac:inkMkLst>
            <pc:docMk/>
            <pc:sldMk cId="1376826996" sldId="320"/>
            <ac:inkMk id="22" creationId="{1FB41E15-386E-4855-B78F-2145F7AF2446}"/>
          </ac:inkMkLst>
        </pc:inkChg>
        <pc:inkChg chg="add del">
          <ac:chgData name="Maria Zafar" userId="S::maria.zafar@ucp.edu.pk::ac1be633-9544-487e-8245-7311934249c5" providerId="AD" clId="Web-{90C1BE9F-206D-2000-BAC4-730F8FB60FAA}" dt="2021-04-16T09:27:58.297" v="57"/>
          <ac:inkMkLst>
            <pc:docMk/>
            <pc:sldMk cId="1376826996" sldId="320"/>
            <ac:inkMk id="23" creationId="{59BBD0DA-7ADA-4EEC-B45A-C25774B71831}"/>
          </ac:inkMkLst>
        </pc:inkChg>
        <pc:inkChg chg="add del">
          <ac:chgData name="Maria Zafar" userId="S::maria.zafar@ucp.edu.pk::ac1be633-9544-487e-8245-7311934249c5" providerId="AD" clId="Web-{90C1BE9F-206D-2000-BAC4-730F8FB60FAA}" dt="2021-04-16T09:27:58.297" v="56"/>
          <ac:inkMkLst>
            <pc:docMk/>
            <pc:sldMk cId="1376826996" sldId="320"/>
            <ac:inkMk id="24" creationId="{899FB53A-CEA8-482F-8318-DF3B9A183F48}"/>
          </ac:inkMkLst>
        </pc:inkChg>
        <pc:inkChg chg="add del">
          <ac:chgData name="Maria Zafar" userId="S::maria.zafar@ucp.edu.pk::ac1be633-9544-487e-8245-7311934249c5" providerId="AD" clId="Web-{90C1BE9F-206D-2000-BAC4-730F8FB60FAA}" dt="2021-04-16T09:27:58.297" v="55"/>
          <ac:inkMkLst>
            <pc:docMk/>
            <pc:sldMk cId="1376826996" sldId="320"/>
            <ac:inkMk id="25" creationId="{E53DE120-F717-4C0F-A708-A5CCE55939D0}"/>
          </ac:inkMkLst>
        </pc:inkChg>
        <pc:inkChg chg="add del">
          <ac:chgData name="Maria Zafar" userId="S::maria.zafar@ucp.edu.pk::ac1be633-9544-487e-8245-7311934249c5" providerId="AD" clId="Web-{90C1BE9F-206D-2000-BAC4-730F8FB60FAA}" dt="2021-04-16T09:27:58.297" v="54"/>
          <ac:inkMkLst>
            <pc:docMk/>
            <pc:sldMk cId="1376826996" sldId="320"/>
            <ac:inkMk id="26" creationId="{509325A8-4198-4E73-99D9-919E35732135}"/>
          </ac:inkMkLst>
        </pc:inkChg>
        <pc:inkChg chg="add del">
          <ac:chgData name="Maria Zafar" userId="S::maria.zafar@ucp.edu.pk::ac1be633-9544-487e-8245-7311934249c5" providerId="AD" clId="Web-{90C1BE9F-206D-2000-BAC4-730F8FB60FAA}" dt="2021-04-16T09:27:58.281" v="53"/>
          <ac:inkMkLst>
            <pc:docMk/>
            <pc:sldMk cId="1376826996" sldId="320"/>
            <ac:inkMk id="27" creationId="{78962C61-640F-404F-A0F4-C085BF8197DF}"/>
          </ac:inkMkLst>
        </pc:inkChg>
        <pc:inkChg chg="add del">
          <ac:chgData name="Maria Zafar" userId="S::maria.zafar@ucp.edu.pk::ac1be633-9544-487e-8245-7311934249c5" providerId="AD" clId="Web-{90C1BE9F-206D-2000-BAC4-730F8FB60FAA}" dt="2021-04-16T09:27:58.281" v="52"/>
          <ac:inkMkLst>
            <pc:docMk/>
            <pc:sldMk cId="1376826996" sldId="320"/>
            <ac:inkMk id="28" creationId="{04C1E8A3-9A72-4BC8-89C3-0B7DE2D4E677}"/>
          </ac:inkMkLst>
        </pc:inkChg>
        <pc:inkChg chg="add del">
          <ac:chgData name="Maria Zafar" userId="S::maria.zafar@ucp.edu.pk::ac1be633-9544-487e-8245-7311934249c5" providerId="AD" clId="Web-{90C1BE9F-206D-2000-BAC4-730F8FB60FAA}" dt="2021-04-16T09:27:58.281" v="51"/>
          <ac:inkMkLst>
            <pc:docMk/>
            <pc:sldMk cId="1376826996" sldId="320"/>
            <ac:inkMk id="29" creationId="{5E375ECA-1D4A-44F1-95C1-36B77879D268}"/>
          </ac:inkMkLst>
        </pc:inkChg>
        <pc:inkChg chg="add del">
          <ac:chgData name="Maria Zafar" userId="S::maria.zafar@ucp.edu.pk::ac1be633-9544-487e-8245-7311934249c5" providerId="AD" clId="Web-{90C1BE9F-206D-2000-BAC4-730F8FB60FAA}" dt="2021-04-16T09:27:58.281" v="50"/>
          <ac:inkMkLst>
            <pc:docMk/>
            <pc:sldMk cId="1376826996" sldId="320"/>
            <ac:inkMk id="30" creationId="{95D49C3E-53D1-40AF-ADE0-10D36788A402}"/>
          </ac:inkMkLst>
        </pc:inkChg>
        <pc:inkChg chg="add del">
          <ac:chgData name="Maria Zafar" userId="S::maria.zafar@ucp.edu.pk::ac1be633-9544-487e-8245-7311934249c5" providerId="AD" clId="Web-{90C1BE9F-206D-2000-BAC4-730F8FB60FAA}" dt="2021-04-16T09:27:58.281" v="49"/>
          <ac:inkMkLst>
            <pc:docMk/>
            <pc:sldMk cId="1376826996" sldId="320"/>
            <ac:inkMk id="31" creationId="{AA824483-309B-4E03-89D9-F517AAC6EDF5}"/>
          </ac:inkMkLst>
        </pc:inkChg>
        <pc:inkChg chg="add del">
          <ac:chgData name="Maria Zafar" userId="S::maria.zafar@ucp.edu.pk::ac1be633-9544-487e-8245-7311934249c5" providerId="AD" clId="Web-{90C1BE9F-206D-2000-BAC4-730F8FB60FAA}" dt="2021-04-16T09:27:58.281" v="48"/>
          <ac:inkMkLst>
            <pc:docMk/>
            <pc:sldMk cId="1376826996" sldId="320"/>
            <ac:inkMk id="32" creationId="{F7ADF84F-A71B-4C3D-B00E-368AE8345021}"/>
          </ac:inkMkLst>
        </pc:inkChg>
        <pc:inkChg chg="add del">
          <ac:chgData name="Maria Zafar" userId="S::maria.zafar@ucp.edu.pk::ac1be633-9544-487e-8245-7311934249c5" providerId="AD" clId="Web-{90C1BE9F-206D-2000-BAC4-730F8FB60FAA}" dt="2021-04-16T09:27:58.281" v="47"/>
          <ac:inkMkLst>
            <pc:docMk/>
            <pc:sldMk cId="1376826996" sldId="320"/>
            <ac:inkMk id="33" creationId="{F7FD33FE-A40A-475B-969C-DA6E131DBC4F}"/>
          </ac:inkMkLst>
        </pc:inkChg>
      </pc:sldChg>
      <pc:sldChg chg="addSp delSp">
        <pc:chgData name="Maria Zafar" userId="S::maria.zafar@ucp.edu.pk::ac1be633-9544-487e-8245-7311934249c5" providerId="AD" clId="Web-{90C1BE9F-206D-2000-BAC4-730F8FB60FAA}" dt="2021-04-16T09:32:56.877" v="105"/>
        <pc:sldMkLst>
          <pc:docMk/>
          <pc:sldMk cId="2088882536" sldId="321"/>
        </pc:sldMkLst>
        <pc:inkChg chg="add del">
          <ac:chgData name="Maria Zafar" userId="S::maria.zafar@ucp.edu.pk::ac1be633-9544-487e-8245-7311934249c5" providerId="AD" clId="Web-{90C1BE9F-206D-2000-BAC4-730F8FB60FAA}" dt="2021-04-16T09:31:52.170" v="97"/>
          <ac:inkMkLst>
            <pc:docMk/>
            <pc:sldMk cId="2088882536" sldId="321"/>
            <ac:inkMk id="3" creationId="{EB4239FD-2E56-4E05-A2A9-1D6F97773D91}"/>
          </ac:inkMkLst>
        </pc:inkChg>
        <pc:inkChg chg="add del">
          <ac:chgData name="Maria Zafar" userId="S::maria.zafar@ucp.edu.pk::ac1be633-9544-487e-8245-7311934249c5" providerId="AD" clId="Web-{90C1BE9F-206D-2000-BAC4-730F8FB60FAA}" dt="2021-04-16T09:32:56.877" v="105"/>
          <ac:inkMkLst>
            <pc:docMk/>
            <pc:sldMk cId="2088882536" sldId="321"/>
            <ac:inkMk id="6" creationId="{2A11B767-F1D9-464A-B069-958BB26FE8D1}"/>
          </ac:inkMkLst>
        </pc:inkChg>
        <pc:inkChg chg="add del">
          <ac:chgData name="Maria Zafar" userId="S::maria.zafar@ucp.edu.pk::ac1be633-9544-487e-8245-7311934249c5" providerId="AD" clId="Web-{90C1BE9F-206D-2000-BAC4-730F8FB60FAA}" dt="2021-04-16T09:32:56.877" v="104"/>
          <ac:inkMkLst>
            <pc:docMk/>
            <pc:sldMk cId="2088882536" sldId="321"/>
            <ac:inkMk id="7" creationId="{BEB3012A-6B06-4E94-AAAF-E2D70CEB9FCE}"/>
          </ac:inkMkLst>
        </pc:inkChg>
        <pc:inkChg chg="add del">
          <ac:chgData name="Maria Zafar" userId="S::maria.zafar@ucp.edu.pk::ac1be633-9544-487e-8245-7311934249c5" providerId="AD" clId="Web-{90C1BE9F-206D-2000-BAC4-730F8FB60FAA}" dt="2021-04-16T09:32:56.877" v="103"/>
          <ac:inkMkLst>
            <pc:docMk/>
            <pc:sldMk cId="2088882536" sldId="321"/>
            <ac:inkMk id="8" creationId="{C3846F69-CA67-4F92-81EA-48D24E2F0FE2}"/>
          </ac:inkMkLst>
        </pc:inkChg>
        <pc:inkChg chg="add del">
          <ac:chgData name="Maria Zafar" userId="S::maria.zafar@ucp.edu.pk::ac1be633-9544-487e-8245-7311934249c5" providerId="AD" clId="Web-{90C1BE9F-206D-2000-BAC4-730F8FB60FAA}" dt="2021-04-16T09:32:56.877" v="102"/>
          <ac:inkMkLst>
            <pc:docMk/>
            <pc:sldMk cId="2088882536" sldId="321"/>
            <ac:inkMk id="9" creationId="{D8EDA342-24AE-48DA-81E0-29C9848408F4}"/>
          </ac:inkMkLst>
        </pc:inkChg>
      </pc:sldChg>
    </pc:docChg>
  </pc:docChgLst>
  <pc:docChgLst>
    <pc:chgData name="Maria Zafar" userId="S::maria.zafar@ucp.edu.pk::ac1be633-9544-487e-8245-7311934249c5" providerId="AD" clId="Web-{5902C09F-C063-2000-BAC4-7EE91EC821EC}"/>
    <pc:docChg chg="modSld">
      <pc:chgData name="Maria Zafar" userId="S::maria.zafar@ucp.edu.pk::ac1be633-9544-487e-8245-7311934249c5" providerId="AD" clId="Web-{5902C09F-C063-2000-BAC4-7EE91EC821EC}" dt="2021-04-20T07:14:23.908" v="174"/>
      <pc:docMkLst>
        <pc:docMk/>
      </pc:docMkLst>
      <pc:sldChg chg="addSp delSp">
        <pc:chgData name="Maria Zafar" userId="S::maria.zafar@ucp.edu.pk::ac1be633-9544-487e-8245-7311934249c5" providerId="AD" clId="Web-{5902C09F-C063-2000-BAC4-7EE91EC821EC}" dt="2021-04-20T06:47:29.607" v="39"/>
        <pc:sldMkLst>
          <pc:docMk/>
          <pc:sldMk cId="3644393825" sldId="306"/>
        </pc:sldMkLst>
        <pc:inkChg chg="add del">
          <ac:chgData name="Maria Zafar" userId="S::maria.zafar@ucp.edu.pk::ac1be633-9544-487e-8245-7311934249c5" providerId="AD" clId="Web-{5902C09F-C063-2000-BAC4-7EE91EC821EC}" dt="2021-04-20T06:46:59.059" v="37"/>
          <ac:inkMkLst>
            <pc:docMk/>
            <pc:sldMk cId="3644393825" sldId="306"/>
            <ac:inkMk id="4" creationId="{B70F9DC2-E7CD-48DE-B417-B6CD83016793}"/>
          </ac:inkMkLst>
        </pc:inkChg>
        <pc:inkChg chg="add del">
          <ac:chgData name="Maria Zafar" userId="S::maria.zafar@ucp.edu.pk::ac1be633-9544-487e-8245-7311934249c5" providerId="AD" clId="Web-{5902C09F-C063-2000-BAC4-7EE91EC821EC}" dt="2021-04-20T06:46:59.059" v="36"/>
          <ac:inkMkLst>
            <pc:docMk/>
            <pc:sldMk cId="3644393825" sldId="306"/>
            <ac:inkMk id="5" creationId="{A8348009-11FE-4089-83AB-5FC116F181B9}"/>
          </ac:inkMkLst>
        </pc:inkChg>
        <pc:inkChg chg="add del">
          <ac:chgData name="Maria Zafar" userId="S::maria.zafar@ucp.edu.pk::ac1be633-9544-487e-8245-7311934249c5" providerId="AD" clId="Web-{5902C09F-C063-2000-BAC4-7EE91EC821EC}" dt="2021-04-20T06:46:59.059" v="35"/>
          <ac:inkMkLst>
            <pc:docMk/>
            <pc:sldMk cId="3644393825" sldId="306"/>
            <ac:inkMk id="6" creationId="{CA7E0F4A-0222-4927-8519-E4D09CBE12AE}"/>
          </ac:inkMkLst>
        </pc:inkChg>
        <pc:inkChg chg="add del">
          <ac:chgData name="Maria Zafar" userId="S::maria.zafar@ucp.edu.pk::ac1be633-9544-487e-8245-7311934249c5" providerId="AD" clId="Web-{5902C09F-C063-2000-BAC4-7EE91EC821EC}" dt="2021-04-20T06:46:59.059" v="34"/>
          <ac:inkMkLst>
            <pc:docMk/>
            <pc:sldMk cId="3644393825" sldId="306"/>
            <ac:inkMk id="7" creationId="{14C2F785-0F56-47AD-8962-2F5C061E427F}"/>
          </ac:inkMkLst>
        </pc:inkChg>
        <pc:inkChg chg="add del">
          <ac:chgData name="Maria Zafar" userId="S::maria.zafar@ucp.edu.pk::ac1be633-9544-487e-8245-7311934249c5" providerId="AD" clId="Web-{5902C09F-C063-2000-BAC4-7EE91EC821EC}" dt="2021-04-20T06:46:59.059" v="33"/>
          <ac:inkMkLst>
            <pc:docMk/>
            <pc:sldMk cId="3644393825" sldId="306"/>
            <ac:inkMk id="8" creationId="{56F46BF0-7747-4F47-8A80-460007DBEE66}"/>
          </ac:inkMkLst>
        </pc:inkChg>
        <pc:inkChg chg="add del">
          <ac:chgData name="Maria Zafar" userId="S::maria.zafar@ucp.edu.pk::ac1be633-9544-487e-8245-7311934249c5" providerId="AD" clId="Web-{5902C09F-C063-2000-BAC4-7EE91EC821EC}" dt="2021-04-20T06:46:59.059" v="32"/>
          <ac:inkMkLst>
            <pc:docMk/>
            <pc:sldMk cId="3644393825" sldId="306"/>
            <ac:inkMk id="9" creationId="{52332B4D-3431-4488-9C8D-ABD5A8365CF3}"/>
          </ac:inkMkLst>
        </pc:inkChg>
        <pc:inkChg chg="add del">
          <ac:chgData name="Maria Zafar" userId="S::maria.zafar@ucp.edu.pk::ac1be633-9544-487e-8245-7311934249c5" providerId="AD" clId="Web-{5902C09F-C063-2000-BAC4-7EE91EC821EC}" dt="2021-04-20T06:46:59.059" v="31"/>
          <ac:inkMkLst>
            <pc:docMk/>
            <pc:sldMk cId="3644393825" sldId="306"/>
            <ac:inkMk id="10" creationId="{61F8E4FF-6B75-4E2E-BB4F-0D6F88A5D4E7}"/>
          </ac:inkMkLst>
        </pc:inkChg>
        <pc:inkChg chg="add del">
          <ac:chgData name="Maria Zafar" userId="S::maria.zafar@ucp.edu.pk::ac1be633-9544-487e-8245-7311934249c5" providerId="AD" clId="Web-{5902C09F-C063-2000-BAC4-7EE91EC821EC}" dt="2021-04-20T06:46:59.059" v="30"/>
          <ac:inkMkLst>
            <pc:docMk/>
            <pc:sldMk cId="3644393825" sldId="306"/>
            <ac:inkMk id="11" creationId="{B713026E-D60B-44F6-843E-C4A02BEC25FA}"/>
          </ac:inkMkLst>
        </pc:inkChg>
        <pc:inkChg chg="add del">
          <ac:chgData name="Maria Zafar" userId="S::maria.zafar@ucp.edu.pk::ac1be633-9544-487e-8245-7311934249c5" providerId="AD" clId="Web-{5902C09F-C063-2000-BAC4-7EE91EC821EC}" dt="2021-04-20T06:46:59.059" v="29"/>
          <ac:inkMkLst>
            <pc:docMk/>
            <pc:sldMk cId="3644393825" sldId="306"/>
            <ac:inkMk id="12" creationId="{B61627C0-7483-44D7-9A0F-55FB2BDD5D8F}"/>
          </ac:inkMkLst>
        </pc:inkChg>
        <pc:inkChg chg="add del">
          <ac:chgData name="Maria Zafar" userId="S::maria.zafar@ucp.edu.pk::ac1be633-9544-487e-8245-7311934249c5" providerId="AD" clId="Web-{5902C09F-C063-2000-BAC4-7EE91EC821EC}" dt="2021-04-20T06:46:59.059" v="28"/>
          <ac:inkMkLst>
            <pc:docMk/>
            <pc:sldMk cId="3644393825" sldId="306"/>
            <ac:inkMk id="13" creationId="{711E943C-A3C3-4028-BA88-D093BB1A3197}"/>
          </ac:inkMkLst>
        </pc:inkChg>
        <pc:inkChg chg="add del">
          <ac:chgData name="Maria Zafar" userId="S::maria.zafar@ucp.edu.pk::ac1be633-9544-487e-8245-7311934249c5" providerId="AD" clId="Web-{5902C09F-C063-2000-BAC4-7EE91EC821EC}" dt="2021-04-20T06:46:59.059" v="27"/>
          <ac:inkMkLst>
            <pc:docMk/>
            <pc:sldMk cId="3644393825" sldId="306"/>
            <ac:inkMk id="14" creationId="{7E81782B-EB50-408C-833D-527F8F9FBF63}"/>
          </ac:inkMkLst>
        </pc:inkChg>
        <pc:inkChg chg="add del">
          <ac:chgData name="Maria Zafar" userId="S::maria.zafar@ucp.edu.pk::ac1be633-9544-487e-8245-7311934249c5" providerId="AD" clId="Web-{5902C09F-C063-2000-BAC4-7EE91EC821EC}" dt="2021-04-20T06:46:59.059" v="26"/>
          <ac:inkMkLst>
            <pc:docMk/>
            <pc:sldMk cId="3644393825" sldId="306"/>
            <ac:inkMk id="15" creationId="{EB5ED35C-AE05-45B9-B191-C3762D66D41C}"/>
          </ac:inkMkLst>
        </pc:inkChg>
        <pc:inkChg chg="add del">
          <ac:chgData name="Maria Zafar" userId="S::maria.zafar@ucp.edu.pk::ac1be633-9544-487e-8245-7311934249c5" providerId="AD" clId="Web-{5902C09F-C063-2000-BAC4-7EE91EC821EC}" dt="2021-04-20T06:46:59.059" v="25"/>
          <ac:inkMkLst>
            <pc:docMk/>
            <pc:sldMk cId="3644393825" sldId="306"/>
            <ac:inkMk id="16" creationId="{8AA63662-509A-4E16-BDA3-C2AFD91C8B46}"/>
          </ac:inkMkLst>
        </pc:inkChg>
        <pc:inkChg chg="add del">
          <ac:chgData name="Maria Zafar" userId="S::maria.zafar@ucp.edu.pk::ac1be633-9544-487e-8245-7311934249c5" providerId="AD" clId="Web-{5902C09F-C063-2000-BAC4-7EE91EC821EC}" dt="2021-04-20T06:46:59.059" v="24"/>
          <ac:inkMkLst>
            <pc:docMk/>
            <pc:sldMk cId="3644393825" sldId="306"/>
            <ac:inkMk id="17" creationId="{647C6502-A52C-45D5-837C-D11EB622F063}"/>
          </ac:inkMkLst>
        </pc:inkChg>
        <pc:inkChg chg="add del">
          <ac:chgData name="Maria Zafar" userId="S::maria.zafar@ucp.edu.pk::ac1be633-9544-487e-8245-7311934249c5" providerId="AD" clId="Web-{5902C09F-C063-2000-BAC4-7EE91EC821EC}" dt="2021-04-20T06:46:59.059" v="23"/>
          <ac:inkMkLst>
            <pc:docMk/>
            <pc:sldMk cId="3644393825" sldId="306"/>
            <ac:inkMk id="18" creationId="{1CA8D607-FF76-48C3-BA4E-E5D5003760BC}"/>
          </ac:inkMkLst>
        </pc:inkChg>
        <pc:inkChg chg="add del">
          <ac:chgData name="Maria Zafar" userId="S::maria.zafar@ucp.edu.pk::ac1be633-9544-487e-8245-7311934249c5" providerId="AD" clId="Web-{5902C09F-C063-2000-BAC4-7EE91EC821EC}" dt="2021-04-20T06:46:59.044" v="22"/>
          <ac:inkMkLst>
            <pc:docMk/>
            <pc:sldMk cId="3644393825" sldId="306"/>
            <ac:inkMk id="19" creationId="{0BD21B9A-13BE-42C7-9282-BB6013E526A1}"/>
          </ac:inkMkLst>
        </pc:inkChg>
        <pc:inkChg chg="add del">
          <ac:chgData name="Maria Zafar" userId="S::maria.zafar@ucp.edu.pk::ac1be633-9544-487e-8245-7311934249c5" providerId="AD" clId="Web-{5902C09F-C063-2000-BAC4-7EE91EC821EC}" dt="2021-04-20T06:46:59.044" v="21"/>
          <ac:inkMkLst>
            <pc:docMk/>
            <pc:sldMk cId="3644393825" sldId="306"/>
            <ac:inkMk id="20" creationId="{22F64080-4EAF-43EB-840E-FF1BC21267CF}"/>
          </ac:inkMkLst>
        </pc:inkChg>
        <pc:inkChg chg="add del">
          <ac:chgData name="Maria Zafar" userId="S::maria.zafar@ucp.edu.pk::ac1be633-9544-487e-8245-7311934249c5" providerId="AD" clId="Web-{5902C09F-C063-2000-BAC4-7EE91EC821EC}" dt="2021-04-20T06:46:59.044" v="20"/>
          <ac:inkMkLst>
            <pc:docMk/>
            <pc:sldMk cId="3644393825" sldId="306"/>
            <ac:inkMk id="21" creationId="{399F9D5B-BE2C-4DD2-A453-68F864B4D95F}"/>
          </ac:inkMkLst>
        </pc:inkChg>
        <pc:inkChg chg="add del">
          <ac:chgData name="Maria Zafar" userId="S::maria.zafar@ucp.edu.pk::ac1be633-9544-487e-8245-7311934249c5" providerId="AD" clId="Web-{5902C09F-C063-2000-BAC4-7EE91EC821EC}" dt="2021-04-20T06:46:59.044" v="19"/>
          <ac:inkMkLst>
            <pc:docMk/>
            <pc:sldMk cId="3644393825" sldId="306"/>
            <ac:inkMk id="22" creationId="{06C61238-5D49-4F42-AEF7-B5168B4D705D}"/>
          </ac:inkMkLst>
        </pc:inkChg>
        <pc:inkChg chg="add del">
          <ac:chgData name="Maria Zafar" userId="S::maria.zafar@ucp.edu.pk::ac1be633-9544-487e-8245-7311934249c5" providerId="AD" clId="Web-{5902C09F-C063-2000-BAC4-7EE91EC821EC}" dt="2021-04-20T06:47:29.607" v="39"/>
          <ac:inkMkLst>
            <pc:docMk/>
            <pc:sldMk cId="3644393825" sldId="306"/>
            <ac:inkMk id="23" creationId="{096D6ACF-1310-4E6C-A62D-4D8D5DBC3D24}"/>
          </ac:inkMkLst>
        </pc:inkChg>
      </pc:sldChg>
      <pc:sldChg chg="addSp delSp">
        <pc:chgData name="Maria Zafar" userId="S::maria.zafar@ucp.edu.pk::ac1be633-9544-487e-8245-7311934249c5" providerId="AD" clId="Web-{5902C09F-C063-2000-BAC4-7EE91EC821EC}" dt="2021-04-20T06:53:11.599" v="71"/>
        <pc:sldMkLst>
          <pc:docMk/>
          <pc:sldMk cId="515792816" sldId="309"/>
        </pc:sldMkLst>
        <pc:inkChg chg="add del">
          <ac:chgData name="Maria Zafar" userId="S::maria.zafar@ucp.edu.pk::ac1be633-9544-487e-8245-7311934249c5" providerId="AD" clId="Web-{5902C09F-C063-2000-BAC4-7EE91EC821EC}" dt="2021-04-20T06:52:07.503" v="67"/>
          <ac:inkMkLst>
            <pc:docMk/>
            <pc:sldMk cId="515792816" sldId="309"/>
            <ac:inkMk id="4" creationId="{6E5466E6-CEE7-4CD9-AC50-05897AADB73A}"/>
          </ac:inkMkLst>
        </pc:inkChg>
        <pc:inkChg chg="add del">
          <ac:chgData name="Maria Zafar" userId="S::maria.zafar@ucp.edu.pk::ac1be633-9544-487e-8245-7311934249c5" providerId="AD" clId="Web-{5902C09F-C063-2000-BAC4-7EE91EC821EC}" dt="2021-04-20T06:52:07.503" v="66"/>
          <ac:inkMkLst>
            <pc:docMk/>
            <pc:sldMk cId="515792816" sldId="309"/>
            <ac:inkMk id="5" creationId="{D4D074D3-CE09-4F79-9547-F5C7F944491D}"/>
          </ac:inkMkLst>
        </pc:inkChg>
        <pc:inkChg chg="add del">
          <ac:chgData name="Maria Zafar" userId="S::maria.zafar@ucp.edu.pk::ac1be633-9544-487e-8245-7311934249c5" providerId="AD" clId="Web-{5902C09F-C063-2000-BAC4-7EE91EC821EC}" dt="2021-04-20T06:53:11.599" v="71"/>
          <ac:inkMkLst>
            <pc:docMk/>
            <pc:sldMk cId="515792816" sldId="309"/>
            <ac:inkMk id="6" creationId="{EA1F4C1B-BAB8-4190-9DBF-9E946891C22C}"/>
          </ac:inkMkLst>
        </pc:inkChg>
        <pc:inkChg chg="add del">
          <ac:chgData name="Maria Zafar" userId="S::maria.zafar@ucp.edu.pk::ac1be633-9544-487e-8245-7311934249c5" providerId="AD" clId="Web-{5902C09F-C063-2000-BAC4-7EE91EC821EC}" dt="2021-04-20T06:53:11.599" v="70"/>
          <ac:inkMkLst>
            <pc:docMk/>
            <pc:sldMk cId="515792816" sldId="309"/>
            <ac:inkMk id="7" creationId="{283F85D3-2CDF-491B-8854-50D3791DF15C}"/>
          </ac:inkMkLst>
        </pc:inkChg>
      </pc:sldChg>
      <pc:sldChg chg="addSp delSp">
        <pc:chgData name="Maria Zafar" userId="S::maria.zafar@ucp.edu.pk::ac1be633-9544-487e-8245-7311934249c5" providerId="AD" clId="Web-{5902C09F-C063-2000-BAC4-7EE91EC821EC}" dt="2021-04-20T07:14:23.908" v="174"/>
        <pc:sldMkLst>
          <pc:docMk/>
          <pc:sldMk cId="1694696816" sldId="318"/>
        </pc:sldMkLst>
        <pc:inkChg chg="add del">
          <ac:chgData name="Maria Zafar" userId="S::maria.zafar@ucp.edu.pk::ac1be633-9544-487e-8245-7311934249c5" providerId="AD" clId="Web-{5902C09F-C063-2000-BAC4-7EE91EC821EC}" dt="2021-04-20T07:10:45.934" v="142"/>
          <ac:inkMkLst>
            <pc:docMk/>
            <pc:sldMk cId="1694696816" sldId="318"/>
            <ac:inkMk id="3" creationId="{C145B76F-B5DE-47A9-96A8-8CC1C477E38F}"/>
          </ac:inkMkLst>
        </pc:inkChg>
        <pc:inkChg chg="add del">
          <ac:chgData name="Maria Zafar" userId="S::maria.zafar@ucp.edu.pk::ac1be633-9544-487e-8245-7311934249c5" providerId="AD" clId="Web-{5902C09F-C063-2000-BAC4-7EE91EC821EC}" dt="2021-04-20T07:11:34.810" v="158"/>
          <ac:inkMkLst>
            <pc:docMk/>
            <pc:sldMk cId="1694696816" sldId="318"/>
            <ac:inkMk id="5" creationId="{12A295B3-7F1D-4B53-BA0E-31D312CF3292}"/>
          </ac:inkMkLst>
        </pc:inkChg>
        <pc:inkChg chg="add del">
          <ac:chgData name="Maria Zafar" userId="S::maria.zafar@ucp.edu.pk::ac1be633-9544-487e-8245-7311934249c5" providerId="AD" clId="Web-{5902C09F-C063-2000-BAC4-7EE91EC821EC}" dt="2021-04-20T07:11:34.810" v="157"/>
          <ac:inkMkLst>
            <pc:docMk/>
            <pc:sldMk cId="1694696816" sldId="318"/>
            <ac:inkMk id="8" creationId="{471F7D41-A1AC-4FAB-8B27-BC66D00E1904}"/>
          </ac:inkMkLst>
        </pc:inkChg>
        <pc:inkChg chg="add del">
          <ac:chgData name="Maria Zafar" userId="S::maria.zafar@ucp.edu.pk::ac1be633-9544-487e-8245-7311934249c5" providerId="AD" clId="Web-{5902C09F-C063-2000-BAC4-7EE91EC821EC}" dt="2021-04-20T07:11:34.810" v="156"/>
          <ac:inkMkLst>
            <pc:docMk/>
            <pc:sldMk cId="1694696816" sldId="318"/>
            <ac:inkMk id="9" creationId="{8C792BB1-135F-492B-A6C8-30B84CBBDD8F}"/>
          </ac:inkMkLst>
        </pc:inkChg>
        <pc:inkChg chg="add del">
          <ac:chgData name="Maria Zafar" userId="S::maria.zafar@ucp.edu.pk::ac1be633-9544-487e-8245-7311934249c5" providerId="AD" clId="Web-{5902C09F-C063-2000-BAC4-7EE91EC821EC}" dt="2021-04-20T07:11:34.795" v="155"/>
          <ac:inkMkLst>
            <pc:docMk/>
            <pc:sldMk cId="1694696816" sldId="318"/>
            <ac:inkMk id="10" creationId="{F2F9DC93-15F9-4270-A391-661429945C6C}"/>
          </ac:inkMkLst>
        </pc:inkChg>
        <pc:inkChg chg="add del">
          <ac:chgData name="Maria Zafar" userId="S::maria.zafar@ucp.edu.pk::ac1be633-9544-487e-8245-7311934249c5" providerId="AD" clId="Web-{5902C09F-C063-2000-BAC4-7EE91EC821EC}" dt="2021-04-20T07:11:34.795" v="154"/>
          <ac:inkMkLst>
            <pc:docMk/>
            <pc:sldMk cId="1694696816" sldId="318"/>
            <ac:inkMk id="11" creationId="{901BD1F3-ECB3-4A9D-9EBF-D23A3D245115}"/>
          </ac:inkMkLst>
        </pc:inkChg>
        <pc:inkChg chg="add del">
          <ac:chgData name="Maria Zafar" userId="S::maria.zafar@ucp.edu.pk::ac1be633-9544-487e-8245-7311934249c5" providerId="AD" clId="Web-{5902C09F-C063-2000-BAC4-7EE91EC821EC}" dt="2021-04-20T07:11:34.795" v="153"/>
          <ac:inkMkLst>
            <pc:docMk/>
            <pc:sldMk cId="1694696816" sldId="318"/>
            <ac:inkMk id="12" creationId="{ED13B4D7-0B3A-4393-90BB-8347DFB34A5E}"/>
          </ac:inkMkLst>
        </pc:inkChg>
        <pc:inkChg chg="add del">
          <ac:chgData name="Maria Zafar" userId="S::maria.zafar@ucp.edu.pk::ac1be633-9544-487e-8245-7311934249c5" providerId="AD" clId="Web-{5902C09F-C063-2000-BAC4-7EE91EC821EC}" dt="2021-04-20T07:11:34.795" v="152"/>
          <ac:inkMkLst>
            <pc:docMk/>
            <pc:sldMk cId="1694696816" sldId="318"/>
            <ac:inkMk id="13" creationId="{B8DFDB05-FD96-40DB-B1B7-28327B5ACA29}"/>
          </ac:inkMkLst>
        </pc:inkChg>
        <pc:inkChg chg="add del">
          <ac:chgData name="Maria Zafar" userId="S::maria.zafar@ucp.edu.pk::ac1be633-9544-487e-8245-7311934249c5" providerId="AD" clId="Web-{5902C09F-C063-2000-BAC4-7EE91EC821EC}" dt="2021-04-20T07:11:34.795" v="151"/>
          <ac:inkMkLst>
            <pc:docMk/>
            <pc:sldMk cId="1694696816" sldId="318"/>
            <ac:inkMk id="14" creationId="{ACC686A6-AB76-4C4B-BCFF-43E8D0BF65C2}"/>
          </ac:inkMkLst>
        </pc:inkChg>
        <pc:inkChg chg="add">
          <ac:chgData name="Maria Zafar" userId="S::maria.zafar@ucp.edu.pk::ac1be633-9544-487e-8245-7311934249c5" providerId="AD" clId="Web-{5902C09F-C063-2000-BAC4-7EE91EC821EC}" dt="2021-04-20T07:11:30.966" v="150"/>
          <ac:inkMkLst>
            <pc:docMk/>
            <pc:sldMk cId="1694696816" sldId="318"/>
            <ac:inkMk id="15" creationId="{4BB078D1-7D49-4600-B28C-EE5595F67739}"/>
          </ac:inkMkLst>
        </pc:inkChg>
        <pc:inkChg chg="add del">
          <ac:chgData name="Maria Zafar" userId="S::maria.zafar@ucp.edu.pk::ac1be633-9544-487e-8245-7311934249c5" providerId="AD" clId="Web-{5902C09F-C063-2000-BAC4-7EE91EC821EC}" dt="2021-04-20T07:12:12.295" v="160"/>
          <ac:inkMkLst>
            <pc:docMk/>
            <pc:sldMk cId="1694696816" sldId="318"/>
            <ac:inkMk id="16" creationId="{D96BA9F3-2CC9-4ACC-A8CE-9D0F3AF5EC3B}"/>
          </ac:inkMkLst>
        </pc:inkChg>
        <pc:inkChg chg="add del">
          <ac:chgData name="Maria Zafar" userId="S::maria.zafar@ucp.edu.pk::ac1be633-9544-487e-8245-7311934249c5" providerId="AD" clId="Web-{5902C09F-C063-2000-BAC4-7EE91EC821EC}" dt="2021-04-20T07:13:42.954" v="168"/>
          <ac:inkMkLst>
            <pc:docMk/>
            <pc:sldMk cId="1694696816" sldId="318"/>
            <ac:inkMk id="17" creationId="{21BE6407-8A08-4FB3-A7E3-8F5E0F09C4A7}"/>
          </ac:inkMkLst>
        </pc:inkChg>
        <pc:inkChg chg="add del">
          <ac:chgData name="Maria Zafar" userId="S::maria.zafar@ucp.edu.pk::ac1be633-9544-487e-8245-7311934249c5" providerId="AD" clId="Web-{5902C09F-C063-2000-BAC4-7EE91EC821EC}" dt="2021-04-20T07:13:42.954" v="167"/>
          <ac:inkMkLst>
            <pc:docMk/>
            <pc:sldMk cId="1694696816" sldId="318"/>
            <ac:inkMk id="18" creationId="{6693BB7A-8513-4584-B37D-675544B4F787}"/>
          </ac:inkMkLst>
        </pc:inkChg>
        <pc:inkChg chg="add del">
          <ac:chgData name="Maria Zafar" userId="S::maria.zafar@ucp.edu.pk::ac1be633-9544-487e-8245-7311934249c5" providerId="AD" clId="Web-{5902C09F-C063-2000-BAC4-7EE91EC821EC}" dt="2021-04-20T07:13:42.954" v="166"/>
          <ac:inkMkLst>
            <pc:docMk/>
            <pc:sldMk cId="1694696816" sldId="318"/>
            <ac:inkMk id="19" creationId="{495E05D8-2400-40AD-ABB6-67FE67ED2D47}"/>
          </ac:inkMkLst>
        </pc:inkChg>
        <pc:inkChg chg="add del">
          <ac:chgData name="Maria Zafar" userId="S::maria.zafar@ucp.edu.pk::ac1be633-9544-487e-8245-7311934249c5" providerId="AD" clId="Web-{5902C09F-C063-2000-BAC4-7EE91EC821EC}" dt="2021-04-20T07:13:42.954" v="165"/>
          <ac:inkMkLst>
            <pc:docMk/>
            <pc:sldMk cId="1694696816" sldId="318"/>
            <ac:inkMk id="20" creationId="{520E6C59-143D-4DB5-BC58-D3454B2499F0}"/>
          </ac:inkMkLst>
        </pc:inkChg>
        <pc:inkChg chg="add del">
          <ac:chgData name="Maria Zafar" userId="S::maria.zafar@ucp.edu.pk::ac1be633-9544-487e-8245-7311934249c5" providerId="AD" clId="Web-{5902C09F-C063-2000-BAC4-7EE91EC821EC}" dt="2021-04-20T07:14:00.157" v="172"/>
          <ac:inkMkLst>
            <pc:docMk/>
            <pc:sldMk cId="1694696816" sldId="318"/>
            <ac:inkMk id="21" creationId="{CC998B66-C701-4D95-BDA8-317058AD1D14}"/>
          </ac:inkMkLst>
        </pc:inkChg>
        <pc:inkChg chg="add del">
          <ac:chgData name="Maria Zafar" userId="S::maria.zafar@ucp.edu.pk::ac1be633-9544-487e-8245-7311934249c5" providerId="AD" clId="Web-{5902C09F-C063-2000-BAC4-7EE91EC821EC}" dt="2021-04-20T07:14:00.157" v="171"/>
          <ac:inkMkLst>
            <pc:docMk/>
            <pc:sldMk cId="1694696816" sldId="318"/>
            <ac:inkMk id="22" creationId="{20175210-EE84-4986-96D3-C4559E84A4BE}"/>
          </ac:inkMkLst>
        </pc:inkChg>
        <pc:inkChg chg="add del">
          <ac:chgData name="Maria Zafar" userId="S::maria.zafar@ucp.edu.pk::ac1be633-9544-487e-8245-7311934249c5" providerId="AD" clId="Web-{5902C09F-C063-2000-BAC4-7EE91EC821EC}" dt="2021-04-20T07:14:23.908" v="174"/>
          <ac:inkMkLst>
            <pc:docMk/>
            <pc:sldMk cId="1694696816" sldId="318"/>
            <ac:inkMk id="23" creationId="{27D3FFDF-C50F-4AC2-A601-8556DA16D62E}"/>
          </ac:inkMkLst>
        </pc:inkChg>
      </pc:sldChg>
      <pc:sldChg chg="addSp delSp">
        <pc:chgData name="Maria Zafar" userId="S::maria.zafar@ucp.edu.pk::ac1be633-9544-487e-8245-7311934249c5" providerId="AD" clId="Web-{5902C09F-C063-2000-BAC4-7EE91EC821EC}" dt="2021-04-20T07:08:57.604" v="139"/>
        <pc:sldMkLst>
          <pc:docMk/>
          <pc:sldMk cId="1376826996" sldId="320"/>
        </pc:sldMkLst>
        <pc:inkChg chg="add del">
          <ac:chgData name="Maria Zafar" userId="S::maria.zafar@ucp.edu.pk::ac1be633-9544-487e-8245-7311934249c5" providerId="AD" clId="Web-{5902C09F-C063-2000-BAC4-7EE91EC821EC}" dt="2021-04-20T07:08:57.604" v="139"/>
          <ac:inkMkLst>
            <pc:docMk/>
            <pc:sldMk cId="1376826996" sldId="320"/>
            <ac:inkMk id="3" creationId="{9BB21E09-2E27-4350-8231-BA673ED6020D}"/>
          </ac:inkMkLst>
        </pc:inkChg>
        <pc:inkChg chg="add del">
          <ac:chgData name="Maria Zafar" userId="S::maria.zafar@ucp.edu.pk::ac1be633-9544-487e-8245-7311934249c5" providerId="AD" clId="Web-{5902C09F-C063-2000-BAC4-7EE91EC821EC}" dt="2021-04-20T07:08:57.604" v="138"/>
          <ac:inkMkLst>
            <pc:docMk/>
            <pc:sldMk cId="1376826996" sldId="320"/>
            <ac:inkMk id="6" creationId="{8677AA72-874E-4000-B17E-65F72DD3E85F}"/>
          </ac:inkMkLst>
        </pc:inkChg>
        <pc:inkChg chg="add del">
          <ac:chgData name="Maria Zafar" userId="S::maria.zafar@ucp.edu.pk::ac1be633-9544-487e-8245-7311934249c5" providerId="AD" clId="Web-{5902C09F-C063-2000-BAC4-7EE91EC821EC}" dt="2021-04-20T07:08:57.588" v="137"/>
          <ac:inkMkLst>
            <pc:docMk/>
            <pc:sldMk cId="1376826996" sldId="320"/>
            <ac:inkMk id="7" creationId="{D56B085E-BACB-48D0-BF44-CD52F89B83D4}"/>
          </ac:inkMkLst>
        </pc:inkChg>
        <pc:inkChg chg="add del">
          <ac:chgData name="Maria Zafar" userId="S::maria.zafar@ucp.edu.pk::ac1be633-9544-487e-8245-7311934249c5" providerId="AD" clId="Web-{5902C09F-C063-2000-BAC4-7EE91EC821EC}" dt="2021-04-20T07:08:57.588" v="136"/>
          <ac:inkMkLst>
            <pc:docMk/>
            <pc:sldMk cId="1376826996" sldId="320"/>
            <ac:inkMk id="8" creationId="{5D174515-C9EC-4376-94E8-CE8BD297159E}"/>
          </ac:inkMkLst>
        </pc:inkChg>
        <pc:inkChg chg="add del">
          <ac:chgData name="Maria Zafar" userId="S::maria.zafar@ucp.edu.pk::ac1be633-9544-487e-8245-7311934249c5" providerId="AD" clId="Web-{5902C09F-C063-2000-BAC4-7EE91EC821EC}" dt="2021-04-20T07:08:57.588" v="135"/>
          <ac:inkMkLst>
            <pc:docMk/>
            <pc:sldMk cId="1376826996" sldId="320"/>
            <ac:inkMk id="9" creationId="{9670953F-7FBE-4B77-8F8B-5BA15367ECCB}"/>
          </ac:inkMkLst>
        </pc:inkChg>
        <pc:inkChg chg="add del">
          <ac:chgData name="Maria Zafar" userId="S::maria.zafar@ucp.edu.pk::ac1be633-9544-487e-8245-7311934249c5" providerId="AD" clId="Web-{5902C09F-C063-2000-BAC4-7EE91EC821EC}" dt="2021-04-20T07:08:57.588" v="134"/>
          <ac:inkMkLst>
            <pc:docMk/>
            <pc:sldMk cId="1376826996" sldId="320"/>
            <ac:inkMk id="10" creationId="{40B4DA59-34B6-49CF-A692-C0E57D8C0951}"/>
          </ac:inkMkLst>
        </pc:inkChg>
        <pc:inkChg chg="add del">
          <ac:chgData name="Maria Zafar" userId="S::maria.zafar@ucp.edu.pk::ac1be633-9544-487e-8245-7311934249c5" providerId="AD" clId="Web-{5902C09F-C063-2000-BAC4-7EE91EC821EC}" dt="2021-04-20T07:08:57.588" v="133"/>
          <ac:inkMkLst>
            <pc:docMk/>
            <pc:sldMk cId="1376826996" sldId="320"/>
            <ac:inkMk id="11" creationId="{92C928A3-73A7-423D-BAA0-8BB6417D0C5C}"/>
          </ac:inkMkLst>
        </pc:inkChg>
        <pc:inkChg chg="add del">
          <ac:chgData name="Maria Zafar" userId="S::maria.zafar@ucp.edu.pk::ac1be633-9544-487e-8245-7311934249c5" providerId="AD" clId="Web-{5902C09F-C063-2000-BAC4-7EE91EC821EC}" dt="2021-04-20T07:08:57.588" v="132"/>
          <ac:inkMkLst>
            <pc:docMk/>
            <pc:sldMk cId="1376826996" sldId="320"/>
            <ac:inkMk id="12" creationId="{B8C4C1EA-D587-4798-A3CB-9BCD7638EB8A}"/>
          </ac:inkMkLst>
        </pc:inkChg>
        <pc:inkChg chg="add del">
          <ac:chgData name="Maria Zafar" userId="S::maria.zafar@ucp.edu.pk::ac1be633-9544-487e-8245-7311934249c5" providerId="AD" clId="Web-{5902C09F-C063-2000-BAC4-7EE91EC821EC}" dt="2021-04-20T07:08:57.588" v="131"/>
          <ac:inkMkLst>
            <pc:docMk/>
            <pc:sldMk cId="1376826996" sldId="320"/>
            <ac:inkMk id="13" creationId="{896E0AC4-46B5-4E9C-B5E3-21EC873ABF9C}"/>
          </ac:inkMkLst>
        </pc:inkChg>
        <pc:inkChg chg="add del">
          <ac:chgData name="Maria Zafar" userId="S::maria.zafar@ucp.edu.pk::ac1be633-9544-487e-8245-7311934249c5" providerId="AD" clId="Web-{5902C09F-C063-2000-BAC4-7EE91EC821EC}" dt="2021-04-20T07:08:57.588" v="130"/>
          <ac:inkMkLst>
            <pc:docMk/>
            <pc:sldMk cId="1376826996" sldId="320"/>
            <ac:inkMk id="14" creationId="{F1DCB237-8D8E-4303-B13E-FF03AE1FF7C3}"/>
          </ac:inkMkLst>
        </pc:inkChg>
        <pc:inkChg chg="add del">
          <ac:chgData name="Maria Zafar" userId="S::maria.zafar@ucp.edu.pk::ac1be633-9544-487e-8245-7311934249c5" providerId="AD" clId="Web-{5902C09F-C063-2000-BAC4-7EE91EC821EC}" dt="2021-04-20T07:08:57.588" v="129"/>
          <ac:inkMkLst>
            <pc:docMk/>
            <pc:sldMk cId="1376826996" sldId="320"/>
            <ac:inkMk id="15" creationId="{61BA5D5D-6813-4C37-B8E4-0DB9AB22810B}"/>
          </ac:inkMkLst>
        </pc:inkChg>
        <pc:inkChg chg="add del">
          <ac:chgData name="Maria Zafar" userId="S::maria.zafar@ucp.edu.pk::ac1be633-9544-487e-8245-7311934249c5" providerId="AD" clId="Web-{5902C09F-C063-2000-BAC4-7EE91EC821EC}" dt="2021-04-20T07:08:57.588" v="128"/>
          <ac:inkMkLst>
            <pc:docMk/>
            <pc:sldMk cId="1376826996" sldId="320"/>
            <ac:inkMk id="16" creationId="{56601AD0-8DD2-4423-975C-9CD4DE399F23}"/>
          </ac:inkMkLst>
        </pc:inkChg>
        <pc:inkChg chg="add del">
          <ac:chgData name="Maria Zafar" userId="S::maria.zafar@ucp.edu.pk::ac1be633-9544-487e-8245-7311934249c5" providerId="AD" clId="Web-{5902C09F-C063-2000-BAC4-7EE91EC821EC}" dt="2021-04-20T07:08:57.588" v="127"/>
          <ac:inkMkLst>
            <pc:docMk/>
            <pc:sldMk cId="1376826996" sldId="320"/>
            <ac:inkMk id="17" creationId="{D487FB61-BF6B-4E3B-B80C-B5E71BB9C24E}"/>
          </ac:inkMkLst>
        </pc:inkChg>
        <pc:inkChg chg="add del">
          <ac:chgData name="Maria Zafar" userId="S::maria.zafar@ucp.edu.pk::ac1be633-9544-487e-8245-7311934249c5" providerId="AD" clId="Web-{5902C09F-C063-2000-BAC4-7EE91EC821EC}" dt="2021-04-20T07:08:57.588" v="126"/>
          <ac:inkMkLst>
            <pc:docMk/>
            <pc:sldMk cId="1376826996" sldId="320"/>
            <ac:inkMk id="18" creationId="{EFFFF9C4-F635-4F99-ACC9-87786A12D233}"/>
          </ac:inkMkLst>
        </pc:inkChg>
        <pc:inkChg chg="add del">
          <ac:chgData name="Maria Zafar" userId="S::maria.zafar@ucp.edu.pk::ac1be633-9544-487e-8245-7311934249c5" providerId="AD" clId="Web-{5902C09F-C063-2000-BAC4-7EE91EC821EC}" dt="2021-04-20T07:08:57.588" v="125"/>
          <ac:inkMkLst>
            <pc:docMk/>
            <pc:sldMk cId="1376826996" sldId="320"/>
            <ac:inkMk id="19" creationId="{AEFBFFD0-A4DB-4521-AA5F-B584A32EB751}"/>
          </ac:inkMkLst>
        </pc:inkChg>
        <pc:inkChg chg="add del">
          <ac:chgData name="Maria Zafar" userId="S::maria.zafar@ucp.edu.pk::ac1be633-9544-487e-8245-7311934249c5" providerId="AD" clId="Web-{5902C09F-C063-2000-BAC4-7EE91EC821EC}" dt="2021-04-20T07:08:57.588" v="124"/>
          <ac:inkMkLst>
            <pc:docMk/>
            <pc:sldMk cId="1376826996" sldId="320"/>
            <ac:inkMk id="20" creationId="{67E7334D-AA27-464B-A915-929F36FC70DC}"/>
          </ac:inkMkLst>
        </pc:inkChg>
        <pc:inkChg chg="add del">
          <ac:chgData name="Maria Zafar" userId="S::maria.zafar@ucp.edu.pk::ac1be633-9544-487e-8245-7311934249c5" providerId="AD" clId="Web-{5902C09F-C063-2000-BAC4-7EE91EC821EC}" dt="2021-04-20T07:08:57.588" v="123"/>
          <ac:inkMkLst>
            <pc:docMk/>
            <pc:sldMk cId="1376826996" sldId="320"/>
            <ac:inkMk id="21" creationId="{05264AB7-EBDC-4F40-A90B-FFE65645AB3B}"/>
          </ac:inkMkLst>
        </pc:inkChg>
        <pc:inkChg chg="add del">
          <ac:chgData name="Maria Zafar" userId="S::maria.zafar@ucp.edu.pk::ac1be633-9544-487e-8245-7311934249c5" providerId="AD" clId="Web-{5902C09F-C063-2000-BAC4-7EE91EC821EC}" dt="2021-04-20T07:08:57.588" v="122"/>
          <ac:inkMkLst>
            <pc:docMk/>
            <pc:sldMk cId="1376826996" sldId="320"/>
            <ac:inkMk id="22" creationId="{92500146-3510-491D-BFB5-B998BA3A6D9D}"/>
          </ac:inkMkLst>
        </pc:inkChg>
        <pc:inkChg chg="add del">
          <ac:chgData name="Maria Zafar" userId="S::maria.zafar@ucp.edu.pk::ac1be633-9544-487e-8245-7311934249c5" providerId="AD" clId="Web-{5902C09F-C063-2000-BAC4-7EE91EC821EC}" dt="2021-04-20T07:08:57.572" v="121"/>
          <ac:inkMkLst>
            <pc:docMk/>
            <pc:sldMk cId="1376826996" sldId="320"/>
            <ac:inkMk id="23" creationId="{187476A0-BE94-4633-8E6F-A7F870158CC1}"/>
          </ac:inkMkLst>
        </pc:inkChg>
        <pc:inkChg chg="add del">
          <ac:chgData name="Maria Zafar" userId="S::maria.zafar@ucp.edu.pk::ac1be633-9544-487e-8245-7311934249c5" providerId="AD" clId="Web-{5902C09F-C063-2000-BAC4-7EE91EC821EC}" dt="2021-04-20T07:08:57.572" v="120"/>
          <ac:inkMkLst>
            <pc:docMk/>
            <pc:sldMk cId="1376826996" sldId="320"/>
            <ac:inkMk id="24" creationId="{0843103C-AF28-4C6B-9411-74AA85B71A30}"/>
          </ac:inkMkLst>
        </pc:inkChg>
        <pc:inkChg chg="add del">
          <ac:chgData name="Maria Zafar" userId="S::maria.zafar@ucp.edu.pk::ac1be633-9544-487e-8245-7311934249c5" providerId="AD" clId="Web-{5902C09F-C063-2000-BAC4-7EE91EC821EC}" dt="2021-04-20T07:08:57.572" v="119"/>
          <ac:inkMkLst>
            <pc:docMk/>
            <pc:sldMk cId="1376826996" sldId="320"/>
            <ac:inkMk id="25" creationId="{B6D7912F-2970-40AD-A09C-DE0C3006DB64}"/>
          </ac:inkMkLst>
        </pc:inkChg>
        <pc:inkChg chg="add del">
          <ac:chgData name="Maria Zafar" userId="S::maria.zafar@ucp.edu.pk::ac1be633-9544-487e-8245-7311934249c5" providerId="AD" clId="Web-{5902C09F-C063-2000-BAC4-7EE91EC821EC}" dt="2021-04-20T07:08:57.572" v="118"/>
          <ac:inkMkLst>
            <pc:docMk/>
            <pc:sldMk cId="1376826996" sldId="320"/>
            <ac:inkMk id="26" creationId="{23B67FB6-7C86-42A9-BF63-24B286C2F6A1}"/>
          </ac:inkMkLst>
        </pc:inkChg>
        <pc:inkChg chg="add del">
          <ac:chgData name="Maria Zafar" userId="S::maria.zafar@ucp.edu.pk::ac1be633-9544-487e-8245-7311934249c5" providerId="AD" clId="Web-{5902C09F-C063-2000-BAC4-7EE91EC821EC}" dt="2021-04-20T07:08:57.572" v="117"/>
          <ac:inkMkLst>
            <pc:docMk/>
            <pc:sldMk cId="1376826996" sldId="320"/>
            <ac:inkMk id="27" creationId="{2492B38A-1D78-43DE-AC62-532BC701AD25}"/>
          </ac:inkMkLst>
        </pc:inkChg>
        <pc:inkChg chg="add del">
          <ac:chgData name="Maria Zafar" userId="S::maria.zafar@ucp.edu.pk::ac1be633-9544-487e-8245-7311934249c5" providerId="AD" clId="Web-{5902C09F-C063-2000-BAC4-7EE91EC821EC}" dt="2021-04-20T07:08:57.572" v="116"/>
          <ac:inkMkLst>
            <pc:docMk/>
            <pc:sldMk cId="1376826996" sldId="320"/>
            <ac:inkMk id="28" creationId="{4D9E5C03-CD71-48AB-A854-C3C665F07701}"/>
          </ac:inkMkLst>
        </pc:inkChg>
        <pc:inkChg chg="add del">
          <ac:chgData name="Maria Zafar" userId="S::maria.zafar@ucp.edu.pk::ac1be633-9544-487e-8245-7311934249c5" providerId="AD" clId="Web-{5902C09F-C063-2000-BAC4-7EE91EC821EC}" dt="2021-04-20T07:08:57.572" v="115"/>
          <ac:inkMkLst>
            <pc:docMk/>
            <pc:sldMk cId="1376826996" sldId="320"/>
            <ac:inkMk id="29" creationId="{1E9AE81C-4D7B-4DBD-8F23-0208C18EC696}"/>
          </ac:inkMkLst>
        </pc:inkChg>
        <pc:inkChg chg="add del">
          <ac:chgData name="Maria Zafar" userId="S::maria.zafar@ucp.edu.pk::ac1be633-9544-487e-8245-7311934249c5" providerId="AD" clId="Web-{5902C09F-C063-2000-BAC4-7EE91EC821EC}" dt="2021-04-20T07:08:57.572" v="114"/>
          <ac:inkMkLst>
            <pc:docMk/>
            <pc:sldMk cId="1376826996" sldId="320"/>
            <ac:inkMk id="30" creationId="{69102848-2558-4C32-A04F-F2C306AD7C28}"/>
          </ac:inkMkLst>
        </pc:inkChg>
        <pc:inkChg chg="add del">
          <ac:chgData name="Maria Zafar" userId="S::maria.zafar@ucp.edu.pk::ac1be633-9544-487e-8245-7311934249c5" providerId="AD" clId="Web-{5902C09F-C063-2000-BAC4-7EE91EC821EC}" dt="2021-04-20T07:08:57.572" v="113"/>
          <ac:inkMkLst>
            <pc:docMk/>
            <pc:sldMk cId="1376826996" sldId="320"/>
            <ac:inkMk id="31" creationId="{6BCD8FA7-4D0F-48A7-80FF-A37E968142B4}"/>
          </ac:inkMkLst>
        </pc:inkChg>
        <pc:inkChg chg="add del">
          <ac:chgData name="Maria Zafar" userId="S::maria.zafar@ucp.edu.pk::ac1be633-9544-487e-8245-7311934249c5" providerId="AD" clId="Web-{5902C09F-C063-2000-BAC4-7EE91EC821EC}" dt="2021-04-20T07:08:57.572" v="112"/>
          <ac:inkMkLst>
            <pc:docMk/>
            <pc:sldMk cId="1376826996" sldId="320"/>
            <ac:inkMk id="32" creationId="{E63D8E4A-7633-47AC-906E-1C7E6ECB6107}"/>
          </ac:inkMkLst>
        </pc:inkChg>
        <pc:inkChg chg="add del">
          <ac:chgData name="Maria Zafar" userId="S::maria.zafar@ucp.edu.pk::ac1be633-9544-487e-8245-7311934249c5" providerId="AD" clId="Web-{5902C09F-C063-2000-BAC4-7EE91EC821EC}" dt="2021-04-20T07:08:57.572" v="111"/>
          <ac:inkMkLst>
            <pc:docMk/>
            <pc:sldMk cId="1376826996" sldId="320"/>
            <ac:inkMk id="33" creationId="{2C265523-2FDD-48B8-91D1-AFB216B67912}"/>
          </ac:inkMkLst>
        </pc:inkChg>
        <pc:inkChg chg="add del">
          <ac:chgData name="Maria Zafar" userId="S::maria.zafar@ucp.edu.pk::ac1be633-9544-487e-8245-7311934249c5" providerId="AD" clId="Web-{5902C09F-C063-2000-BAC4-7EE91EC821EC}" dt="2021-04-20T07:08:57.572" v="110"/>
          <ac:inkMkLst>
            <pc:docMk/>
            <pc:sldMk cId="1376826996" sldId="320"/>
            <ac:inkMk id="34" creationId="{EF615136-4A58-4202-B33D-CC0AA24E9B53}"/>
          </ac:inkMkLst>
        </pc:inkChg>
        <pc:inkChg chg="add del">
          <ac:chgData name="Maria Zafar" userId="S::maria.zafar@ucp.edu.pk::ac1be633-9544-487e-8245-7311934249c5" providerId="AD" clId="Web-{5902C09F-C063-2000-BAC4-7EE91EC821EC}" dt="2021-04-20T07:08:57.572" v="109"/>
          <ac:inkMkLst>
            <pc:docMk/>
            <pc:sldMk cId="1376826996" sldId="320"/>
            <ac:inkMk id="35" creationId="{78E7A8A5-6AA9-4231-90D7-EBA8BBCA15CB}"/>
          </ac:inkMkLst>
        </pc:inkChg>
        <pc:inkChg chg="add del">
          <ac:chgData name="Maria Zafar" userId="S::maria.zafar@ucp.edu.pk::ac1be633-9544-487e-8245-7311934249c5" providerId="AD" clId="Web-{5902C09F-C063-2000-BAC4-7EE91EC821EC}" dt="2021-04-20T07:08:57.572" v="108"/>
          <ac:inkMkLst>
            <pc:docMk/>
            <pc:sldMk cId="1376826996" sldId="320"/>
            <ac:inkMk id="36" creationId="{311DABCF-11C3-4615-A9B0-4A9E12C3F572}"/>
          </ac:inkMkLst>
        </pc:inkChg>
        <pc:inkChg chg="add del">
          <ac:chgData name="Maria Zafar" userId="S::maria.zafar@ucp.edu.pk::ac1be633-9544-487e-8245-7311934249c5" providerId="AD" clId="Web-{5902C09F-C063-2000-BAC4-7EE91EC821EC}" dt="2021-04-20T07:08:57.572" v="107"/>
          <ac:inkMkLst>
            <pc:docMk/>
            <pc:sldMk cId="1376826996" sldId="320"/>
            <ac:inkMk id="37" creationId="{BA27005C-1E09-47FC-8673-21018CE0CC9D}"/>
          </ac:inkMkLst>
        </pc:inkChg>
        <pc:inkChg chg="add del">
          <ac:chgData name="Maria Zafar" userId="S::maria.zafar@ucp.edu.pk::ac1be633-9544-487e-8245-7311934249c5" providerId="AD" clId="Web-{5902C09F-C063-2000-BAC4-7EE91EC821EC}" dt="2021-04-20T07:08:57.572" v="106"/>
          <ac:inkMkLst>
            <pc:docMk/>
            <pc:sldMk cId="1376826996" sldId="320"/>
            <ac:inkMk id="38" creationId="{638E836D-E357-45B2-960F-C874B4C69CC9}"/>
          </ac:inkMkLst>
        </pc:inkChg>
      </pc:sldChg>
      <pc:sldChg chg="addSp delSp">
        <pc:chgData name="Maria Zafar" userId="S::maria.zafar@ucp.edu.pk::ac1be633-9544-487e-8245-7311934249c5" providerId="AD" clId="Web-{5902C09F-C063-2000-BAC4-7EE91EC821EC}" dt="2021-04-20T06:51:23.971" v="63"/>
        <pc:sldMkLst>
          <pc:docMk/>
          <pc:sldMk cId="3632109486" sldId="322"/>
        </pc:sldMkLst>
        <pc:inkChg chg="add del">
          <ac:chgData name="Maria Zafar" userId="S::maria.zafar@ucp.edu.pk::ac1be633-9544-487e-8245-7311934249c5" providerId="AD" clId="Web-{5902C09F-C063-2000-BAC4-7EE91EC821EC}" dt="2021-04-20T06:51:23.971" v="63"/>
          <ac:inkMkLst>
            <pc:docMk/>
            <pc:sldMk cId="3632109486" sldId="322"/>
            <ac:inkMk id="4" creationId="{DCA0B2BD-758D-48A7-BC01-72CC796D99A2}"/>
          </ac:inkMkLst>
        </pc:inkChg>
        <pc:inkChg chg="add del">
          <ac:chgData name="Maria Zafar" userId="S::maria.zafar@ucp.edu.pk::ac1be633-9544-487e-8245-7311934249c5" providerId="AD" clId="Web-{5902C09F-C063-2000-BAC4-7EE91EC821EC}" dt="2021-04-20T06:51:23.971" v="62"/>
          <ac:inkMkLst>
            <pc:docMk/>
            <pc:sldMk cId="3632109486" sldId="322"/>
            <ac:inkMk id="5" creationId="{3DE17CAB-FBED-44F3-A2ED-FEDB5CD74912}"/>
          </ac:inkMkLst>
        </pc:inkChg>
        <pc:inkChg chg="add del">
          <ac:chgData name="Maria Zafar" userId="S::maria.zafar@ucp.edu.pk::ac1be633-9544-487e-8245-7311934249c5" providerId="AD" clId="Web-{5902C09F-C063-2000-BAC4-7EE91EC821EC}" dt="2021-04-20T06:51:23.971" v="61"/>
          <ac:inkMkLst>
            <pc:docMk/>
            <pc:sldMk cId="3632109486" sldId="322"/>
            <ac:inkMk id="6" creationId="{6AD50101-FDC7-4CDF-B827-01C1333EB7ED}"/>
          </ac:inkMkLst>
        </pc:inkChg>
        <pc:inkChg chg="add del">
          <ac:chgData name="Maria Zafar" userId="S::maria.zafar@ucp.edu.pk::ac1be633-9544-487e-8245-7311934249c5" providerId="AD" clId="Web-{5902C09F-C063-2000-BAC4-7EE91EC821EC}" dt="2021-04-20T06:51:23.971" v="60"/>
          <ac:inkMkLst>
            <pc:docMk/>
            <pc:sldMk cId="3632109486" sldId="322"/>
            <ac:inkMk id="7" creationId="{1D2910FE-1EB0-447D-8F68-666645190095}"/>
          </ac:inkMkLst>
        </pc:inkChg>
        <pc:inkChg chg="add del">
          <ac:chgData name="Maria Zafar" userId="S::maria.zafar@ucp.edu.pk::ac1be633-9544-487e-8245-7311934249c5" providerId="AD" clId="Web-{5902C09F-C063-2000-BAC4-7EE91EC821EC}" dt="2021-04-20T06:51:23.971" v="59"/>
          <ac:inkMkLst>
            <pc:docMk/>
            <pc:sldMk cId="3632109486" sldId="322"/>
            <ac:inkMk id="8" creationId="{3221015B-BCC6-4450-A699-7BE6C62388C4}"/>
          </ac:inkMkLst>
        </pc:inkChg>
        <pc:inkChg chg="add del">
          <ac:chgData name="Maria Zafar" userId="S::maria.zafar@ucp.edu.pk::ac1be633-9544-487e-8245-7311934249c5" providerId="AD" clId="Web-{5902C09F-C063-2000-BAC4-7EE91EC821EC}" dt="2021-04-20T06:51:23.971" v="58"/>
          <ac:inkMkLst>
            <pc:docMk/>
            <pc:sldMk cId="3632109486" sldId="322"/>
            <ac:inkMk id="9" creationId="{288F893D-0697-4C2B-9FA0-122C7F6058A4}"/>
          </ac:inkMkLst>
        </pc:inkChg>
      </pc:sldChg>
      <pc:sldChg chg="addSp delSp">
        <pc:chgData name="Maria Zafar" userId="S::maria.zafar@ucp.edu.pk::ac1be633-9544-487e-8245-7311934249c5" providerId="AD" clId="Web-{5902C09F-C063-2000-BAC4-7EE91EC821EC}" dt="2021-04-20T06:48:57.765" v="51"/>
        <pc:sldMkLst>
          <pc:docMk/>
          <pc:sldMk cId="3708383176" sldId="323"/>
        </pc:sldMkLst>
        <pc:inkChg chg="add del">
          <ac:chgData name="Maria Zafar" userId="S::maria.zafar@ucp.edu.pk::ac1be633-9544-487e-8245-7311934249c5" providerId="AD" clId="Web-{5902C09F-C063-2000-BAC4-7EE91EC821EC}" dt="2021-04-20T06:48:57.765" v="51"/>
          <ac:inkMkLst>
            <pc:docMk/>
            <pc:sldMk cId="3708383176" sldId="323"/>
            <ac:inkMk id="5" creationId="{43F26BB3-6AF3-4703-AE07-993F64D46A6D}"/>
          </ac:inkMkLst>
        </pc:inkChg>
        <pc:inkChg chg="add del">
          <ac:chgData name="Maria Zafar" userId="S::maria.zafar@ucp.edu.pk::ac1be633-9544-487e-8245-7311934249c5" providerId="AD" clId="Web-{5902C09F-C063-2000-BAC4-7EE91EC821EC}" dt="2021-04-20T06:48:57.749" v="50"/>
          <ac:inkMkLst>
            <pc:docMk/>
            <pc:sldMk cId="3708383176" sldId="323"/>
            <ac:inkMk id="6" creationId="{B1515863-BE0F-4D26-8B30-26F087BCE3FA}"/>
          </ac:inkMkLst>
        </pc:inkChg>
        <pc:inkChg chg="add del">
          <ac:chgData name="Maria Zafar" userId="S::maria.zafar@ucp.edu.pk::ac1be633-9544-487e-8245-7311934249c5" providerId="AD" clId="Web-{5902C09F-C063-2000-BAC4-7EE91EC821EC}" dt="2021-04-20T06:48:57.749" v="49"/>
          <ac:inkMkLst>
            <pc:docMk/>
            <pc:sldMk cId="3708383176" sldId="323"/>
            <ac:inkMk id="7" creationId="{FADBF7E4-3091-4040-B254-00ADD442A45E}"/>
          </ac:inkMkLst>
        </pc:inkChg>
        <pc:inkChg chg="add del">
          <ac:chgData name="Maria Zafar" userId="S::maria.zafar@ucp.edu.pk::ac1be633-9544-487e-8245-7311934249c5" providerId="AD" clId="Web-{5902C09F-C063-2000-BAC4-7EE91EC821EC}" dt="2021-04-20T06:48:57.749" v="48"/>
          <ac:inkMkLst>
            <pc:docMk/>
            <pc:sldMk cId="3708383176" sldId="323"/>
            <ac:inkMk id="8" creationId="{11C1D1CC-2D23-4E69-BD7C-9D797C29B701}"/>
          </ac:inkMkLst>
        </pc:inkChg>
        <pc:inkChg chg="add del">
          <ac:chgData name="Maria Zafar" userId="S::maria.zafar@ucp.edu.pk::ac1be633-9544-487e-8245-7311934249c5" providerId="AD" clId="Web-{5902C09F-C063-2000-BAC4-7EE91EC821EC}" dt="2021-04-20T06:48:57.749" v="47"/>
          <ac:inkMkLst>
            <pc:docMk/>
            <pc:sldMk cId="3708383176" sldId="323"/>
            <ac:inkMk id="9" creationId="{E26CB97A-DC8F-4E6B-AC40-36EC9A2573CE}"/>
          </ac:inkMkLst>
        </pc:inkChg>
        <pc:inkChg chg="add del">
          <ac:chgData name="Maria Zafar" userId="S::maria.zafar@ucp.edu.pk::ac1be633-9544-487e-8245-7311934249c5" providerId="AD" clId="Web-{5902C09F-C063-2000-BAC4-7EE91EC821EC}" dt="2021-04-20T06:48:57.749" v="46"/>
          <ac:inkMkLst>
            <pc:docMk/>
            <pc:sldMk cId="3708383176" sldId="323"/>
            <ac:inkMk id="10" creationId="{7FB07790-3B63-4602-AA79-079B7CB27C19}"/>
          </ac:inkMkLst>
        </pc:inkChg>
      </pc:sldChg>
    </pc:docChg>
  </pc:docChgLst>
  <pc:docChgLst>
    <pc:chgData name="Ayesha Zaheer" userId="S::ayesha.zaheer@ucp.edu.pk::6a8f7965-6b25-425d-aac6-05062c014fc9" providerId="AD" clId="Web-{8B663E22-612E-AE0D-92F2-D599840F61F9}"/>
    <pc:docChg chg="addSld modSld">
      <pc:chgData name="Ayesha Zaheer" userId="S::ayesha.zaheer@ucp.edu.pk::6a8f7965-6b25-425d-aac6-05062c014fc9" providerId="AD" clId="Web-{8B663E22-612E-AE0D-92F2-D599840F61F9}" dt="2021-04-13T05:55:16.786" v="197" actId="20577"/>
      <pc:docMkLst>
        <pc:docMk/>
      </pc:docMkLst>
      <pc:sldChg chg="modSp">
        <pc:chgData name="Ayesha Zaheer" userId="S::ayesha.zaheer@ucp.edu.pk::6a8f7965-6b25-425d-aac6-05062c014fc9" providerId="AD" clId="Web-{8B663E22-612E-AE0D-92F2-D599840F61F9}" dt="2021-04-13T05:55:16.786" v="197" actId="20577"/>
        <pc:sldMkLst>
          <pc:docMk/>
          <pc:sldMk cId="104296174" sldId="271"/>
        </pc:sldMkLst>
        <pc:spChg chg="mod">
          <ac:chgData name="Ayesha Zaheer" userId="S::ayesha.zaheer@ucp.edu.pk::6a8f7965-6b25-425d-aac6-05062c014fc9" providerId="AD" clId="Web-{8B663E22-612E-AE0D-92F2-D599840F61F9}" dt="2021-04-13T05:55:16.786" v="197" actId="20577"/>
          <ac:spMkLst>
            <pc:docMk/>
            <pc:sldMk cId="104296174" sldId="271"/>
            <ac:spMk id="8" creationId="{00000000-0000-0000-0000-000000000000}"/>
          </ac:spMkLst>
        </pc:spChg>
      </pc:sldChg>
      <pc:sldChg chg="modSp">
        <pc:chgData name="Ayesha Zaheer" userId="S::ayesha.zaheer@ucp.edu.pk::6a8f7965-6b25-425d-aac6-05062c014fc9" providerId="AD" clId="Web-{8B663E22-612E-AE0D-92F2-D599840F61F9}" dt="2021-04-13T05:47:52.042" v="156" actId="20577"/>
        <pc:sldMkLst>
          <pc:docMk/>
          <pc:sldMk cId="2645279179" sldId="281"/>
        </pc:sldMkLst>
        <pc:spChg chg="mod">
          <ac:chgData name="Ayesha Zaheer" userId="S::ayesha.zaheer@ucp.edu.pk::6a8f7965-6b25-425d-aac6-05062c014fc9" providerId="AD" clId="Web-{8B663E22-612E-AE0D-92F2-D599840F61F9}" dt="2021-04-13T05:47:52.042" v="156" actId="20577"/>
          <ac:spMkLst>
            <pc:docMk/>
            <pc:sldMk cId="2645279179" sldId="281"/>
            <ac:spMk id="4" creationId="{00000000-0000-0000-0000-000000000000}"/>
          </ac:spMkLst>
        </pc:spChg>
      </pc:sldChg>
      <pc:sldChg chg="modSp">
        <pc:chgData name="Ayesha Zaheer" userId="S::ayesha.zaheer@ucp.edu.pk::6a8f7965-6b25-425d-aac6-05062c014fc9" providerId="AD" clId="Web-{8B663E22-612E-AE0D-92F2-D599840F61F9}" dt="2021-04-13T05:46:52.900" v="74" actId="20577"/>
        <pc:sldMkLst>
          <pc:docMk/>
          <pc:sldMk cId="1924844036" sldId="304"/>
        </pc:sldMkLst>
        <pc:spChg chg="mod">
          <ac:chgData name="Ayesha Zaheer" userId="S::ayesha.zaheer@ucp.edu.pk::6a8f7965-6b25-425d-aac6-05062c014fc9" providerId="AD" clId="Web-{8B663E22-612E-AE0D-92F2-D599840F61F9}" dt="2021-04-13T05:46:52.900" v="74" actId="20577"/>
          <ac:spMkLst>
            <pc:docMk/>
            <pc:sldMk cId="1924844036" sldId="304"/>
            <ac:spMk id="8" creationId="{00000000-0000-0000-0000-000000000000}"/>
          </ac:spMkLst>
        </pc:spChg>
      </pc:sldChg>
      <pc:sldChg chg="add replId">
        <pc:chgData name="Ayesha Zaheer" userId="S::ayesha.zaheer@ucp.edu.pk::6a8f7965-6b25-425d-aac6-05062c014fc9" providerId="AD" clId="Web-{8B663E22-612E-AE0D-92F2-D599840F61F9}" dt="2021-04-13T05:46:47.728" v="73"/>
        <pc:sldMkLst>
          <pc:docMk/>
          <pc:sldMk cId="640144375" sldId="324"/>
        </pc:sldMkLst>
      </pc:sldChg>
    </pc:docChg>
  </pc:docChgLst>
  <pc:docChgLst>
    <pc:chgData name="Maria Zafar" userId="S::maria.zafar@ucp.edu.pk::ac1be633-9544-487e-8245-7311934249c5" providerId="AD" clId="Web-{9114A102-C672-8BB0-568A-C186C1CB0855}"/>
    <pc:docChg chg="modSld">
      <pc:chgData name="Maria Zafar" userId="S::maria.zafar@ucp.edu.pk::ac1be633-9544-487e-8245-7311934249c5" providerId="AD" clId="Web-{9114A102-C672-8BB0-568A-C186C1CB0855}" dt="2021-04-13T09:47:19.718" v="169"/>
      <pc:docMkLst>
        <pc:docMk/>
      </pc:docMkLst>
      <pc:sldChg chg="modSp">
        <pc:chgData name="Maria Zafar" userId="S::maria.zafar@ucp.edu.pk::ac1be633-9544-487e-8245-7311934249c5" providerId="AD" clId="Web-{9114A102-C672-8BB0-568A-C186C1CB0855}" dt="2021-04-13T09:10:51.496" v="0" actId="1076"/>
        <pc:sldMkLst>
          <pc:docMk/>
          <pc:sldMk cId="3010540571" sldId="265"/>
        </pc:sldMkLst>
        <pc:spChg chg="mod">
          <ac:chgData name="Maria Zafar" userId="S::maria.zafar@ucp.edu.pk::ac1be633-9544-487e-8245-7311934249c5" providerId="AD" clId="Web-{9114A102-C672-8BB0-568A-C186C1CB0855}" dt="2021-04-13T09:10:51.496" v="0" actId="1076"/>
          <ac:spMkLst>
            <pc:docMk/>
            <pc:sldMk cId="3010540571" sldId="265"/>
            <ac:spMk id="3" creationId="{00000000-0000-0000-0000-000000000000}"/>
          </ac:spMkLst>
        </pc:spChg>
      </pc:sldChg>
      <pc:sldChg chg="addSp delSp">
        <pc:chgData name="Maria Zafar" userId="S::maria.zafar@ucp.edu.pk::ac1be633-9544-487e-8245-7311934249c5" providerId="AD" clId="Web-{9114A102-C672-8BB0-568A-C186C1CB0855}" dt="2021-04-13T09:11:27.935" v="6"/>
        <pc:sldMkLst>
          <pc:docMk/>
          <pc:sldMk cId="804874557" sldId="286"/>
        </pc:sldMkLst>
        <pc:inkChg chg="add del">
          <ac:chgData name="Maria Zafar" userId="S::maria.zafar@ucp.edu.pk::ac1be633-9544-487e-8245-7311934249c5" providerId="AD" clId="Web-{9114A102-C672-8BB0-568A-C186C1CB0855}" dt="2021-04-13T09:11:27.935" v="6"/>
          <ac:inkMkLst>
            <pc:docMk/>
            <pc:sldMk cId="804874557" sldId="286"/>
            <ac:inkMk id="4" creationId="{8F392E3A-345D-40E1-85E3-BC822E9ED3A6}"/>
          </ac:inkMkLst>
        </pc:inkChg>
        <pc:inkChg chg="add del">
          <ac:chgData name="Maria Zafar" userId="S::maria.zafar@ucp.edu.pk::ac1be633-9544-487e-8245-7311934249c5" providerId="AD" clId="Web-{9114A102-C672-8BB0-568A-C186C1CB0855}" dt="2021-04-13T09:11:27.935" v="5"/>
          <ac:inkMkLst>
            <pc:docMk/>
            <pc:sldMk cId="804874557" sldId="286"/>
            <ac:inkMk id="5" creationId="{75D0ABFF-83AD-4D35-A280-16978B1C72BC}"/>
          </ac:inkMkLst>
        </pc:inkChg>
        <pc:inkChg chg="add del">
          <ac:chgData name="Maria Zafar" userId="S::maria.zafar@ucp.edu.pk::ac1be633-9544-487e-8245-7311934249c5" providerId="AD" clId="Web-{9114A102-C672-8BB0-568A-C186C1CB0855}" dt="2021-04-13T09:11:27.935" v="4"/>
          <ac:inkMkLst>
            <pc:docMk/>
            <pc:sldMk cId="804874557" sldId="286"/>
            <ac:inkMk id="6" creationId="{B5B1A856-7E60-42AF-906A-8FEEF8B808FC}"/>
          </ac:inkMkLst>
        </pc:inkChg>
      </pc:sldChg>
      <pc:sldChg chg="addSp delSp">
        <pc:chgData name="Maria Zafar" userId="S::maria.zafar@ucp.edu.pk::ac1be633-9544-487e-8245-7311934249c5" providerId="AD" clId="Web-{9114A102-C672-8BB0-568A-C186C1CB0855}" dt="2021-04-13T09:19:19.186" v="86"/>
        <pc:sldMkLst>
          <pc:docMk/>
          <pc:sldMk cId="2954098889" sldId="287"/>
        </pc:sldMkLst>
        <pc:inkChg chg="add del">
          <ac:chgData name="Maria Zafar" userId="S::maria.zafar@ucp.edu.pk::ac1be633-9544-487e-8245-7311934249c5" providerId="AD" clId="Web-{9114A102-C672-8BB0-568A-C186C1CB0855}" dt="2021-04-13T09:15:17.975" v="18"/>
          <ac:inkMkLst>
            <pc:docMk/>
            <pc:sldMk cId="2954098889" sldId="287"/>
            <ac:inkMk id="5" creationId="{00FA13EE-E4DC-4E20-BFD6-62A7411D1D00}"/>
          </ac:inkMkLst>
        </pc:inkChg>
        <pc:inkChg chg="add del">
          <ac:chgData name="Maria Zafar" userId="S::maria.zafar@ucp.edu.pk::ac1be633-9544-487e-8245-7311934249c5" providerId="AD" clId="Web-{9114A102-C672-8BB0-568A-C186C1CB0855}" dt="2021-04-13T09:15:17.975" v="17"/>
          <ac:inkMkLst>
            <pc:docMk/>
            <pc:sldMk cId="2954098889" sldId="287"/>
            <ac:inkMk id="6" creationId="{32FC7CA1-5B5F-49DA-AEF5-A0B056E6266A}"/>
          </ac:inkMkLst>
        </pc:inkChg>
        <pc:inkChg chg="add del">
          <ac:chgData name="Maria Zafar" userId="S::maria.zafar@ucp.edu.pk::ac1be633-9544-487e-8245-7311934249c5" providerId="AD" clId="Web-{9114A102-C672-8BB0-568A-C186C1CB0855}" dt="2021-04-13T09:15:17.975" v="16"/>
          <ac:inkMkLst>
            <pc:docMk/>
            <pc:sldMk cId="2954098889" sldId="287"/>
            <ac:inkMk id="7" creationId="{B70BAD6A-C46E-4019-A1AE-22B89D92902A}"/>
          </ac:inkMkLst>
        </pc:inkChg>
        <pc:inkChg chg="add del">
          <ac:chgData name="Maria Zafar" userId="S::maria.zafar@ucp.edu.pk::ac1be633-9544-487e-8245-7311934249c5" providerId="AD" clId="Web-{9114A102-C672-8BB0-568A-C186C1CB0855}" dt="2021-04-13T09:15:17.975" v="15"/>
          <ac:inkMkLst>
            <pc:docMk/>
            <pc:sldMk cId="2954098889" sldId="287"/>
            <ac:inkMk id="8" creationId="{770CCA4B-2813-4596-9547-020C0766B185}"/>
          </ac:inkMkLst>
        </pc:inkChg>
        <pc:inkChg chg="add del">
          <ac:chgData name="Maria Zafar" userId="S::maria.zafar@ucp.edu.pk::ac1be633-9544-487e-8245-7311934249c5" providerId="AD" clId="Web-{9114A102-C672-8BB0-568A-C186C1CB0855}" dt="2021-04-13T09:15:17.975" v="14"/>
          <ac:inkMkLst>
            <pc:docMk/>
            <pc:sldMk cId="2954098889" sldId="287"/>
            <ac:inkMk id="9" creationId="{0C21EC75-90BA-461C-907E-7E7FFAC7EC04}"/>
          </ac:inkMkLst>
        </pc:inkChg>
        <pc:inkChg chg="add del">
          <ac:chgData name="Maria Zafar" userId="S::maria.zafar@ucp.edu.pk::ac1be633-9544-487e-8245-7311934249c5" providerId="AD" clId="Web-{9114A102-C672-8BB0-568A-C186C1CB0855}" dt="2021-04-13T09:15:17.975" v="13"/>
          <ac:inkMkLst>
            <pc:docMk/>
            <pc:sldMk cId="2954098889" sldId="287"/>
            <ac:inkMk id="10" creationId="{C683651F-FA50-4847-A9BF-34361893D934}"/>
          </ac:inkMkLst>
        </pc:inkChg>
        <pc:inkChg chg="add del">
          <ac:chgData name="Maria Zafar" userId="S::maria.zafar@ucp.edu.pk::ac1be633-9544-487e-8245-7311934249c5" providerId="AD" clId="Web-{9114A102-C672-8BB0-568A-C186C1CB0855}" dt="2021-04-13T09:19:19.186" v="86"/>
          <ac:inkMkLst>
            <pc:docMk/>
            <pc:sldMk cId="2954098889" sldId="287"/>
            <ac:inkMk id="11" creationId="{487562A8-FCD9-4607-8FAC-473142F1784F}"/>
          </ac:inkMkLst>
        </pc:inkChg>
        <pc:inkChg chg="add del">
          <ac:chgData name="Maria Zafar" userId="S::maria.zafar@ucp.edu.pk::ac1be633-9544-487e-8245-7311934249c5" providerId="AD" clId="Web-{9114A102-C672-8BB0-568A-C186C1CB0855}" dt="2021-04-13T09:19:19.186" v="85"/>
          <ac:inkMkLst>
            <pc:docMk/>
            <pc:sldMk cId="2954098889" sldId="287"/>
            <ac:inkMk id="12" creationId="{A61DDF44-2A5F-4C50-8B22-1DF8D638E84C}"/>
          </ac:inkMkLst>
        </pc:inkChg>
        <pc:inkChg chg="add del">
          <ac:chgData name="Maria Zafar" userId="S::maria.zafar@ucp.edu.pk::ac1be633-9544-487e-8245-7311934249c5" providerId="AD" clId="Web-{9114A102-C672-8BB0-568A-C186C1CB0855}" dt="2021-04-13T09:19:19.186" v="84"/>
          <ac:inkMkLst>
            <pc:docMk/>
            <pc:sldMk cId="2954098889" sldId="287"/>
            <ac:inkMk id="13" creationId="{F3C992C2-86AE-49D1-BAEE-5B95AFF2EC8E}"/>
          </ac:inkMkLst>
        </pc:inkChg>
        <pc:inkChg chg="add del">
          <ac:chgData name="Maria Zafar" userId="S::maria.zafar@ucp.edu.pk::ac1be633-9544-487e-8245-7311934249c5" providerId="AD" clId="Web-{9114A102-C672-8BB0-568A-C186C1CB0855}" dt="2021-04-13T09:19:19.186" v="83"/>
          <ac:inkMkLst>
            <pc:docMk/>
            <pc:sldMk cId="2954098889" sldId="287"/>
            <ac:inkMk id="14" creationId="{5A079884-FC6D-49D7-810F-7B1B23477E41}"/>
          </ac:inkMkLst>
        </pc:inkChg>
        <pc:inkChg chg="add del">
          <ac:chgData name="Maria Zafar" userId="S::maria.zafar@ucp.edu.pk::ac1be633-9544-487e-8245-7311934249c5" providerId="AD" clId="Web-{9114A102-C672-8BB0-568A-C186C1CB0855}" dt="2021-04-13T09:19:19.186" v="82"/>
          <ac:inkMkLst>
            <pc:docMk/>
            <pc:sldMk cId="2954098889" sldId="287"/>
            <ac:inkMk id="15" creationId="{C53890D3-DB42-479F-932E-7EF35E4C87E2}"/>
          </ac:inkMkLst>
        </pc:inkChg>
        <pc:inkChg chg="add del">
          <ac:chgData name="Maria Zafar" userId="S::maria.zafar@ucp.edu.pk::ac1be633-9544-487e-8245-7311934249c5" providerId="AD" clId="Web-{9114A102-C672-8BB0-568A-C186C1CB0855}" dt="2021-04-13T09:19:19.186" v="81"/>
          <ac:inkMkLst>
            <pc:docMk/>
            <pc:sldMk cId="2954098889" sldId="287"/>
            <ac:inkMk id="16" creationId="{9C08DF38-95CB-44AF-A68E-32DAA5213B75}"/>
          </ac:inkMkLst>
        </pc:inkChg>
        <pc:inkChg chg="add del">
          <ac:chgData name="Maria Zafar" userId="S::maria.zafar@ucp.edu.pk::ac1be633-9544-487e-8245-7311934249c5" providerId="AD" clId="Web-{9114A102-C672-8BB0-568A-C186C1CB0855}" dt="2021-04-13T09:19:19.186" v="80"/>
          <ac:inkMkLst>
            <pc:docMk/>
            <pc:sldMk cId="2954098889" sldId="287"/>
            <ac:inkMk id="17" creationId="{6F4D972D-901D-432D-99E7-ECD756E3952F}"/>
          </ac:inkMkLst>
        </pc:inkChg>
        <pc:inkChg chg="add del">
          <ac:chgData name="Maria Zafar" userId="S::maria.zafar@ucp.edu.pk::ac1be633-9544-487e-8245-7311934249c5" providerId="AD" clId="Web-{9114A102-C672-8BB0-568A-C186C1CB0855}" dt="2021-04-13T09:19:19.186" v="79"/>
          <ac:inkMkLst>
            <pc:docMk/>
            <pc:sldMk cId="2954098889" sldId="287"/>
            <ac:inkMk id="18" creationId="{29E7F655-870A-4A6E-8E56-04DA6327F438}"/>
          </ac:inkMkLst>
        </pc:inkChg>
        <pc:inkChg chg="add del">
          <ac:chgData name="Maria Zafar" userId="S::maria.zafar@ucp.edu.pk::ac1be633-9544-487e-8245-7311934249c5" providerId="AD" clId="Web-{9114A102-C672-8BB0-568A-C186C1CB0855}" dt="2021-04-13T09:19:19.171" v="78"/>
          <ac:inkMkLst>
            <pc:docMk/>
            <pc:sldMk cId="2954098889" sldId="287"/>
            <ac:inkMk id="19" creationId="{EFE2CE2D-7972-4B59-8383-EBF017BFF127}"/>
          </ac:inkMkLst>
        </pc:inkChg>
        <pc:inkChg chg="add del">
          <ac:chgData name="Maria Zafar" userId="S::maria.zafar@ucp.edu.pk::ac1be633-9544-487e-8245-7311934249c5" providerId="AD" clId="Web-{9114A102-C672-8BB0-568A-C186C1CB0855}" dt="2021-04-13T09:19:19.171" v="77"/>
          <ac:inkMkLst>
            <pc:docMk/>
            <pc:sldMk cId="2954098889" sldId="287"/>
            <ac:inkMk id="20" creationId="{5F37EF3D-BA6F-4EE7-86D8-CA1BD7C787D8}"/>
          </ac:inkMkLst>
        </pc:inkChg>
        <pc:inkChg chg="add del">
          <ac:chgData name="Maria Zafar" userId="S::maria.zafar@ucp.edu.pk::ac1be633-9544-487e-8245-7311934249c5" providerId="AD" clId="Web-{9114A102-C672-8BB0-568A-C186C1CB0855}" dt="2021-04-13T09:19:19.171" v="76"/>
          <ac:inkMkLst>
            <pc:docMk/>
            <pc:sldMk cId="2954098889" sldId="287"/>
            <ac:inkMk id="21" creationId="{4752BF82-E705-4BDC-B1EB-DF353AA227AB}"/>
          </ac:inkMkLst>
        </pc:inkChg>
        <pc:inkChg chg="add del">
          <ac:chgData name="Maria Zafar" userId="S::maria.zafar@ucp.edu.pk::ac1be633-9544-487e-8245-7311934249c5" providerId="AD" clId="Web-{9114A102-C672-8BB0-568A-C186C1CB0855}" dt="2021-04-13T09:19:19.171" v="75"/>
          <ac:inkMkLst>
            <pc:docMk/>
            <pc:sldMk cId="2954098889" sldId="287"/>
            <ac:inkMk id="22" creationId="{F85635D8-405E-4E26-A107-C5A6D04A8543}"/>
          </ac:inkMkLst>
        </pc:inkChg>
        <pc:inkChg chg="add del">
          <ac:chgData name="Maria Zafar" userId="S::maria.zafar@ucp.edu.pk::ac1be633-9544-487e-8245-7311934249c5" providerId="AD" clId="Web-{9114A102-C672-8BB0-568A-C186C1CB0855}" dt="2021-04-13T09:19:19.171" v="74"/>
          <ac:inkMkLst>
            <pc:docMk/>
            <pc:sldMk cId="2954098889" sldId="287"/>
            <ac:inkMk id="23" creationId="{95FDB55B-EDB7-4BBF-92B3-964375986E07}"/>
          </ac:inkMkLst>
        </pc:inkChg>
        <pc:inkChg chg="add del">
          <ac:chgData name="Maria Zafar" userId="S::maria.zafar@ucp.edu.pk::ac1be633-9544-487e-8245-7311934249c5" providerId="AD" clId="Web-{9114A102-C672-8BB0-568A-C186C1CB0855}" dt="2021-04-13T09:19:19.171" v="73"/>
          <ac:inkMkLst>
            <pc:docMk/>
            <pc:sldMk cId="2954098889" sldId="287"/>
            <ac:inkMk id="24" creationId="{A268915C-D45D-4809-8CBA-BC85CC915310}"/>
          </ac:inkMkLst>
        </pc:inkChg>
        <pc:inkChg chg="add del">
          <ac:chgData name="Maria Zafar" userId="S::maria.zafar@ucp.edu.pk::ac1be633-9544-487e-8245-7311934249c5" providerId="AD" clId="Web-{9114A102-C672-8BB0-568A-C186C1CB0855}" dt="2021-04-13T09:19:19.171" v="72"/>
          <ac:inkMkLst>
            <pc:docMk/>
            <pc:sldMk cId="2954098889" sldId="287"/>
            <ac:inkMk id="25" creationId="{7CC80932-2384-4B5D-94CE-B66577965197}"/>
          </ac:inkMkLst>
        </pc:inkChg>
        <pc:inkChg chg="add del">
          <ac:chgData name="Maria Zafar" userId="S::maria.zafar@ucp.edu.pk::ac1be633-9544-487e-8245-7311934249c5" providerId="AD" clId="Web-{9114A102-C672-8BB0-568A-C186C1CB0855}" dt="2021-04-13T09:19:19.171" v="71"/>
          <ac:inkMkLst>
            <pc:docMk/>
            <pc:sldMk cId="2954098889" sldId="287"/>
            <ac:inkMk id="26" creationId="{558E1545-FA72-48DF-8BEA-FAA35783B4F0}"/>
          </ac:inkMkLst>
        </pc:inkChg>
        <pc:inkChg chg="add del">
          <ac:chgData name="Maria Zafar" userId="S::maria.zafar@ucp.edu.pk::ac1be633-9544-487e-8245-7311934249c5" providerId="AD" clId="Web-{9114A102-C672-8BB0-568A-C186C1CB0855}" dt="2021-04-13T09:19:19.171" v="70"/>
          <ac:inkMkLst>
            <pc:docMk/>
            <pc:sldMk cId="2954098889" sldId="287"/>
            <ac:inkMk id="27" creationId="{E65B0C7D-AFF2-4627-B02B-6AAC325779AF}"/>
          </ac:inkMkLst>
        </pc:inkChg>
        <pc:inkChg chg="add del">
          <ac:chgData name="Maria Zafar" userId="S::maria.zafar@ucp.edu.pk::ac1be633-9544-487e-8245-7311934249c5" providerId="AD" clId="Web-{9114A102-C672-8BB0-568A-C186C1CB0855}" dt="2021-04-13T09:19:19.171" v="69"/>
          <ac:inkMkLst>
            <pc:docMk/>
            <pc:sldMk cId="2954098889" sldId="287"/>
            <ac:inkMk id="28" creationId="{F8C9158F-910D-4843-970B-D52D2ADCEF2A}"/>
          </ac:inkMkLst>
        </pc:inkChg>
        <pc:inkChg chg="add del">
          <ac:chgData name="Maria Zafar" userId="S::maria.zafar@ucp.edu.pk::ac1be633-9544-487e-8245-7311934249c5" providerId="AD" clId="Web-{9114A102-C672-8BB0-568A-C186C1CB0855}" dt="2021-04-13T09:19:19.171" v="68"/>
          <ac:inkMkLst>
            <pc:docMk/>
            <pc:sldMk cId="2954098889" sldId="287"/>
            <ac:inkMk id="29" creationId="{006EA382-1777-460D-98EB-910054084DB5}"/>
          </ac:inkMkLst>
        </pc:inkChg>
        <pc:inkChg chg="add del">
          <ac:chgData name="Maria Zafar" userId="S::maria.zafar@ucp.edu.pk::ac1be633-9544-487e-8245-7311934249c5" providerId="AD" clId="Web-{9114A102-C672-8BB0-568A-C186C1CB0855}" dt="2021-04-13T09:19:19.171" v="67"/>
          <ac:inkMkLst>
            <pc:docMk/>
            <pc:sldMk cId="2954098889" sldId="287"/>
            <ac:inkMk id="30" creationId="{704F1A70-8B70-49EF-9B6C-74D3DCB4FE7B}"/>
          </ac:inkMkLst>
        </pc:inkChg>
        <pc:inkChg chg="add del">
          <ac:chgData name="Maria Zafar" userId="S::maria.zafar@ucp.edu.pk::ac1be633-9544-487e-8245-7311934249c5" providerId="AD" clId="Web-{9114A102-C672-8BB0-568A-C186C1CB0855}" dt="2021-04-13T09:19:19.171" v="66"/>
          <ac:inkMkLst>
            <pc:docMk/>
            <pc:sldMk cId="2954098889" sldId="287"/>
            <ac:inkMk id="31" creationId="{4F588429-CA2E-4D17-B5DC-669BC618709F}"/>
          </ac:inkMkLst>
        </pc:inkChg>
        <pc:inkChg chg="add del">
          <ac:chgData name="Maria Zafar" userId="S::maria.zafar@ucp.edu.pk::ac1be633-9544-487e-8245-7311934249c5" providerId="AD" clId="Web-{9114A102-C672-8BB0-568A-C186C1CB0855}" dt="2021-04-13T09:19:19.171" v="65"/>
          <ac:inkMkLst>
            <pc:docMk/>
            <pc:sldMk cId="2954098889" sldId="287"/>
            <ac:inkMk id="32" creationId="{EB7678B2-C621-4395-8D55-E908AEEDB2FE}"/>
          </ac:inkMkLst>
        </pc:inkChg>
        <pc:inkChg chg="add del">
          <ac:chgData name="Maria Zafar" userId="S::maria.zafar@ucp.edu.pk::ac1be633-9544-487e-8245-7311934249c5" providerId="AD" clId="Web-{9114A102-C672-8BB0-568A-C186C1CB0855}" dt="2021-04-13T09:19:19.171" v="64"/>
          <ac:inkMkLst>
            <pc:docMk/>
            <pc:sldMk cId="2954098889" sldId="287"/>
            <ac:inkMk id="33" creationId="{D927E4F9-F1D0-47E1-865A-2CDC807AFF69}"/>
          </ac:inkMkLst>
        </pc:inkChg>
        <pc:inkChg chg="add del">
          <ac:chgData name="Maria Zafar" userId="S::maria.zafar@ucp.edu.pk::ac1be633-9544-487e-8245-7311934249c5" providerId="AD" clId="Web-{9114A102-C672-8BB0-568A-C186C1CB0855}" dt="2021-04-13T09:19:19.171" v="63"/>
          <ac:inkMkLst>
            <pc:docMk/>
            <pc:sldMk cId="2954098889" sldId="287"/>
            <ac:inkMk id="34" creationId="{FE4CC09C-5A90-4CF3-89A8-5ACE52D5DBA1}"/>
          </ac:inkMkLst>
        </pc:inkChg>
        <pc:inkChg chg="add del">
          <ac:chgData name="Maria Zafar" userId="S::maria.zafar@ucp.edu.pk::ac1be633-9544-487e-8245-7311934249c5" providerId="AD" clId="Web-{9114A102-C672-8BB0-568A-C186C1CB0855}" dt="2021-04-13T09:19:19.155" v="62"/>
          <ac:inkMkLst>
            <pc:docMk/>
            <pc:sldMk cId="2954098889" sldId="287"/>
            <ac:inkMk id="35" creationId="{26F65DF7-AA38-41D6-9B2B-C179C318AB6D}"/>
          </ac:inkMkLst>
        </pc:inkChg>
        <pc:inkChg chg="add del">
          <ac:chgData name="Maria Zafar" userId="S::maria.zafar@ucp.edu.pk::ac1be633-9544-487e-8245-7311934249c5" providerId="AD" clId="Web-{9114A102-C672-8BB0-568A-C186C1CB0855}" dt="2021-04-13T09:19:19.155" v="61"/>
          <ac:inkMkLst>
            <pc:docMk/>
            <pc:sldMk cId="2954098889" sldId="287"/>
            <ac:inkMk id="36" creationId="{AA5300D7-49AF-4344-A10A-D2EE240B5472}"/>
          </ac:inkMkLst>
        </pc:inkChg>
        <pc:inkChg chg="add del">
          <ac:chgData name="Maria Zafar" userId="S::maria.zafar@ucp.edu.pk::ac1be633-9544-487e-8245-7311934249c5" providerId="AD" clId="Web-{9114A102-C672-8BB0-568A-C186C1CB0855}" dt="2021-04-13T09:19:19.155" v="60"/>
          <ac:inkMkLst>
            <pc:docMk/>
            <pc:sldMk cId="2954098889" sldId="287"/>
            <ac:inkMk id="37" creationId="{B8A03710-2FB6-4918-AEA5-01849956559A}"/>
          </ac:inkMkLst>
        </pc:inkChg>
        <pc:inkChg chg="add del">
          <ac:chgData name="Maria Zafar" userId="S::maria.zafar@ucp.edu.pk::ac1be633-9544-487e-8245-7311934249c5" providerId="AD" clId="Web-{9114A102-C672-8BB0-568A-C186C1CB0855}" dt="2021-04-13T09:19:19.155" v="59"/>
          <ac:inkMkLst>
            <pc:docMk/>
            <pc:sldMk cId="2954098889" sldId="287"/>
            <ac:inkMk id="38" creationId="{982AD3B2-B798-4589-B426-814CDA91249B}"/>
          </ac:inkMkLst>
        </pc:inkChg>
        <pc:inkChg chg="add del">
          <ac:chgData name="Maria Zafar" userId="S::maria.zafar@ucp.edu.pk::ac1be633-9544-487e-8245-7311934249c5" providerId="AD" clId="Web-{9114A102-C672-8BB0-568A-C186C1CB0855}" dt="2021-04-13T09:19:19.155" v="58"/>
          <ac:inkMkLst>
            <pc:docMk/>
            <pc:sldMk cId="2954098889" sldId="287"/>
            <ac:inkMk id="39" creationId="{89786C86-D8B3-40A5-AEF0-82A1CAEE2050}"/>
          </ac:inkMkLst>
        </pc:inkChg>
        <pc:inkChg chg="add del">
          <ac:chgData name="Maria Zafar" userId="S::maria.zafar@ucp.edu.pk::ac1be633-9544-487e-8245-7311934249c5" providerId="AD" clId="Web-{9114A102-C672-8BB0-568A-C186C1CB0855}" dt="2021-04-13T09:19:19.155" v="57"/>
          <ac:inkMkLst>
            <pc:docMk/>
            <pc:sldMk cId="2954098889" sldId="287"/>
            <ac:inkMk id="40" creationId="{60C5C4C0-D38C-4F9E-87EC-8659B3D2704E}"/>
          </ac:inkMkLst>
        </pc:inkChg>
        <pc:inkChg chg="add del">
          <ac:chgData name="Maria Zafar" userId="S::maria.zafar@ucp.edu.pk::ac1be633-9544-487e-8245-7311934249c5" providerId="AD" clId="Web-{9114A102-C672-8BB0-568A-C186C1CB0855}" dt="2021-04-13T09:19:19.155" v="56"/>
          <ac:inkMkLst>
            <pc:docMk/>
            <pc:sldMk cId="2954098889" sldId="287"/>
            <ac:inkMk id="41" creationId="{5604036C-ADF0-4B99-B447-C078EBC53126}"/>
          </ac:inkMkLst>
        </pc:inkChg>
        <pc:inkChg chg="add del">
          <ac:chgData name="Maria Zafar" userId="S::maria.zafar@ucp.edu.pk::ac1be633-9544-487e-8245-7311934249c5" providerId="AD" clId="Web-{9114A102-C672-8BB0-568A-C186C1CB0855}" dt="2021-04-13T09:19:19.155" v="55"/>
          <ac:inkMkLst>
            <pc:docMk/>
            <pc:sldMk cId="2954098889" sldId="287"/>
            <ac:inkMk id="42" creationId="{6E139B6D-F6F8-4AC9-9EFE-A38A541622F6}"/>
          </ac:inkMkLst>
        </pc:inkChg>
        <pc:inkChg chg="add del">
          <ac:chgData name="Maria Zafar" userId="S::maria.zafar@ucp.edu.pk::ac1be633-9544-487e-8245-7311934249c5" providerId="AD" clId="Web-{9114A102-C672-8BB0-568A-C186C1CB0855}" dt="2021-04-13T09:19:19.155" v="54"/>
          <ac:inkMkLst>
            <pc:docMk/>
            <pc:sldMk cId="2954098889" sldId="287"/>
            <ac:inkMk id="43" creationId="{34BF2B7D-D4FC-4504-84A1-66BD0F37C318}"/>
          </ac:inkMkLst>
        </pc:inkChg>
        <pc:inkChg chg="add del">
          <ac:chgData name="Maria Zafar" userId="S::maria.zafar@ucp.edu.pk::ac1be633-9544-487e-8245-7311934249c5" providerId="AD" clId="Web-{9114A102-C672-8BB0-568A-C186C1CB0855}" dt="2021-04-13T09:19:19.155" v="53"/>
          <ac:inkMkLst>
            <pc:docMk/>
            <pc:sldMk cId="2954098889" sldId="287"/>
            <ac:inkMk id="44" creationId="{D74B7C60-A776-4CDC-83E9-6F79B8DC47A2}"/>
          </ac:inkMkLst>
        </pc:inkChg>
      </pc:sldChg>
      <pc:sldChg chg="addSp delSp">
        <pc:chgData name="Maria Zafar" userId="S::maria.zafar@ucp.edu.pk::ac1be633-9544-487e-8245-7311934249c5" providerId="AD" clId="Web-{9114A102-C672-8BB0-568A-C186C1CB0855}" dt="2021-04-13T09:25:23.183" v="89"/>
        <pc:sldMkLst>
          <pc:docMk/>
          <pc:sldMk cId="356897062" sldId="292"/>
        </pc:sldMkLst>
        <pc:inkChg chg="add del">
          <ac:chgData name="Maria Zafar" userId="S::maria.zafar@ucp.edu.pk::ac1be633-9544-487e-8245-7311934249c5" providerId="AD" clId="Web-{9114A102-C672-8BB0-568A-C186C1CB0855}" dt="2021-04-13T09:25:17.855" v="88"/>
          <ac:inkMkLst>
            <pc:docMk/>
            <pc:sldMk cId="356897062" sldId="292"/>
            <ac:inkMk id="4" creationId="{199703C4-D1FA-473D-B9A4-49984175D57D}"/>
          </ac:inkMkLst>
        </pc:inkChg>
        <pc:inkChg chg="add">
          <ac:chgData name="Maria Zafar" userId="S::maria.zafar@ucp.edu.pk::ac1be633-9544-487e-8245-7311934249c5" providerId="AD" clId="Web-{9114A102-C672-8BB0-568A-C186C1CB0855}" dt="2021-04-13T09:25:23.183" v="89"/>
          <ac:inkMkLst>
            <pc:docMk/>
            <pc:sldMk cId="356897062" sldId="292"/>
            <ac:inkMk id="6" creationId="{1987A294-7714-4F0E-BCEF-75C80AED3264}"/>
          </ac:inkMkLst>
        </pc:inkChg>
      </pc:sldChg>
      <pc:sldChg chg="addSp delSp">
        <pc:chgData name="Maria Zafar" userId="S::maria.zafar@ucp.edu.pk::ac1be633-9544-487e-8245-7311934249c5" providerId="AD" clId="Web-{9114A102-C672-8BB0-568A-C186C1CB0855}" dt="2021-04-13T09:41:11.842" v="93"/>
        <pc:sldMkLst>
          <pc:docMk/>
          <pc:sldMk cId="3644393825" sldId="306"/>
        </pc:sldMkLst>
        <pc:inkChg chg="add del">
          <ac:chgData name="Maria Zafar" userId="S::maria.zafar@ucp.edu.pk::ac1be633-9544-487e-8245-7311934249c5" providerId="AD" clId="Web-{9114A102-C672-8BB0-568A-C186C1CB0855}" dt="2021-04-13T09:41:11.842" v="93"/>
          <ac:inkMkLst>
            <pc:docMk/>
            <pc:sldMk cId="3644393825" sldId="306"/>
            <ac:inkMk id="4" creationId="{1CB971AD-012E-4000-A166-94A6DA7F0C79}"/>
          </ac:inkMkLst>
        </pc:inkChg>
        <pc:inkChg chg="add del">
          <ac:chgData name="Maria Zafar" userId="S::maria.zafar@ucp.edu.pk::ac1be633-9544-487e-8245-7311934249c5" providerId="AD" clId="Web-{9114A102-C672-8BB0-568A-C186C1CB0855}" dt="2021-04-13T09:41:11.842" v="92"/>
          <ac:inkMkLst>
            <pc:docMk/>
            <pc:sldMk cId="3644393825" sldId="306"/>
            <ac:inkMk id="5" creationId="{3FFD1754-9F31-449F-881C-CF22403F6B2F}"/>
          </ac:inkMkLst>
        </pc:inkChg>
      </pc:sldChg>
      <pc:sldChg chg="addSp delSp">
        <pc:chgData name="Maria Zafar" userId="S::maria.zafar@ucp.edu.pk::ac1be633-9544-487e-8245-7311934249c5" providerId="AD" clId="Web-{9114A102-C672-8BB0-568A-C186C1CB0855}" dt="2021-04-13T09:45:10.647" v="163"/>
        <pc:sldMkLst>
          <pc:docMk/>
          <pc:sldMk cId="2641679292" sldId="308"/>
        </pc:sldMkLst>
        <pc:inkChg chg="add del">
          <ac:chgData name="Maria Zafar" userId="S::maria.zafar@ucp.edu.pk::ac1be633-9544-487e-8245-7311934249c5" providerId="AD" clId="Web-{9114A102-C672-8BB0-568A-C186C1CB0855}" dt="2021-04-13T09:43:26.065" v="101"/>
          <ac:inkMkLst>
            <pc:docMk/>
            <pc:sldMk cId="2641679292" sldId="308"/>
            <ac:inkMk id="4" creationId="{9A6134F1-BED4-4C9D-A018-9D0DEBBA8142}"/>
          </ac:inkMkLst>
        </pc:inkChg>
        <pc:inkChg chg="add del">
          <ac:chgData name="Maria Zafar" userId="S::maria.zafar@ucp.edu.pk::ac1be633-9544-487e-8245-7311934249c5" providerId="AD" clId="Web-{9114A102-C672-8BB0-568A-C186C1CB0855}" dt="2021-04-13T09:43:26.065" v="100"/>
          <ac:inkMkLst>
            <pc:docMk/>
            <pc:sldMk cId="2641679292" sldId="308"/>
            <ac:inkMk id="5" creationId="{847F69FB-4236-4D91-995E-F39CEC140336}"/>
          </ac:inkMkLst>
        </pc:inkChg>
        <pc:inkChg chg="add del">
          <ac:chgData name="Maria Zafar" userId="S::maria.zafar@ucp.edu.pk::ac1be633-9544-487e-8245-7311934249c5" providerId="AD" clId="Web-{9114A102-C672-8BB0-568A-C186C1CB0855}" dt="2021-04-13T09:43:26.065" v="99"/>
          <ac:inkMkLst>
            <pc:docMk/>
            <pc:sldMk cId="2641679292" sldId="308"/>
            <ac:inkMk id="6" creationId="{336DB354-306C-4A52-B9E0-AE172D26927C}"/>
          </ac:inkMkLst>
        </pc:inkChg>
        <pc:inkChg chg="add del">
          <ac:chgData name="Maria Zafar" userId="S::maria.zafar@ucp.edu.pk::ac1be633-9544-487e-8245-7311934249c5" providerId="AD" clId="Web-{9114A102-C672-8BB0-568A-C186C1CB0855}" dt="2021-04-13T09:43:26.065" v="98"/>
          <ac:inkMkLst>
            <pc:docMk/>
            <pc:sldMk cId="2641679292" sldId="308"/>
            <ac:inkMk id="7" creationId="{FF573FFA-9929-4B78-9D08-3D4E60E7BD1C}"/>
          </ac:inkMkLst>
        </pc:inkChg>
        <pc:inkChg chg="add del">
          <ac:chgData name="Maria Zafar" userId="S::maria.zafar@ucp.edu.pk::ac1be633-9544-487e-8245-7311934249c5" providerId="AD" clId="Web-{9114A102-C672-8BB0-568A-C186C1CB0855}" dt="2021-04-13T09:44:24.802" v="113"/>
          <ac:inkMkLst>
            <pc:docMk/>
            <pc:sldMk cId="2641679292" sldId="308"/>
            <ac:inkMk id="8" creationId="{51356962-54E6-4546-8F33-4665D4BEFE1A}"/>
          </ac:inkMkLst>
        </pc:inkChg>
        <pc:inkChg chg="add del">
          <ac:chgData name="Maria Zafar" userId="S::maria.zafar@ucp.edu.pk::ac1be633-9544-487e-8245-7311934249c5" providerId="AD" clId="Web-{9114A102-C672-8BB0-568A-C186C1CB0855}" dt="2021-04-13T09:44:24.802" v="112"/>
          <ac:inkMkLst>
            <pc:docMk/>
            <pc:sldMk cId="2641679292" sldId="308"/>
            <ac:inkMk id="9" creationId="{EFEDD2DA-E4E7-4F24-B4EE-4F9A0C475665}"/>
          </ac:inkMkLst>
        </pc:inkChg>
        <pc:inkChg chg="add del">
          <ac:chgData name="Maria Zafar" userId="S::maria.zafar@ucp.edu.pk::ac1be633-9544-487e-8245-7311934249c5" providerId="AD" clId="Web-{9114A102-C672-8BB0-568A-C186C1CB0855}" dt="2021-04-13T09:44:24.802" v="111"/>
          <ac:inkMkLst>
            <pc:docMk/>
            <pc:sldMk cId="2641679292" sldId="308"/>
            <ac:inkMk id="10" creationId="{C5BCDEC1-4D13-4A68-BA93-2F9962119B05}"/>
          </ac:inkMkLst>
        </pc:inkChg>
        <pc:inkChg chg="add del">
          <ac:chgData name="Maria Zafar" userId="S::maria.zafar@ucp.edu.pk::ac1be633-9544-487e-8245-7311934249c5" providerId="AD" clId="Web-{9114A102-C672-8BB0-568A-C186C1CB0855}" dt="2021-04-13T09:44:24.802" v="110"/>
          <ac:inkMkLst>
            <pc:docMk/>
            <pc:sldMk cId="2641679292" sldId="308"/>
            <ac:inkMk id="11" creationId="{0585CE05-2595-48A7-9E6A-CA499601197B}"/>
          </ac:inkMkLst>
        </pc:inkChg>
        <pc:inkChg chg="add del">
          <ac:chgData name="Maria Zafar" userId="S::maria.zafar@ucp.edu.pk::ac1be633-9544-487e-8245-7311934249c5" providerId="AD" clId="Web-{9114A102-C672-8BB0-568A-C186C1CB0855}" dt="2021-04-13T09:44:24.802" v="109"/>
          <ac:inkMkLst>
            <pc:docMk/>
            <pc:sldMk cId="2641679292" sldId="308"/>
            <ac:inkMk id="12" creationId="{3E06F89D-DEF8-4575-944B-086353FBD470}"/>
          </ac:inkMkLst>
        </pc:inkChg>
        <pc:inkChg chg="add del">
          <ac:chgData name="Maria Zafar" userId="S::maria.zafar@ucp.edu.pk::ac1be633-9544-487e-8245-7311934249c5" providerId="AD" clId="Web-{9114A102-C672-8BB0-568A-C186C1CB0855}" dt="2021-04-13T09:44:24.802" v="108"/>
          <ac:inkMkLst>
            <pc:docMk/>
            <pc:sldMk cId="2641679292" sldId="308"/>
            <ac:inkMk id="13" creationId="{3720CB52-AD56-499A-B4D1-DE224584A602}"/>
          </ac:inkMkLst>
        </pc:inkChg>
        <pc:inkChg chg="add del">
          <ac:chgData name="Maria Zafar" userId="S::maria.zafar@ucp.edu.pk::ac1be633-9544-487e-8245-7311934249c5" providerId="AD" clId="Web-{9114A102-C672-8BB0-568A-C186C1CB0855}" dt="2021-04-13T09:45:10.647" v="163"/>
          <ac:inkMkLst>
            <pc:docMk/>
            <pc:sldMk cId="2641679292" sldId="308"/>
            <ac:inkMk id="14" creationId="{44B3203D-E54F-47BC-8E64-8976ACBF6312}"/>
          </ac:inkMkLst>
        </pc:inkChg>
        <pc:inkChg chg="add del">
          <ac:chgData name="Maria Zafar" userId="S::maria.zafar@ucp.edu.pk::ac1be633-9544-487e-8245-7311934249c5" providerId="AD" clId="Web-{9114A102-C672-8BB0-568A-C186C1CB0855}" dt="2021-04-13T09:45:10.647" v="162"/>
          <ac:inkMkLst>
            <pc:docMk/>
            <pc:sldMk cId="2641679292" sldId="308"/>
            <ac:inkMk id="15" creationId="{CCCCAE5A-C200-432B-9BB9-76B7A6A99870}"/>
          </ac:inkMkLst>
        </pc:inkChg>
        <pc:inkChg chg="add del">
          <ac:chgData name="Maria Zafar" userId="S::maria.zafar@ucp.edu.pk::ac1be633-9544-487e-8245-7311934249c5" providerId="AD" clId="Web-{9114A102-C672-8BB0-568A-C186C1CB0855}" dt="2021-04-13T09:45:10.647" v="161"/>
          <ac:inkMkLst>
            <pc:docMk/>
            <pc:sldMk cId="2641679292" sldId="308"/>
            <ac:inkMk id="16" creationId="{4C0063F8-657E-46C4-8B89-4FA4E2D92318}"/>
          </ac:inkMkLst>
        </pc:inkChg>
        <pc:inkChg chg="add del">
          <ac:chgData name="Maria Zafar" userId="S::maria.zafar@ucp.edu.pk::ac1be633-9544-487e-8245-7311934249c5" providerId="AD" clId="Web-{9114A102-C672-8BB0-568A-C186C1CB0855}" dt="2021-04-13T09:45:10.647" v="160"/>
          <ac:inkMkLst>
            <pc:docMk/>
            <pc:sldMk cId="2641679292" sldId="308"/>
            <ac:inkMk id="17" creationId="{9B368DD2-C8C8-4EA4-B509-5EAD02386822}"/>
          </ac:inkMkLst>
        </pc:inkChg>
        <pc:inkChg chg="add del">
          <ac:chgData name="Maria Zafar" userId="S::maria.zafar@ucp.edu.pk::ac1be633-9544-487e-8245-7311934249c5" providerId="AD" clId="Web-{9114A102-C672-8BB0-568A-C186C1CB0855}" dt="2021-04-13T09:45:10.647" v="159"/>
          <ac:inkMkLst>
            <pc:docMk/>
            <pc:sldMk cId="2641679292" sldId="308"/>
            <ac:inkMk id="18" creationId="{D6EE8196-DAAC-4AFA-B61C-64E7414E5313}"/>
          </ac:inkMkLst>
        </pc:inkChg>
        <pc:inkChg chg="add del">
          <ac:chgData name="Maria Zafar" userId="S::maria.zafar@ucp.edu.pk::ac1be633-9544-487e-8245-7311934249c5" providerId="AD" clId="Web-{9114A102-C672-8BB0-568A-C186C1CB0855}" dt="2021-04-13T09:45:10.647" v="158"/>
          <ac:inkMkLst>
            <pc:docMk/>
            <pc:sldMk cId="2641679292" sldId="308"/>
            <ac:inkMk id="19" creationId="{FFB04746-816B-40C5-B2F9-EFBAD248B1F1}"/>
          </ac:inkMkLst>
        </pc:inkChg>
        <pc:inkChg chg="add del">
          <ac:chgData name="Maria Zafar" userId="S::maria.zafar@ucp.edu.pk::ac1be633-9544-487e-8245-7311934249c5" providerId="AD" clId="Web-{9114A102-C672-8BB0-568A-C186C1CB0855}" dt="2021-04-13T09:45:10.647" v="157"/>
          <ac:inkMkLst>
            <pc:docMk/>
            <pc:sldMk cId="2641679292" sldId="308"/>
            <ac:inkMk id="20" creationId="{AA2F12ED-957F-4E07-928D-9A4078A55252}"/>
          </ac:inkMkLst>
        </pc:inkChg>
        <pc:inkChg chg="add del">
          <ac:chgData name="Maria Zafar" userId="S::maria.zafar@ucp.edu.pk::ac1be633-9544-487e-8245-7311934249c5" providerId="AD" clId="Web-{9114A102-C672-8BB0-568A-C186C1CB0855}" dt="2021-04-13T09:45:10.647" v="156"/>
          <ac:inkMkLst>
            <pc:docMk/>
            <pc:sldMk cId="2641679292" sldId="308"/>
            <ac:inkMk id="21" creationId="{5494C259-D686-4230-A4A6-F3F231F4A1C8}"/>
          </ac:inkMkLst>
        </pc:inkChg>
        <pc:inkChg chg="add del">
          <ac:chgData name="Maria Zafar" userId="S::maria.zafar@ucp.edu.pk::ac1be633-9544-487e-8245-7311934249c5" providerId="AD" clId="Web-{9114A102-C672-8BB0-568A-C186C1CB0855}" dt="2021-04-13T09:45:10.647" v="155"/>
          <ac:inkMkLst>
            <pc:docMk/>
            <pc:sldMk cId="2641679292" sldId="308"/>
            <ac:inkMk id="22" creationId="{5BADBC61-C3E7-404E-ADC9-AB51BBBB6148}"/>
          </ac:inkMkLst>
        </pc:inkChg>
        <pc:inkChg chg="add del">
          <ac:chgData name="Maria Zafar" userId="S::maria.zafar@ucp.edu.pk::ac1be633-9544-487e-8245-7311934249c5" providerId="AD" clId="Web-{9114A102-C672-8BB0-568A-C186C1CB0855}" dt="2021-04-13T09:45:10.631" v="154"/>
          <ac:inkMkLst>
            <pc:docMk/>
            <pc:sldMk cId="2641679292" sldId="308"/>
            <ac:inkMk id="23" creationId="{7A6489C4-AECB-41C1-9AEE-1FE427907461}"/>
          </ac:inkMkLst>
        </pc:inkChg>
        <pc:inkChg chg="add del">
          <ac:chgData name="Maria Zafar" userId="S::maria.zafar@ucp.edu.pk::ac1be633-9544-487e-8245-7311934249c5" providerId="AD" clId="Web-{9114A102-C672-8BB0-568A-C186C1CB0855}" dt="2021-04-13T09:45:10.631" v="153"/>
          <ac:inkMkLst>
            <pc:docMk/>
            <pc:sldMk cId="2641679292" sldId="308"/>
            <ac:inkMk id="24" creationId="{020DF5EC-DD3E-475D-AD71-30BDB828050C}"/>
          </ac:inkMkLst>
        </pc:inkChg>
        <pc:inkChg chg="add del">
          <ac:chgData name="Maria Zafar" userId="S::maria.zafar@ucp.edu.pk::ac1be633-9544-487e-8245-7311934249c5" providerId="AD" clId="Web-{9114A102-C672-8BB0-568A-C186C1CB0855}" dt="2021-04-13T09:45:10.631" v="152"/>
          <ac:inkMkLst>
            <pc:docMk/>
            <pc:sldMk cId="2641679292" sldId="308"/>
            <ac:inkMk id="25" creationId="{0CF74037-0E68-4E6D-A443-E3DD8BA33167}"/>
          </ac:inkMkLst>
        </pc:inkChg>
        <pc:inkChg chg="add del">
          <ac:chgData name="Maria Zafar" userId="S::maria.zafar@ucp.edu.pk::ac1be633-9544-487e-8245-7311934249c5" providerId="AD" clId="Web-{9114A102-C672-8BB0-568A-C186C1CB0855}" dt="2021-04-13T09:45:10.631" v="151"/>
          <ac:inkMkLst>
            <pc:docMk/>
            <pc:sldMk cId="2641679292" sldId="308"/>
            <ac:inkMk id="26" creationId="{2EB9D192-337B-4686-BBA5-C7F1E61EA2BE}"/>
          </ac:inkMkLst>
        </pc:inkChg>
        <pc:inkChg chg="add del">
          <ac:chgData name="Maria Zafar" userId="S::maria.zafar@ucp.edu.pk::ac1be633-9544-487e-8245-7311934249c5" providerId="AD" clId="Web-{9114A102-C672-8BB0-568A-C186C1CB0855}" dt="2021-04-13T09:45:10.631" v="150"/>
          <ac:inkMkLst>
            <pc:docMk/>
            <pc:sldMk cId="2641679292" sldId="308"/>
            <ac:inkMk id="27" creationId="{36173480-FACD-4A63-93A1-65D621049854}"/>
          </ac:inkMkLst>
        </pc:inkChg>
        <pc:inkChg chg="add del">
          <ac:chgData name="Maria Zafar" userId="S::maria.zafar@ucp.edu.pk::ac1be633-9544-487e-8245-7311934249c5" providerId="AD" clId="Web-{9114A102-C672-8BB0-568A-C186C1CB0855}" dt="2021-04-13T09:45:10.631" v="149"/>
          <ac:inkMkLst>
            <pc:docMk/>
            <pc:sldMk cId="2641679292" sldId="308"/>
            <ac:inkMk id="28" creationId="{4C7F061E-4B30-4738-B28E-59887617366F}"/>
          </ac:inkMkLst>
        </pc:inkChg>
        <pc:inkChg chg="add del">
          <ac:chgData name="Maria Zafar" userId="S::maria.zafar@ucp.edu.pk::ac1be633-9544-487e-8245-7311934249c5" providerId="AD" clId="Web-{9114A102-C672-8BB0-568A-C186C1CB0855}" dt="2021-04-13T09:45:10.631" v="148"/>
          <ac:inkMkLst>
            <pc:docMk/>
            <pc:sldMk cId="2641679292" sldId="308"/>
            <ac:inkMk id="29" creationId="{D9EEF928-1EAF-4D67-B305-EEC040BB2C69}"/>
          </ac:inkMkLst>
        </pc:inkChg>
        <pc:inkChg chg="add del">
          <ac:chgData name="Maria Zafar" userId="S::maria.zafar@ucp.edu.pk::ac1be633-9544-487e-8245-7311934249c5" providerId="AD" clId="Web-{9114A102-C672-8BB0-568A-C186C1CB0855}" dt="2021-04-13T09:45:10.631" v="147"/>
          <ac:inkMkLst>
            <pc:docMk/>
            <pc:sldMk cId="2641679292" sldId="308"/>
            <ac:inkMk id="30" creationId="{3BFDFE64-7073-4992-8370-BB71F963ED95}"/>
          </ac:inkMkLst>
        </pc:inkChg>
        <pc:inkChg chg="add del">
          <ac:chgData name="Maria Zafar" userId="S::maria.zafar@ucp.edu.pk::ac1be633-9544-487e-8245-7311934249c5" providerId="AD" clId="Web-{9114A102-C672-8BB0-568A-C186C1CB0855}" dt="2021-04-13T09:45:10.631" v="146"/>
          <ac:inkMkLst>
            <pc:docMk/>
            <pc:sldMk cId="2641679292" sldId="308"/>
            <ac:inkMk id="31" creationId="{A6DC058C-B35B-411B-9872-7DE0D29248C4}"/>
          </ac:inkMkLst>
        </pc:inkChg>
        <pc:inkChg chg="add del">
          <ac:chgData name="Maria Zafar" userId="S::maria.zafar@ucp.edu.pk::ac1be633-9544-487e-8245-7311934249c5" providerId="AD" clId="Web-{9114A102-C672-8BB0-568A-C186C1CB0855}" dt="2021-04-13T09:45:10.631" v="145"/>
          <ac:inkMkLst>
            <pc:docMk/>
            <pc:sldMk cId="2641679292" sldId="308"/>
            <ac:inkMk id="32" creationId="{6112ACCD-CF47-4B13-AEEC-27D0F7AD704C}"/>
          </ac:inkMkLst>
        </pc:inkChg>
        <pc:inkChg chg="add del">
          <ac:chgData name="Maria Zafar" userId="S::maria.zafar@ucp.edu.pk::ac1be633-9544-487e-8245-7311934249c5" providerId="AD" clId="Web-{9114A102-C672-8BB0-568A-C186C1CB0855}" dt="2021-04-13T09:45:10.631" v="144"/>
          <ac:inkMkLst>
            <pc:docMk/>
            <pc:sldMk cId="2641679292" sldId="308"/>
            <ac:inkMk id="33" creationId="{DDBCF3F9-EC08-4CB8-9294-F8670EDF8446}"/>
          </ac:inkMkLst>
        </pc:inkChg>
        <pc:inkChg chg="add del">
          <ac:chgData name="Maria Zafar" userId="S::maria.zafar@ucp.edu.pk::ac1be633-9544-487e-8245-7311934249c5" providerId="AD" clId="Web-{9114A102-C672-8BB0-568A-C186C1CB0855}" dt="2021-04-13T09:45:10.631" v="143"/>
          <ac:inkMkLst>
            <pc:docMk/>
            <pc:sldMk cId="2641679292" sldId="308"/>
            <ac:inkMk id="34" creationId="{EB6148C1-44A8-499D-B1FC-E3CDC40AABFA}"/>
          </ac:inkMkLst>
        </pc:inkChg>
        <pc:inkChg chg="add del">
          <ac:chgData name="Maria Zafar" userId="S::maria.zafar@ucp.edu.pk::ac1be633-9544-487e-8245-7311934249c5" providerId="AD" clId="Web-{9114A102-C672-8BB0-568A-C186C1CB0855}" dt="2021-04-13T09:45:10.616" v="142"/>
          <ac:inkMkLst>
            <pc:docMk/>
            <pc:sldMk cId="2641679292" sldId="308"/>
            <ac:inkMk id="35" creationId="{48428CC1-185E-44C0-85E9-BED8A87F95A1}"/>
          </ac:inkMkLst>
        </pc:inkChg>
        <pc:inkChg chg="add del">
          <ac:chgData name="Maria Zafar" userId="S::maria.zafar@ucp.edu.pk::ac1be633-9544-487e-8245-7311934249c5" providerId="AD" clId="Web-{9114A102-C672-8BB0-568A-C186C1CB0855}" dt="2021-04-13T09:45:10.616" v="141"/>
          <ac:inkMkLst>
            <pc:docMk/>
            <pc:sldMk cId="2641679292" sldId="308"/>
            <ac:inkMk id="36" creationId="{CEE8A3A1-5074-4892-ADD9-B93B77147497}"/>
          </ac:inkMkLst>
        </pc:inkChg>
        <pc:inkChg chg="add del">
          <ac:chgData name="Maria Zafar" userId="S::maria.zafar@ucp.edu.pk::ac1be633-9544-487e-8245-7311934249c5" providerId="AD" clId="Web-{9114A102-C672-8BB0-568A-C186C1CB0855}" dt="2021-04-13T09:45:10.616" v="140"/>
          <ac:inkMkLst>
            <pc:docMk/>
            <pc:sldMk cId="2641679292" sldId="308"/>
            <ac:inkMk id="37" creationId="{D9A91E74-690A-4B50-ADD5-D3C77E5DA25B}"/>
          </ac:inkMkLst>
        </pc:inkChg>
        <pc:inkChg chg="add del">
          <ac:chgData name="Maria Zafar" userId="S::maria.zafar@ucp.edu.pk::ac1be633-9544-487e-8245-7311934249c5" providerId="AD" clId="Web-{9114A102-C672-8BB0-568A-C186C1CB0855}" dt="2021-04-13T09:45:10.616" v="139"/>
          <ac:inkMkLst>
            <pc:docMk/>
            <pc:sldMk cId="2641679292" sldId="308"/>
            <ac:inkMk id="38" creationId="{3F491D59-240E-47CC-A97F-B0C12B736311}"/>
          </ac:inkMkLst>
        </pc:inkChg>
      </pc:sldChg>
      <pc:sldChg chg="addSp delSp">
        <pc:chgData name="Maria Zafar" userId="S::maria.zafar@ucp.edu.pk::ac1be633-9544-487e-8245-7311934249c5" providerId="AD" clId="Web-{9114A102-C672-8BB0-568A-C186C1CB0855}" dt="2021-04-13T09:47:19.718" v="169"/>
        <pc:sldMkLst>
          <pc:docMk/>
          <pc:sldMk cId="515792816" sldId="309"/>
        </pc:sldMkLst>
        <pc:inkChg chg="add del">
          <ac:chgData name="Maria Zafar" userId="S::maria.zafar@ucp.edu.pk::ac1be633-9544-487e-8245-7311934249c5" providerId="AD" clId="Web-{9114A102-C672-8BB0-568A-C186C1CB0855}" dt="2021-04-13T09:47:19.718" v="169"/>
          <ac:inkMkLst>
            <pc:docMk/>
            <pc:sldMk cId="515792816" sldId="309"/>
            <ac:inkMk id="4" creationId="{5C6F78B2-2399-4484-86CF-B95009120CB5}"/>
          </ac:inkMkLst>
        </pc:inkChg>
      </pc:sldChg>
      <pc:sldChg chg="addSp delSp">
        <pc:chgData name="Maria Zafar" userId="S::maria.zafar@ucp.edu.pk::ac1be633-9544-487e-8245-7311934249c5" providerId="AD" clId="Web-{9114A102-C672-8BB0-568A-C186C1CB0855}" dt="2021-04-13T09:45:45.633" v="167"/>
        <pc:sldMkLst>
          <pc:docMk/>
          <pc:sldMk cId="3632109486" sldId="322"/>
        </pc:sldMkLst>
        <pc:inkChg chg="add del">
          <ac:chgData name="Maria Zafar" userId="S::maria.zafar@ucp.edu.pk::ac1be633-9544-487e-8245-7311934249c5" providerId="AD" clId="Web-{9114A102-C672-8BB0-568A-C186C1CB0855}" dt="2021-04-13T09:45:34.539" v="165"/>
          <ac:inkMkLst>
            <pc:docMk/>
            <pc:sldMk cId="3632109486" sldId="322"/>
            <ac:inkMk id="4" creationId="{6DBF4375-BE85-466C-A8F1-4C402F167FEE}"/>
          </ac:inkMkLst>
        </pc:inkChg>
        <pc:inkChg chg="add del">
          <ac:chgData name="Maria Zafar" userId="S::maria.zafar@ucp.edu.pk::ac1be633-9544-487e-8245-7311934249c5" providerId="AD" clId="Web-{9114A102-C672-8BB0-568A-C186C1CB0855}" dt="2021-04-13T09:45:45.633" v="167"/>
          <ac:inkMkLst>
            <pc:docMk/>
            <pc:sldMk cId="3632109486" sldId="322"/>
            <ac:inkMk id="5" creationId="{C926E51C-247A-4A0F-B015-E75711B6C853}"/>
          </ac:inkMkLst>
        </pc:inkChg>
      </pc:sldChg>
    </pc:docChg>
  </pc:docChgLst>
  <pc:docChgLst>
    <pc:chgData name="Maria Zafar" userId="S::maria.zafar@ucp.edu.pk::ac1be633-9544-487e-8245-7311934249c5" providerId="AD" clId="Web-{D2F604DC-1633-CCEE-2A40-1D838974D156}"/>
    <pc:docChg chg="modSld">
      <pc:chgData name="Maria Zafar" userId="S::maria.zafar@ucp.edu.pk::ac1be633-9544-487e-8245-7311934249c5" providerId="AD" clId="Web-{D2F604DC-1633-CCEE-2A40-1D838974D156}" dt="2021-04-14T06:09:04.915" v="178"/>
      <pc:docMkLst>
        <pc:docMk/>
      </pc:docMkLst>
      <pc:sldChg chg="addSp delSp">
        <pc:chgData name="Maria Zafar" userId="S::maria.zafar@ucp.edu.pk::ac1be633-9544-487e-8245-7311934249c5" providerId="AD" clId="Web-{D2F604DC-1633-CCEE-2A40-1D838974D156}" dt="2021-04-14T05:59:10.710" v="49"/>
        <pc:sldMkLst>
          <pc:docMk/>
          <pc:sldMk cId="3010540571" sldId="265"/>
        </pc:sldMkLst>
        <pc:inkChg chg="add del">
          <ac:chgData name="Maria Zafar" userId="S::maria.zafar@ucp.edu.pk::ac1be633-9544-487e-8245-7311934249c5" providerId="AD" clId="Web-{D2F604DC-1633-CCEE-2A40-1D838974D156}" dt="2021-04-14T05:59:10.710" v="49"/>
          <ac:inkMkLst>
            <pc:docMk/>
            <pc:sldMk cId="3010540571" sldId="265"/>
            <ac:inkMk id="4" creationId="{BBD0335E-2D9D-4E33-8F3B-8535D6C0A44B}"/>
          </ac:inkMkLst>
        </pc:inkChg>
        <pc:inkChg chg="add del">
          <ac:chgData name="Maria Zafar" userId="S::maria.zafar@ucp.edu.pk::ac1be633-9544-487e-8245-7311934249c5" providerId="AD" clId="Web-{D2F604DC-1633-CCEE-2A40-1D838974D156}" dt="2021-04-14T05:59:10.710" v="48"/>
          <ac:inkMkLst>
            <pc:docMk/>
            <pc:sldMk cId="3010540571" sldId="265"/>
            <ac:inkMk id="5" creationId="{A508FA0B-D632-4070-9540-44FC3F935D64}"/>
          </ac:inkMkLst>
        </pc:inkChg>
        <pc:inkChg chg="add del">
          <ac:chgData name="Maria Zafar" userId="S::maria.zafar@ucp.edu.pk::ac1be633-9544-487e-8245-7311934249c5" providerId="AD" clId="Web-{D2F604DC-1633-CCEE-2A40-1D838974D156}" dt="2021-04-14T05:59:10.710" v="47"/>
          <ac:inkMkLst>
            <pc:docMk/>
            <pc:sldMk cId="3010540571" sldId="265"/>
            <ac:inkMk id="6" creationId="{88FF7E60-CA62-431A-A33F-E2DA0B334A97}"/>
          </ac:inkMkLst>
        </pc:inkChg>
        <pc:inkChg chg="add del">
          <ac:chgData name="Maria Zafar" userId="S::maria.zafar@ucp.edu.pk::ac1be633-9544-487e-8245-7311934249c5" providerId="AD" clId="Web-{D2F604DC-1633-CCEE-2A40-1D838974D156}" dt="2021-04-14T05:59:10.710" v="46"/>
          <ac:inkMkLst>
            <pc:docMk/>
            <pc:sldMk cId="3010540571" sldId="265"/>
            <ac:inkMk id="7" creationId="{C6338B3A-6273-4133-81B2-DF29C8AE1006}"/>
          </ac:inkMkLst>
        </pc:inkChg>
        <pc:inkChg chg="add del">
          <ac:chgData name="Maria Zafar" userId="S::maria.zafar@ucp.edu.pk::ac1be633-9544-487e-8245-7311934249c5" providerId="AD" clId="Web-{D2F604DC-1633-CCEE-2A40-1D838974D156}" dt="2021-04-14T05:59:10.710" v="45"/>
          <ac:inkMkLst>
            <pc:docMk/>
            <pc:sldMk cId="3010540571" sldId="265"/>
            <ac:inkMk id="8" creationId="{BF33BEE2-62C4-473D-A7F3-120B4899A062}"/>
          </ac:inkMkLst>
        </pc:inkChg>
        <pc:inkChg chg="add del">
          <ac:chgData name="Maria Zafar" userId="S::maria.zafar@ucp.edu.pk::ac1be633-9544-487e-8245-7311934249c5" providerId="AD" clId="Web-{D2F604DC-1633-CCEE-2A40-1D838974D156}" dt="2021-04-14T05:59:10.710" v="44"/>
          <ac:inkMkLst>
            <pc:docMk/>
            <pc:sldMk cId="3010540571" sldId="265"/>
            <ac:inkMk id="9" creationId="{2D14486A-848D-47BE-AAA8-FBBF52DC5ED3}"/>
          </ac:inkMkLst>
        </pc:inkChg>
        <pc:inkChg chg="add del">
          <ac:chgData name="Maria Zafar" userId="S::maria.zafar@ucp.edu.pk::ac1be633-9544-487e-8245-7311934249c5" providerId="AD" clId="Web-{D2F604DC-1633-CCEE-2A40-1D838974D156}" dt="2021-04-14T05:59:10.710" v="43"/>
          <ac:inkMkLst>
            <pc:docMk/>
            <pc:sldMk cId="3010540571" sldId="265"/>
            <ac:inkMk id="10" creationId="{2CB0E684-D9FB-4275-B27D-079400A70EC4}"/>
          </ac:inkMkLst>
        </pc:inkChg>
        <pc:inkChg chg="add del">
          <ac:chgData name="Maria Zafar" userId="S::maria.zafar@ucp.edu.pk::ac1be633-9544-487e-8245-7311934249c5" providerId="AD" clId="Web-{D2F604DC-1633-CCEE-2A40-1D838974D156}" dt="2021-04-14T05:59:10.710" v="42"/>
          <ac:inkMkLst>
            <pc:docMk/>
            <pc:sldMk cId="3010540571" sldId="265"/>
            <ac:inkMk id="11" creationId="{EEBB9CA5-924C-4377-999E-E4E35ED28997}"/>
          </ac:inkMkLst>
        </pc:inkChg>
        <pc:inkChg chg="add del">
          <ac:chgData name="Maria Zafar" userId="S::maria.zafar@ucp.edu.pk::ac1be633-9544-487e-8245-7311934249c5" providerId="AD" clId="Web-{D2F604DC-1633-CCEE-2A40-1D838974D156}" dt="2021-04-14T05:59:10.710" v="41"/>
          <ac:inkMkLst>
            <pc:docMk/>
            <pc:sldMk cId="3010540571" sldId="265"/>
            <ac:inkMk id="12" creationId="{9B065D94-04AF-4521-B901-B065D2EB67D7}"/>
          </ac:inkMkLst>
        </pc:inkChg>
        <pc:inkChg chg="add del">
          <ac:chgData name="Maria Zafar" userId="S::maria.zafar@ucp.edu.pk::ac1be633-9544-487e-8245-7311934249c5" providerId="AD" clId="Web-{D2F604DC-1633-CCEE-2A40-1D838974D156}" dt="2021-04-14T05:59:10.710" v="40"/>
          <ac:inkMkLst>
            <pc:docMk/>
            <pc:sldMk cId="3010540571" sldId="265"/>
            <ac:inkMk id="13" creationId="{A71F84C5-E415-4BE2-906E-AD0890103A39}"/>
          </ac:inkMkLst>
        </pc:inkChg>
        <pc:inkChg chg="add del">
          <ac:chgData name="Maria Zafar" userId="S::maria.zafar@ucp.edu.pk::ac1be633-9544-487e-8245-7311934249c5" providerId="AD" clId="Web-{D2F604DC-1633-CCEE-2A40-1D838974D156}" dt="2021-04-14T05:59:10.710" v="39"/>
          <ac:inkMkLst>
            <pc:docMk/>
            <pc:sldMk cId="3010540571" sldId="265"/>
            <ac:inkMk id="14" creationId="{C9C083A4-47E1-4ABE-8B3A-7A285562C9E1}"/>
          </ac:inkMkLst>
        </pc:inkChg>
        <pc:inkChg chg="add del">
          <ac:chgData name="Maria Zafar" userId="S::maria.zafar@ucp.edu.pk::ac1be633-9544-487e-8245-7311934249c5" providerId="AD" clId="Web-{D2F604DC-1633-CCEE-2A40-1D838974D156}" dt="2021-04-14T05:59:10.710" v="38"/>
          <ac:inkMkLst>
            <pc:docMk/>
            <pc:sldMk cId="3010540571" sldId="265"/>
            <ac:inkMk id="15" creationId="{C379D015-4C1A-4C7F-B813-4ED5A74C3FC0}"/>
          </ac:inkMkLst>
        </pc:inkChg>
        <pc:inkChg chg="add del">
          <ac:chgData name="Maria Zafar" userId="S::maria.zafar@ucp.edu.pk::ac1be633-9544-487e-8245-7311934249c5" providerId="AD" clId="Web-{D2F604DC-1633-CCEE-2A40-1D838974D156}" dt="2021-04-14T05:59:10.710" v="37"/>
          <ac:inkMkLst>
            <pc:docMk/>
            <pc:sldMk cId="3010540571" sldId="265"/>
            <ac:inkMk id="16" creationId="{C91DFBFB-ADBF-479A-ACA6-F558BD2C5653}"/>
          </ac:inkMkLst>
        </pc:inkChg>
        <pc:inkChg chg="add del">
          <ac:chgData name="Maria Zafar" userId="S::maria.zafar@ucp.edu.pk::ac1be633-9544-487e-8245-7311934249c5" providerId="AD" clId="Web-{D2F604DC-1633-CCEE-2A40-1D838974D156}" dt="2021-04-14T05:59:10.710" v="36"/>
          <ac:inkMkLst>
            <pc:docMk/>
            <pc:sldMk cId="3010540571" sldId="265"/>
            <ac:inkMk id="17" creationId="{816DED67-DDF0-4450-83F1-C1278E750A2A}"/>
          </ac:inkMkLst>
        </pc:inkChg>
        <pc:inkChg chg="add del">
          <ac:chgData name="Maria Zafar" userId="S::maria.zafar@ucp.edu.pk::ac1be633-9544-487e-8245-7311934249c5" providerId="AD" clId="Web-{D2F604DC-1633-CCEE-2A40-1D838974D156}" dt="2021-04-14T05:59:10.695" v="35"/>
          <ac:inkMkLst>
            <pc:docMk/>
            <pc:sldMk cId="3010540571" sldId="265"/>
            <ac:inkMk id="18" creationId="{448A1F29-9CA9-4414-AF0B-BBC9D2A6038A}"/>
          </ac:inkMkLst>
        </pc:inkChg>
        <pc:inkChg chg="add del">
          <ac:chgData name="Maria Zafar" userId="S::maria.zafar@ucp.edu.pk::ac1be633-9544-487e-8245-7311934249c5" providerId="AD" clId="Web-{D2F604DC-1633-CCEE-2A40-1D838974D156}" dt="2021-04-14T05:59:10.695" v="34"/>
          <ac:inkMkLst>
            <pc:docMk/>
            <pc:sldMk cId="3010540571" sldId="265"/>
            <ac:inkMk id="19" creationId="{A8489B2E-0E04-4553-9BAA-BC4A794831BE}"/>
          </ac:inkMkLst>
        </pc:inkChg>
        <pc:inkChg chg="add del">
          <ac:chgData name="Maria Zafar" userId="S::maria.zafar@ucp.edu.pk::ac1be633-9544-487e-8245-7311934249c5" providerId="AD" clId="Web-{D2F604DC-1633-CCEE-2A40-1D838974D156}" dt="2021-04-14T05:59:10.695" v="33"/>
          <ac:inkMkLst>
            <pc:docMk/>
            <pc:sldMk cId="3010540571" sldId="265"/>
            <ac:inkMk id="20" creationId="{290A9924-09E8-4B49-85EA-19F6A0E38FAA}"/>
          </ac:inkMkLst>
        </pc:inkChg>
        <pc:inkChg chg="add del">
          <ac:chgData name="Maria Zafar" userId="S::maria.zafar@ucp.edu.pk::ac1be633-9544-487e-8245-7311934249c5" providerId="AD" clId="Web-{D2F604DC-1633-CCEE-2A40-1D838974D156}" dt="2021-04-14T05:59:10.695" v="32"/>
          <ac:inkMkLst>
            <pc:docMk/>
            <pc:sldMk cId="3010540571" sldId="265"/>
            <ac:inkMk id="21" creationId="{B023B45D-C68B-468A-A9ED-F2AB6A1DC4AB}"/>
          </ac:inkMkLst>
        </pc:inkChg>
        <pc:inkChg chg="add del">
          <ac:chgData name="Maria Zafar" userId="S::maria.zafar@ucp.edu.pk::ac1be633-9544-487e-8245-7311934249c5" providerId="AD" clId="Web-{D2F604DC-1633-CCEE-2A40-1D838974D156}" dt="2021-04-14T05:59:10.695" v="31"/>
          <ac:inkMkLst>
            <pc:docMk/>
            <pc:sldMk cId="3010540571" sldId="265"/>
            <ac:inkMk id="22" creationId="{09C6301B-939A-4C21-9C53-EF05BB603434}"/>
          </ac:inkMkLst>
        </pc:inkChg>
        <pc:inkChg chg="add del">
          <ac:chgData name="Maria Zafar" userId="S::maria.zafar@ucp.edu.pk::ac1be633-9544-487e-8245-7311934249c5" providerId="AD" clId="Web-{D2F604DC-1633-CCEE-2A40-1D838974D156}" dt="2021-04-14T05:59:10.695" v="30"/>
          <ac:inkMkLst>
            <pc:docMk/>
            <pc:sldMk cId="3010540571" sldId="265"/>
            <ac:inkMk id="23" creationId="{3B6E3E07-3EFE-4DC0-911F-BDF2688D7709}"/>
          </ac:inkMkLst>
        </pc:inkChg>
        <pc:inkChg chg="add del">
          <ac:chgData name="Maria Zafar" userId="S::maria.zafar@ucp.edu.pk::ac1be633-9544-487e-8245-7311934249c5" providerId="AD" clId="Web-{D2F604DC-1633-CCEE-2A40-1D838974D156}" dt="2021-04-14T05:59:10.695" v="29"/>
          <ac:inkMkLst>
            <pc:docMk/>
            <pc:sldMk cId="3010540571" sldId="265"/>
            <ac:inkMk id="24" creationId="{8B2A1D93-9EDF-4DED-B81F-BCD60F26C177}"/>
          </ac:inkMkLst>
        </pc:inkChg>
        <pc:inkChg chg="add del">
          <ac:chgData name="Maria Zafar" userId="S::maria.zafar@ucp.edu.pk::ac1be633-9544-487e-8245-7311934249c5" providerId="AD" clId="Web-{D2F604DC-1633-CCEE-2A40-1D838974D156}" dt="2021-04-14T05:59:10.695" v="28"/>
          <ac:inkMkLst>
            <pc:docMk/>
            <pc:sldMk cId="3010540571" sldId="265"/>
            <ac:inkMk id="25" creationId="{29F4D030-629C-467E-986B-5E8DB2D45283}"/>
          </ac:inkMkLst>
        </pc:inkChg>
        <pc:inkChg chg="add del">
          <ac:chgData name="Maria Zafar" userId="S::maria.zafar@ucp.edu.pk::ac1be633-9544-487e-8245-7311934249c5" providerId="AD" clId="Web-{D2F604DC-1633-CCEE-2A40-1D838974D156}" dt="2021-04-14T05:59:10.695" v="27"/>
          <ac:inkMkLst>
            <pc:docMk/>
            <pc:sldMk cId="3010540571" sldId="265"/>
            <ac:inkMk id="26" creationId="{27B6A953-052D-47BC-B276-7DB442A86319}"/>
          </ac:inkMkLst>
        </pc:inkChg>
        <pc:inkChg chg="add del">
          <ac:chgData name="Maria Zafar" userId="S::maria.zafar@ucp.edu.pk::ac1be633-9544-487e-8245-7311934249c5" providerId="AD" clId="Web-{D2F604DC-1633-CCEE-2A40-1D838974D156}" dt="2021-04-14T05:59:10.695" v="26"/>
          <ac:inkMkLst>
            <pc:docMk/>
            <pc:sldMk cId="3010540571" sldId="265"/>
            <ac:inkMk id="27" creationId="{A0BE8AEC-9B19-43BF-9C8D-C66E8681A638}"/>
          </ac:inkMkLst>
        </pc:inkChg>
        <pc:inkChg chg="add del">
          <ac:chgData name="Maria Zafar" userId="S::maria.zafar@ucp.edu.pk::ac1be633-9544-487e-8245-7311934249c5" providerId="AD" clId="Web-{D2F604DC-1633-CCEE-2A40-1D838974D156}" dt="2021-04-14T05:59:10.695" v="25"/>
          <ac:inkMkLst>
            <pc:docMk/>
            <pc:sldMk cId="3010540571" sldId="265"/>
            <ac:inkMk id="28" creationId="{0DE66B12-A9DA-4B0C-B030-B57427C48BC2}"/>
          </ac:inkMkLst>
        </pc:inkChg>
      </pc:sldChg>
      <pc:sldChg chg="addSp delSp">
        <pc:chgData name="Maria Zafar" userId="S::maria.zafar@ucp.edu.pk::ac1be633-9544-487e-8245-7311934249c5" providerId="AD" clId="Web-{D2F604DC-1633-CCEE-2A40-1D838974D156}" dt="2021-04-14T06:03:32.171" v="106"/>
        <pc:sldMkLst>
          <pc:docMk/>
          <pc:sldMk cId="2954098889" sldId="287"/>
        </pc:sldMkLst>
        <pc:inkChg chg="add del">
          <ac:chgData name="Maria Zafar" userId="S::maria.zafar@ucp.edu.pk::ac1be633-9544-487e-8245-7311934249c5" providerId="AD" clId="Web-{D2F604DC-1633-CCEE-2A40-1D838974D156}" dt="2021-04-14T06:03:25.452" v="91"/>
          <ac:inkMkLst>
            <pc:docMk/>
            <pc:sldMk cId="2954098889" sldId="287"/>
            <ac:inkMk id="5" creationId="{B31D879E-8B06-40C6-801D-7552542FCB44}"/>
          </ac:inkMkLst>
        </pc:inkChg>
        <pc:inkChg chg="add del">
          <ac:chgData name="Maria Zafar" userId="S::maria.zafar@ucp.edu.pk::ac1be633-9544-487e-8245-7311934249c5" providerId="AD" clId="Web-{D2F604DC-1633-CCEE-2A40-1D838974D156}" dt="2021-04-14T06:03:32.171" v="106"/>
          <ac:inkMkLst>
            <pc:docMk/>
            <pc:sldMk cId="2954098889" sldId="287"/>
            <ac:inkMk id="6" creationId="{B7A04209-57F0-458D-A2C6-8D4A47B11206}"/>
          </ac:inkMkLst>
        </pc:inkChg>
        <pc:inkChg chg="add del">
          <ac:chgData name="Maria Zafar" userId="S::maria.zafar@ucp.edu.pk::ac1be633-9544-487e-8245-7311934249c5" providerId="AD" clId="Web-{D2F604DC-1633-CCEE-2A40-1D838974D156}" dt="2021-04-14T06:03:25.452" v="90"/>
          <ac:inkMkLst>
            <pc:docMk/>
            <pc:sldMk cId="2954098889" sldId="287"/>
            <ac:inkMk id="7" creationId="{F0207FFA-9CE7-4093-AE5A-6BFBC9AFF94C}"/>
          </ac:inkMkLst>
        </pc:inkChg>
        <pc:inkChg chg="add del">
          <ac:chgData name="Maria Zafar" userId="S::maria.zafar@ucp.edu.pk::ac1be633-9544-487e-8245-7311934249c5" providerId="AD" clId="Web-{D2F604DC-1633-CCEE-2A40-1D838974D156}" dt="2021-04-14T06:03:25.452" v="89"/>
          <ac:inkMkLst>
            <pc:docMk/>
            <pc:sldMk cId="2954098889" sldId="287"/>
            <ac:inkMk id="8" creationId="{13C601BD-A3A1-4277-85A9-BAE7CA37D3FC}"/>
          </ac:inkMkLst>
        </pc:inkChg>
        <pc:inkChg chg="add del">
          <ac:chgData name="Maria Zafar" userId="S::maria.zafar@ucp.edu.pk::ac1be633-9544-487e-8245-7311934249c5" providerId="AD" clId="Web-{D2F604DC-1633-CCEE-2A40-1D838974D156}" dt="2021-04-14T06:03:32.171" v="105"/>
          <ac:inkMkLst>
            <pc:docMk/>
            <pc:sldMk cId="2954098889" sldId="287"/>
            <ac:inkMk id="9" creationId="{7C02A47C-2A9F-45AB-9AB3-D42A5DA6A8B6}"/>
          </ac:inkMkLst>
        </pc:inkChg>
        <pc:inkChg chg="add del">
          <ac:chgData name="Maria Zafar" userId="S::maria.zafar@ucp.edu.pk::ac1be633-9544-487e-8245-7311934249c5" providerId="AD" clId="Web-{D2F604DC-1633-CCEE-2A40-1D838974D156}" dt="2021-04-14T06:03:32.171" v="104"/>
          <ac:inkMkLst>
            <pc:docMk/>
            <pc:sldMk cId="2954098889" sldId="287"/>
            <ac:inkMk id="10" creationId="{531A24C4-08C9-4577-9023-9AB579B84854}"/>
          </ac:inkMkLst>
        </pc:inkChg>
        <pc:inkChg chg="add del">
          <ac:chgData name="Maria Zafar" userId="S::maria.zafar@ucp.edu.pk::ac1be633-9544-487e-8245-7311934249c5" providerId="AD" clId="Web-{D2F604DC-1633-CCEE-2A40-1D838974D156}" dt="2021-04-14T06:03:25.452" v="88"/>
          <ac:inkMkLst>
            <pc:docMk/>
            <pc:sldMk cId="2954098889" sldId="287"/>
            <ac:inkMk id="11" creationId="{071729E4-2539-4368-9BD0-F1B65D372175}"/>
          </ac:inkMkLst>
        </pc:inkChg>
        <pc:inkChg chg="add del">
          <ac:chgData name="Maria Zafar" userId="S::maria.zafar@ucp.edu.pk::ac1be633-9544-487e-8245-7311934249c5" providerId="AD" clId="Web-{D2F604DC-1633-CCEE-2A40-1D838974D156}" dt="2021-04-14T06:03:25.452" v="87"/>
          <ac:inkMkLst>
            <pc:docMk/>
            <pc:sldMk cId="2954098889" sldId="287"/>
            <ac:inkMk id="12" creationId="{28F9DC2C-73D7-41F1-8AEA-B0DF51D7F73E}"/>
          </ac:inkMkLst>
        </pc:inkChg>
        <pc:inkChg chg="add del">
          <ac:chgData name="Maria Zafar" userId="S::maria.zafar@ucp.edu.pk::ac1be633-9544-487e-8245-7311934249c5" providerId="AD" clId="Web-{D2F604DC-1633-CCEE-2A40-1D838974D156}" dt="2021-04-14T06:03:32.171" v="103"/>
          <ac:inkMkLst>
            <pc:docMk/>
            <pc:sldMk cId="2954098889" sldId="287"/>
            <ac:inkMk id="13" creationId="{E28C79D1-8117-4F5D-9D3D-97D512EE556D}"/>
          </ac:inkMkLst>
        </pc:inkChg>
        <pc:inkChg chg="add del">
          <ac:chgData name="Maria Zafar" userId="S::maria.zafar@ucp.edu.pk::ac1be633-9544-487e-8245-7311934249c5" providerId="AD" clId="Web-{D2F604DC-1633-CCEE-2A40-1D838974D156}" dt="2021-04-14T06:03:25.452" v="86"/>
          <ac:inkMkLst>
            <pc:docMk/>
            <pc:sldMk cId="2954098889" sldId="287"/>
            <ac:inkMk id="14" creationId="{879B1074-186F-4186-BA3E-B4910FCD035C}"/>
          </ac:inkMkLst>
        </pc:inkChg>
        <pc:inkChg chg="add del">
          <ac:chgData name="Maria Zafar" userId="S::maria.zafar@ucp.edu.pk::ac1be633-9544-487e-8245-7311934249c5" providerId="AD" clId="Web-{D2F604DC-1633-CCEE-2A40-1D838974D156}" dt="2021-04-14T06:03:25.452" v="85"/>
          <ac:inkMkLst>
            <pc:docMk/>
            <pc:sldMk cId="2954098889" sldId="287"/>
            <ac:inkMk id="15" creationId="{5534A949-FE48-48BA-B049-1361F324F00B}"/>
          </ac:inkMkLst>
        </pc:inkChg>
        <pc:inkChg chg="add">
          <ac:chgData name="Maria Zafar" userId="S::maria.zafar@ucp.edu.pk::ac1be633-9544-487e-8245-7311934249c5" providerId="AD" clId="Web-{D2F604DC-1633-CCEE-2A40-1D838974D156}" dt="2021-04-14T06:00:54.916" v="61"/>
          <ac:inkMkLst>
            <pc:docMk/>
            <pc:sldMk cId="2954098889" sldId="287"/>
            <ac:inkMk id="16" creationId="{137CB781-FA75-43F3-804D-86B0025425B2}"/>
          </ac:inkMkLst>
        </pc:inkChg>
        <pc:inkChg chg="add del">
          <ac:chgData name="Maria Zafar" userId="S::maria.zafar@ucp.edu.pk::ac1be633-9544-487e-8245-7311934249c5" providerId="AD" clId="Web-{D2F604DC-1633-CCEE-2A40-1D838974D156}" dt="2021-04-14T06:03:25.452" v="84"/>
          <ac:inkMkLst>
            <pc:docMk/>
            <pc:sldMk cId="2954098889" sldId="287"/>
            <ac:inkMk id="17" creationId="{4D9065B2-5188-467C-BE88-A8CAC8BB6CFF}"/>
          </ac:inkMkLst>
        </pc:inkChg>
        <pc:inkChg chg="add del">
          <ac:chgData name="Maria Zafar" userId="S::maria.zafar@ucp.edu.pk::ac1be633-9544-487e-8245-7311934249c5" providerId="AD" clId="Web-{D2F604DC-1633-CCEE-2A40-1D838974D156}" dt="2021-04-14T06:03:25.452" v="83"/>
          <ac:inkMkLst>
            <pc:docMk/>
            <pc:sldMk cId="2954098889" sldId="287"/>
            <ac:inkMk id="18" creationId="{B99EDB8E-D09F-472D-B911-35D5B9588437}"/>
          </ac:inkMkLst>
        </pc:inkChg>
        <pc:inkChg chg="add del">
          <ac:chgData name="Maria Zafar" userId="S::maria.zafar@ucp.edu.pk::ac1be633-9544-487e-8245-7311934249c5" providerId="AD" clId="Web-{D2F604DC-1633-CCEE-2A40-1D838974D156}" dt="2021-04-14T06:03:25.452" v="82"/>
          <ac:inkMkLst>
            <pc:docMk/>
            <pc:sldMk cId="2954098889" sldId="287"/>
            <ac:inkMk id="19" creationId="{F68709B4-39BB-454A-BF2F-6DE98BB43FC0}"/>
          </ac:inkMkLst>
        </pc:inkChg>
        <pc:inkChg chg="add del">
          <ac:chgData name="Maria Zafar" userId="S::maria.zafar@ucp.edu.pk::ac1be633-9544-487e-8245-7311934249c5" providerId="AD" clId="Web-{D2F604DC-1633-CCEE-2A40-1D838974D156}" dt="2021-04-14T06:03:25.452" v="81"/>
          <ac:inkMkLst>
            <pc:docMk/>
            <pc:sldMk cId="2954098889" sldId="287"/>
            <ac:inkMk id="20" creationId="{84681B36-3F0C-42A9-9C21-F140C9AB2D9A}"/>
          </ac:inkMkLst>
        </pc:inkChg>
        <pc:inkChg chg="add del">
          <ac:chgData name="Maria Zafar" userId="S::maria.zafar@ucp.edu.pk::ac1be633-9544-487e-8245-7311934249c5" providerId="AD" clId="Web-{D2F604DC-1633-CCEE-2A40-1D838974D156}" dt="2021-04-14T06:03:25.452" v="80"/>
          <ac:inkMkLst>
            <pc:docMk/>
            <pc:sldMk cId="2954098889" sldId="287"/>
            <ac:inkMk id="21" creationId="{59570A46-0DA5-4824-A3EB-66F50BE33E8B}"/>
          </ac:inkMkLst>
        </pc:inkChg>
        <pc:inkChg chg="add del">
          <ac:chgData name="Maria Zafar" userId="S::maria.zafar@ucp.edu.pk::ac1be633-9544-487e-8245-7311934249c5" providerId="AD" clId="Web-{D2F604DC-1633-CCEE-2A40-1D838974D156}" dt="2021-04-14T06:03:25.452" v="79"/>
          <ac:inkMkLst>
            <pc:docMk/>
            <pc:sldMk cId="2954098889" sldId="287"/>
            <ac:inkMk id="22" creationId="{449699B8-B66C-4FB6-AAB5-450E6ACCCEDC}"/>
          </ac:inkMkLst>
        </pc:inkChg>
        <pc:inkChg chg="add del">
          <ac:chgData name="Maria Zafar" userId="S::maria.zafar@ucp.edu.pk::ac1be633-9544-487e-8245-7311934249c5" providerId="AD" clId="Web-{D2F604DC-1633-CCEE-2A40-1D838974D156}" dt="2021-04-14T06:03:32.171" v="102"/>
          <ac:inkMkLst>
            <pc:docMk/>
            <pc:sldMk cId="2954098889" sldId="287"/>
            <ac:inkMk id="23" creationId="{29CBA0D7-59FE-438C-B910-15F631AF205B}"/>
          </ac:inkMkLst>
        </pc:inkChg>
        <pc:inkChg chg="add del">
          <ac:chgData name="Maria Zafar" userId="S::maria.zafar@ucp.edu.pk::ac1be633-9544-487e-8245-7311934249c5" providerId="AD" clId="Web-{D2F604DC-1633-CCEE-2A40-1D838974D156}" dt="2021-04-14T06:03:32.171" v="101"/>
          <ac:inkMkLst>
            <pc:docMk/>
            <pc:sldMk cId="2954098889" sldId="287"/>
            <ac:inkMk id="24" creationId="{AE31843E-E67C-4536-915D-EA26550FB939}"/>
          </ac:inkMkLst>
        </pc:inkChg>
        <pc:inkChg chg="add del">
          <ac:chgData name="Maria Zafar" userId="S::maria.zafar@ucp.edu.pk::ac1be633-9544-487e-8245-7311934249c5" providerId="AD" clId="Web-{D2F604DC-1633-CCEE-2A40-1D838974D156}" dt="2021-04-14T06:03:32.171" v="100"/>
          <ac:inkMkLst>
            <pc:docMk/>
            <pc:sldMk cId="2954098889" sldId="287"/>
            <ac:inkMk id="25" creationId="{91535C78-7566-44F9-B1D4-171ADE76E2BA}"/>
          </ac:inkMkLst>
        </pc:inkChg>
        <pc:inkChg chg="add del">
          <ac:chgData name="Maria Zafar" userId="S::maria.zafar@ucp.edu.pk::ac1be633-9544-487e-8245-7311934249c5" providerId="AD" clId="Web-{D2F604DC-1633-CCEE-2A40-1D838974D156}" dt="2021-04-14T06:03:32.171" v="99"/>
          <ac:inkMkLst>
            <pc:docMk/>
            <pc:sldMk cId="2954098889" sldId="287"/>
            <ac:inkMk id="26" creationId="{4B2E6E53-1E49-4D1F-982C-6F75CE507E70}"/>
          </ac:inkMkLst>
        </pc:inkChg>
        <pc:inkChg chg="add del">
          <ac:chgData name="Maria Zafar" userId="S::maria.zafar@ucp.edu.pk::ac1be633-9544-487e-8245-7311934249c5" providerId="AD" clId="Web-{D2F604DC-1633-CCEE-2A40-1D838974D156}" dt="2021-04-14T06:03:32.171" v="98"/>
          <ac:inkMkLst>
            <pc:docMk/>
            <pc:sldMk cId="2954098889" sldId="287"/>
            <ac:inkMk id="27" creationId="{BE71699B-C0B7-4A9E-8271-7B381D41B0A9}"/>
          </ac:inkMkLst>
        </pc:inkChg>
        <pc:inkChg chg="add del">
          <ac:chgData name="Maria Zafar" userId="S::maria.zafar@ucp.edu.pk::ac1be633-9544-487e-8245-7311934249c5" providerId="AD" clId="Web-{D2F604DC-1633-CCEE-2A40-1D838974D156}" dt="2021-04-14T06:03:32.171" v="97"/>
          <ac:inkMkLst>
            <pc:docMk/>
            <pc:sldMk cId="2954098889" sldId="287"/>
            <ac:inkMk id="28" creationId="{DFC2934B-0180-4A2B-9A86-2251B5A66829}"/>
          </ac:inkMkLst>
        </pc:inkChg>
        <pc:inkChg chg="add del">
          <ac:chgData name="Maria Zafar" userId="S::maria.zafar@ucp.edu.pk::ac1be633-9544-487e-8245-7311934249c5" providerId="AD" clId="Web-{D2F604DC-1633-CCEE-2A40-1D838974D156}" dt="2021-04-14T06:03:32.171" v="96"/>
          <ac:inkMkLst>
            <pc:docMk/>
            <pc:sldMk cId="2954098889" sldId="287"/>
            <ac:inkMk id="29" creationId="{2E1FF7B8-3057-444F-8014-09B45BE3EF45}"/>
          </ac:inkMkLst>
        </pc:inkChg>
        <pc:inkChg chg="add del">
          <ac:chgData name="Maria Zafar" userId="S::maria.zafar@ucp.edu.pk::ac1be633-9544-487e-8245-7311934249c5" providerId="AD" clId="Web-{D2F604DC-1633-CCEE-2A40-1D838974D156}" dt="2021-04-14T06:03:32.171" v="95"/>
          <ac:inkMkLst>
            <pc:docMk/>
            <pc:sldMk cId="2954098889" sldId="287"/>
            <ac:inkMk id="30" creationId="{EB096D8E-2ADF-4697-B1A8-694D13380FA6}"/>
          </ac:inkMkLst>
        </pc:inkChg>
        <pc:inkChg chg="add del">
          <ac:chgData name="Maria Zafar" userId="S::maria.zafar@ucp.edu.pk::ac1be633-9544-487e-8245-7311934249c5" providerId="AD" clId="Web-{D2F604DC-1633-CCEE-2A40-1D838974D156}" dt="2021-04-14T06:03:32.171" v="94"/>
          <ac:inkMkLst>
            <pc:docMk/>
            <pc:sldMk cId="2954098889" sldId="287"/>
            <ac:inkMk id="31" creationId="{B7D4AC44-9D4F-495A-8F0B-27368B4FAD56}"/>
          </ac:inkMkLst>
        </pc:inkChg>
        <pc:inkChg chg="add del">
          <ac:chgData name="Maria Zafar" userId="S::maria.zafar@ucp.edu.pk::ac1be633-9544-487e-8245-7311934249c5" providerId="AD" clId="Web-{D2F604DC-1633-CCEE-2A40-1D838974D156}" dt="2021-04-14T06:03:32.171" v="93"/>
          <ac:inkMkLst>
            <pc:docMk/>
            <pc:sldMk cId="2954098889" sldId="287"/>
            <ac:inkMk id="32" creationId="{ACD956A5-D400-4C46-8AF4-91FD47EBC345}"/>
          </ac:inkMkLst>
        </pc:inkChg>
        <pc:inkChg chg="add del">
          <ac:chgData name="Maria Zafar" userId="S::maria.zafar@ucp.edu.pk::ac1be633-9544-487e-8245-7311934249c5" providerId="AD" clId="Web-{D2F604DC-1633-CCEE-2A40-1D838974D156}" dt="2021-04-14T06:03:32.171" v="92"/>
          <ac:inkMkLst>
            <pc:docMk/>
            <pc:sldMk cId="2954098889" sldId="287"/>
            <ac:inkMk id="33" creationId="{3F095763-8473-4AF0-BBC4-516B38AD2152}"/>
          </ac:inkMkLst>
        </pc:inkChg>
      </pc:sldChg>
      <pc:sldChg chg="addSp delSp">
        <pc:chgData name="Maria Zafar" userId="S::maria.zafar@ucp.edu.pk::ac1be633-9544-487e-8245-7311934249c5" providerId="AD" clId="Web-{D2F604DC-1633-CCEE-2A40-1D838974D156}" dt="2021-04-14T06:05:42.284" v="140"/>
        <pc:sldMkLst>
          <pc:docMk/>
          <pc:sldMk cId="184938235" sldId="289"/>
        </pc:sldMkLst>
        <pc:inkChg chg="add del">
          <ac:chgData name="Maria Zafar" userId="S::maria.zafar@ucp.edu.pk::ac1be633-9544-487e-8245-7311934249c5" providerId="AD" clId="Web-{D2F604DC-1633-CCEE-2A40-1D838974D156}" dt="2021-04-14T06:04:48.689" v="110"/>
          <ac:inkMkLst>
            <pc:docMk/>
            <pc:sldMk cId="184938235" sldId="289"/>
            <ac:inkMk id="5" creationId="{18B52AEB-FBC7-48B2-8A63-968ECA5992EA}"/>
          </ac:inkMkLst>
        </pc:inkChg>
        <pc:inkChg chg="add del">
          <ac:chgData name="Maria Zafar" userId="S::maria.zafar@ucp.edu.pk::ac1be633-9544-487e-8245-7311934249c5" providerId="AD" clId="Web-{D2F604DC-1633-CCEE-2A40-1D838974D156}" dt="2021-04-14T06:04:48.689" v="109"/>
          <ac:inkMkLst>
            <pc:docMk/>
            <pc:sldMk cId="184938235" sldId="289"/>
            <ac:inkMk id="6" creationId="{BACAFD6C-DB43-43DF-A872-6B7267003E8F}"/>
          </ac:inkMkLst>
        </pc:inkChg>
        <pc:inkChg chg="add del">
          <ac:chgData name="Maria Zafar" userId="S::maria.zafar@ucp.edu.pk::ac1be633-9544-487e-8245-7311934249c5" providerId="AD" clId="Web-{D2F604DC-1633-CCEE-2A40-1D838974D156}" dt="2021-04-14T06:05:42.284" v="140"/>
          <ac:inkMkLst>
            <pc:docMk/>
            <pc:sldMk cId="184938235" sldId="289"/>
            <ac:inkMk id="7" creationId="{E9FD2892-11A9-48F7-A119-F232694B1115}"/>
          </ac:inkMkLst>
        </pc:inkChg>
        <pc:inkChg chg="add del">
          <ac:chgData name="Maria Zafar" userId="S::maria.zafar@ucp.edu.pk::ac1be633-9544-487e-8245-7311934249c5" providerId="AD" clId="Web-{D2F604DC-1633-CCEE-2A40-1D838974D156}" dt="2021-04-14T06:05:42.284" v="139"/>
          <ac:inkMkLst>
            <pc:docMk/>
            <pc:sldMk cId="184938235" sldId="289"/>
            <ac:inkMk id="8" creationId="{E2CB401F-9DE9-4AD3-98D1-17FD66D21330}"/>
          </ac:inkMkLst>
        </pc:inkChg>
        <pc:inkChg chg="add del">
          <ac:chgData name="Maria Zafar" userId="S::maria.zafar@ucp.edu.pk::ac1be633-9544-487e-8245-7311934249c5" providerId="AD" clId="Web-{D2F604DC-1633-CCEE-2A40-1D838974D156}" dt="2021-04-14T06:05:42.284" v="138"/>
          <ac:inkMkLst>
            <pc:docMk/>
            <pc:sldMk cId="184938235" sldId="289"/>
            <ac:inkMk id="9" creationId="{834664D3-AABE-49F0-870C-1911C35FDB6B}"/>
          </ac:inkMkLst>
        </pc:inkChg>
        <pc:inkChg chg="add del">
          <ac:chgData name="Maria Zafar" userId="S::maria.zafar@ucp.edu.pk::ac1be633-9544-487e-8245-7311934249c5" providerId="AD" clId="Web-{D2F604DC-1633-CCEE-2A40-1D838974D156}" dt="2021-04-14T06:05:42.284" v="137"/>
          <ac:inkMkLst>
            <pc:docMk/>
            <pc:sldMk cId="184938235" sldId="289"/>
            <ac:inkMk id="10" creationId="{03F3D2CA-5279-4BC3-8CC4-8E50AE83F351}"/>
          </ac:inkMkLst>
        </pc:inkChg>
        <pc:inkChg chg="add del">
          <ac:chgData name="Maria Zafar" userId="S::maria.zafar@ucp.edu.pk::ac1be633-9544-487e-8245-7311934249c5" providerId="AD" clId="Web-{D2F604DC-1633-CCEE-2A40-1D838974D156}" dt="2021-04-14T06:05:42.284" v="136"/>
          <ac:inkMkLst>
            <pc:docMk/>
            <pc:sldMk cId="184938235" sldId="289"/>
            <ac:inkMk id="11" creationId="{A7EE6E1B-31F7-49A0-80D6-0923D0B3CB29}"/>
          </ac:inkMkLst>
        </pc:inkChg>
        <pc:inkChg chg="add del">
          <ac:chgData name="Maria Zafar" userId="S::maria.zafar@ucp.edu.pk::ac1be633-9544-487e-8245-7311934249c5" providerId="AD" clId="Web-{D2F604DC-1633-CCEE-2A40-1D838974D156}" dt="2021-04-14T06:05:42.284" v="135"/>
          <ac:inkMkLst>
            <pc:docMk/>
            <pc:sldMk cId="184938235" sldId="289"/>
            <ac:inkMk id="12" creationId="{3A47F684-AE57-4C40-AA85-1BA6B3401F7B}"/>
          </ac:inkMkLst>
        </pc:inkChg>
        <pc:inkChg chg="add del">
          <ac:chgData name="Maria Zafar" userId="S::maria.zafar@ucp.edu.pk::ac1be633-9544-487e-8245-7311934249c5" providerId="AD" clId="Web-{D2F604DC-1633-CCEE-2A40-1D838974D156}" dt="2021-04-14T06:05:42.284" v="134"/>
          <ac:inkMkLst>
            <pc:docMk/>
            <pc:sldMk cId="184938235" sldId="289"/>
            <ac:inkMk id="13" creationId="{EB43CEA7-2EEE-4AB4-B795-3ADE8DD92FBA}"/>
          </ac:inkMkLst>
        </pc:inkChg>
        <pc:inkChg chg="add del">
          <ac:chgData name="Maria Zafar" userId="S::maria.zafar@ucp.edu.pk::ac1be633-9544-487e-8245-7311934249c5" providerId="AD" clId="Web-{D2F604DC-1633-CCEE-2A40-1D838974D156}" dt="2021-04-14T06:05:42.284" v="133"/>
          <ac:inkMkLst>
            <pc:docMk/>
            <pc:sldMk cId="184938235" sldId="289"/>
            <ac:inkMk id="14" creationId="{CC91C361-31C1-4935-8FD8-88A809916277}"/>
          </ac:inkMkLst>
        </pc:inkChg>
        <pc:inkChg chg="add del">
          <ac:chgData name="Maria Zafar" userId="S::maria.zafar@ucp.edu.pk::ac1be633-9544-487e-8245-7311934249c5" providerId="AD" clId="Web-{D2F604DC-1633-CCEE-2A40-1D838974D156}" dt="2021-04-14T06:05:42.284" v="132"/>
          <ac:inkMkLst>
            <pc:docMk/>
            <pc:sldMk cId="184938235" sldId="289"/>
            <ac:inkMk id="15" creationId="{64AC87EB-3FD5-47DA-9ACD-7269A32D15C6}"/>
          </ac:inkMkLst>
        </pc:inkChg>
        <pc:inkChg chg="add del">
          <ac:chgData name="Maria Zafar" userId="S::maria.zafar@ucp.edu.pk::ac1be633-9544-487e-8245-7311934249c5" providerId="AD" clId="Web-{D2F604DC-1633-CCEE-2A40-1D838974D156}" dt="2021-04-14T06:05:42.284" v="131"/>
          <ac:inkMkLst>
            <pc:docMk/>
            <pc:sldMk cId="184938235" sldId="289"/>
            <ac:inkMk id="16" creationId="{343BDB65-9A62-4790-96D0-D069A1818FBE}"/>
          </ac:inkMkLst>
        </pc:inkChg>
        <pc:inkChg chg="add del">
          <ac:chgData name="Maria Zafar" userId="S::maria.zafar@ucp.edu.pk::ac1be633-9544-487e-8245-7311934249c5" providerId="AD" clId="Web-{D2F604DC-1633-CCEE-2A40-1D838974D156}" dt="2021-04-14T06:05:42.284" v="130"/>
          <ac:inkMkLst>
            <pc:docMk/>
            <pc:sldMk cId="184938235" sldId="289"/>
            <ac:inkMk id="17" creationId="{BF492C52-0DFD-4EE1-8A1E-77B4CE07D338}"/>
          </ac:inkMkLst>
        </pc:inkChg>
        <pc:inkChg chg="add del">
          <ac:chgData name="Maria Zafar" userId="S::maria.zafar@ucp.edu.pk::ac1be633-9544-487e-8245-7311934249c5" providerId="AD" clId="Web-{D2F604DC-1633-CCEE-2A40-1D838974D156}" dt="2021-04-14T06:05:42.284" v="129"/>
          <ac:inkMkLst>
            <pc:docMk/>
            <pc:sldMk cId="184938235" sldId="289"/>
            <ac:inkMk id="18" creationId="{8923CC9C-1B20-4BF4-BF76-D501A6E9B939}"/>
          </ac:inkMkLst>
        </pc:inkChg>
        <pc:inkChg chg="add del">
          <ac:chgData name="Maria Zafar" userId="S::maria.zafar@ucp.edu.pk::ac1be633-9544-487e-8245-7311934249c5" providerId="AD" clId="Web-{D2F604DC-1633-CCEE-2A40-1D838974D156}" dt="2021-04-14T06:05:42.284" v="128"/>
          <ac:inkMkLst>
            <pc:docMk/>
            <pc:sldMk cId="184938235" sldId="289"/>
            <ac:inkMk id="19" creationId="{00C62735-2A0E-40F0-9D56-1749CA419D56}"/>
          </ac:inkMkLst>
        </pc:inkChg>
        <pc:inkChg chg="add del">
          <ac:chgData name="Maria Zafar" userId="S::maria.zafar@ucp.edu.pk::ac1be633-9544-487e-8245-7311934249c5" providerId="AD" clId="Web-{D2F604DC-1633-CCEE-2A40-1D838974D156}" dt="2021-04-14T06:05:42.284" v="127"/>
          <ac:inkMkLst>
            <pc:docMk/>
            <pc:sldMk cId="184938235" sldId="289"/>
            <ac:inkMk id="20" creationId="{75EB7B0C-457C-4B2E-9F5C-E3567AAD9491}"/>
          </ac:inkMkLst>
        </pc:inkChg>
        <pc:inkChg chg="add del">
          <ac:chgData name="Maria Zafar" userId="S::maria.zafar@ucp.edu.pk::ac1be633-9544-487e-8245-7311934249c5" providerId="AD" clId="Web-{D2F604DC-1633-CCEE-2A40-1D838974D156}" dt="2021-04-14T06:05:42.284" v="126"/>
          <ac:inkMkLst>
            <pc:docMk/>
            <pc:sldMk cId="184938235" sldId="289"/>
            <ac:inkMk id="21" creationId="{CD93E9BA-1CAD-406C-998A-DD9028D204FE}"/>
          </ac:inkMkLst>
        </pc:inkChg>
      </pc:sldChg>
      <pc:sldChg chg="addSp delSp">
        <pc:chgData name="Maria Zafar" userId="S::maria.zafar@ucp.edu.pk::ac1be633-9544-487e-8245-7311934249c5" providerId="AD" clId="Web-{D2F604DC-1633-CCEE-2A40-1D838974D156}" dt="2021-04-14T06:09:04.915" v="178"/>
        <pc:sldMkLst>
          <pc:docMk/>
          <pc:sldMk cId="356897062" sldId="292"/>
        </pc:sldMkLst>
        <pc:inkChg chg="add del">
          <ac:chgData name="Maria Zafar" userId="S::maria.zafar@ucp.edu.pk::ac1be633-9544-487e-8245-7311934249c5" providerId="AD" clId="Web-{D2F604DC-1633-CCEE-2A40-1D838974D156}" dt="2021-04-14T06:08:47.539" v="176"/>
          <ac:inkMkLst>
            <pc:docMk/>
            <pc:sldMk cId="356897062" sldId="292"/>
            <ac:inkMk id="4" creationId="{47FA036E-7CEB-4B33-A4DD-613EBBA91A12}"/>
          </ac:inkMkLst>
        </pc:inkChg>
        <pc:inkChg chg="add del">
          <ac:chgData name="Maria Zafar" userId="S::maria.zafar@ucp.edu.pk::ac1be633-9544-487e-8245-7311934249c5" providerId="AD" clId="Web-{D2F604DC-1633-CCEE-2A40-1D838974D156}" dt="2021-04-14T06:08:47.524" v="175"/>
          <ac:inkMkLst>
            <pc:docMk/>
            <pc:sldMk cId="356897062" sldId="292"/>
            <ac:inkMk id="7" creationId="{6F8A3BA1-CA85-4116-928C-F88F5A27E3A5}"/>
          </ac:inkMkLst>
        </pc:inkChg>
        <pc:inkChg chg="add del">
          <ac:chgData name="Maria Zafar" userId="S::maria.zafar@ucp.edu.pk::ac1be633-9544-487e-8245-7311934249c5" providerId="AD" clId="Web-{D2F604DC-1633-CCEE-2A40-1D838974D156}" dt="2021-04-14T06:08:47.524" v="174"/>
          <ac:inkMkLst>
            <pc:docMk/>
            <pc:sldMk cId="356897062" sldId="292"/>
            <ac:inkMk id="8" creationId="{98CC36E0-0FBA-41E1-802C-1FBF9546B31C}"/>
          </ac:inkMkLst>
        </pc:inkChg>
        <pc:inkChg chg="add del">
          <ac:chgData name="Maria Zafar" userId="S::maria.zafar@ucp.edu.pk::ac1be633-9544-487e-8245-7311934249c5" providerId="AD" clId="Web-{D2F604DC-1633-CCEE-2A40-1D838974D156}" dt="2021-04-14T06:08:47.524" v="173"/>
          <ac:inkMkLst>
            <pc:docMk/>
            <pc:sldMk cId="356897062" sldId="292"/>
            <ac:inkMk id="9" creationId="{67542967-D448-4C56-AD55-DA0DA386B819}"/>
          </ac:inkMkLst>
        </pc:inkChg>
        <pc:inkChg chg="add del">
          <ac:chgData name="Maria Zafar" userId="S::maria.zafar@ucp.edu.pk::ac1be633-9544-487e-8245-7311934249c5" providerId="AD" clId="Web-{D2F604DC-1633-CCEE-2A40-1D838974D156}" dt="2021-04-14T06:08:47.524" v="172"/>
          <ac:inkMkLst>
            <pc:docMk/>
            <pc:sldMk cId="356897062" sldId="292"/>
            <ac:inkMk id="10" creationId="{62650765-8112-4365-91F0-7E65812B112A}"/>
          </ac:inkMkLst>
        </pc:inkChg>
        <pc:inkChg chg="add del">
          <ac:chgData name="Maria Zafar" userId="S::maria.zafar@ucp.edu.pk::ac1be633-9544-487e-8245-7311934249c5" providerId="AD" clId="Web-{D2F604DC-1633-CCEE-2A40-1D838974D156}" dt="2021-04-14T06:08:47.524" v="171"/>
          <ac:inkMkLst>
            <pc:docMk/>
            <pc:sldMk cId="356897062" sldId="292"/>
            <ac:inkMk id="11" creationId="{411002C2-2D4B-4917-AAD2-F1C92BA23B21}"/>
          </ac:inkMkLst>
        </pc:inkChg>
        <pc:inkChg chg="add del">
          <ac:chgData name="Maria Zafar" userId="S::maria.zafar@ucp.edu.pk::ac1be633-9544-487e-8245-7311934249c5" providerId="AD" clId="Web-{D2F604DC-1633-CCEE-2A40-1D838974D156}" dt="2021-04-14T06:08:47.524" v="170"/>
          <ac:inkMkLst>
            <pc:docMk/>
            <pc:sldMk cId="356897062" sldId="292"/>
            <ac:inkMk id="12" creationId="{40A4F0EA-A0F3-4173-92A6-8F2B921E220C}"/>
          </ac:inkMkLst>
        </pc:inkChg>
        <pc:inkChg chg="add del">
          <ac:chgData name="Maria Zafar" userId="S::maria.zafar@ucp.edu.pk::ac1be633-9544-487e-8245-7311934249c5" providerId="AD" clId="Web-{D2F604DC-1633-CCEE-2A40-1D838974D156}" dt="2021-04-14T06:08:47.524" v="169"/>
          <ac:inkMkLst>
            <pc:docMk/>
            <pc:sldMk cId="356897062" sldId="292"/>
            <ac:inkMk id="13" creationId="{AE64CF56-6C90-4F25-AC74-3BD3910E871D}"/>
          </ac:inkMkLst>
        </pc:inkChg>
        <pc:inkChg chg="add del">
          <ac:chgData name="Maria Zafar" userId="S::maria.zafar@ucp.edu.pk::ac1be633-9544-487e-8245-7311934249c5" providerId="AD" clId="Web-{D2F604DC-1633-CCEE-2A40-1D838974D156}" dt="2021-04-14T06:08:47.524" v="168"/>
          <ac:inkMkLst>
            <pc:docMk/>
            <pc:sldMk cId="356897062" sldId="292"/>
            <ac:inkMk id="14" creationId="{60C8A19C-63F6-49D2-A6E2-7BF8F80BDCF8}"/>
          </ac:inkMkLst>
        </pc:inkChg>
        <pc:inkChg chg="add del">
          <ac:chgData name="Maria Zafar" userId="S::maria.zafar@ucp.edu.pk::ac1be633-9544-487e-8245-7311934249c5" providerId="AD" clId="Web-{D2F604DC-1633-CCEE-2A40-1D838974D156}" dt="2021-04-14T06:08:47.524" v="167"/>
          <ac:inkMkLst>
            <pc:docMk/>
            <pc:sldMk cId="356897062" sldId="292"/>
            <ac:inkMk id="15" creationId="{19E860B2-4BFB-48AA-9019-8337393C6BBF}"/>
          </ac:inkMkLst>
        </pc:inkChg>
        <pc:inkChg chg="add del">
          <ac:chgData name="Maria Zafar" userId="S::maria.zafar@ucp.edu.pk::ac1be633-9544-487e-8245-7311934249c5" providerId="AD" clId="Web-{D2F604DC-1633-CCEE-2A40-1D838974D156}" dt="2021-04-14T06:08:47.524" v="166"/>
          <ac:inkMkLst>
            <pc:docMk/>
            <pc:sldMk cId="356897062" sldId="292"/>
            <ac:inkMk id="16" creationId="{062349E6-6843-4216-98CA-32BA8DA1D40D}"/>
          </ac:inkMkLst>
        </pc:inkChg>
        <pc:inkChg chg="add del">
          <ac:chgData name="Maria Zafar" userId="S::maria.zafar@ucp.edu.pk::ac1be633-9544-487e-8245-7311934249c5" providerId="AD" clId="Web-{D2F604DC-1633-CCEE-2A40-1D838974D156}" dt="2021-04-14T06:08:47.524" v="165"/>
          <ac:inkMkLst>
            <pc:docMk/>
            <pc:sldMk cId="356897062" sldId="292"/>
            <ac:inkMk id="17" creationId="{C725E854-0770-4D88-88BD-205A294DEC38}"/>
          </ac:inkMkLst>
        </pc:inkChg>
        <pc:inkChg chg="add del">
          <ac:chgData name="Maria Zafar" userId="S::maria.zafar@ucp.edu.pk::ac1be633-9544-487e-8245-7311934249c5" providerId="AD" clId="Web-{D2F604DC-1633-CCEE-2A40-1D838974D156}" dt="2021-04-14T06:08:47.524" v="164"/>
          <ac:inkMkLst>
            <pc:docMk/>
            <pc:sldMk cId="356897062" sldId="292"/>
            <ac:inkMk id="18" creationId="{BFAEFE0C-F0BA-4BDF-A488-A79FA9C481C6}"/>
          </ac:inkMkLst>
        </pc:inkChg>
        <pc:inkChg chg="add del">
          <ac:chgData name="Maria Zafar" userId="S::maria.zafar@ucp.edu.pk::ac1be633-9544-487e-8245-7311934249c5" providerId="AD" clId="Web-{D2F604DC-1633-CCEE-2A40-1D838974D156}" dt="2021-04-14T06:08:47.524" v="163"/>
          <ac:inkMkLst>
            <pc:docMk/>
            <pc:sldMk cId="356897062" sldId="292"/>
            <ac:inkMk id="19" creationId="{BFCBC3B4-1ECA-4132-BA8B-9CCA792DE09F}"/>
          </ac:inkMkLst>
        </pc:inkChg>
        <pc:inkChg chg="add del">
          <ac:chgData name="Maria Zafar" userId="S::maria.zafar@ucp.edu.pk::ac1be633-9544-487e-8245-7311934249c5" providerId="AD" clId="Web-{D2F604DC-1633-CCEE-2A40-1D838974D156}" dt="2021-04-14T06:08:47.524" v="162"/>
          <ac:inkMkLst>
            <pc:docMk/>
            <pc:sldMk cId="356897062" sldId="292"/>
            <ac:inkMk id="20" creationId="{5DEC9E45-BB8C-4F1D-8EBB-960D615D771A}"/>
          </ac:inkMkLst>
        </pc:inkChg>
        <pc:inkChg chg="add del">
          <ac:chgData name="Maria Zafar" userId="S::maria.zafar@ucp.edu.pk::ac1be633-9544-487e-8245-7311934249c5" providerId="AD" clId="Web-{D2F604DC-1633-CCEE-2A40-1D838974D156}" dt="2021-04-14T06:08:47.524" v="161"/>
          <ac:inkMkLst>
            <pc:docMk/>
            <pc:sldMk cId="356897062" sldId="292"/>
            <ac:inkMk id="21" creationId="{B57347A9-C847-4459-939D-3EFB4E32DD64}"/>
          </ac:inkMkLst>
        </pc:inkChg>
        <pc:inkChg chg="add del">
          <ac:chgData name="Maria Zafar" userId="S::maria.zafar@ucp.edu.pk::ac1be633-9544-487e-8245-7311934249c5" providerId="AD" clId="Web-{D2F604DC-1633-CCEE-2A40-1D838974D156}" dt="2021-04-14T06:08:47.524" v="160"/>
          <ac:inkMkLst>
            <pc:docMk/>
            <pc:sldMk cId="356897062" sldId="292"/>
            <ac:inkMk id="22" creationId="{1BDFA4F4-449F-4FCB-B55F-25019D29001F}"/>
          </ac:inkMkLst>
        </pc:inkChg>
        <pc:inkChg chg="add del">
          <ac:chgData name="Maria Zafar" userId="S::maria.zafar@ucp.edu.pk::ac1be633-9544-487e-8245-7311934249c5" providerId="AD" clId="Web-{D2F604DC-1633-CCEE-2A40-1D838974D156}" dt="2021-04-14T06:08:47.524" v="159"/>
          <ac:inkMkLst>
            <pc:docMk/>
            <pc:sldMk cId="356897062" sldId="292"/>
            <ac:inkMk id="23" creationId="{934B75D5-6D75-47D2-A30A-B9BC6DAAD345}"/>
          </ac:inkMkLst>
        </pc:inkChg>
        <pc:inkChg chg="add del">
          <ac:chgData name="Maria Zafar" userId="S::maria.zafar@ucp.edu.pk::ac1be633-9544-487e-8245-7311934249c5" providerId="AD" clId="Web-{D2F604DC-1633-CCEE-2A40-1D838974D156}" dt="2021-04-14T06:09:04.915" v="178"/>
          <ac:inkMkLst>
            <pc:docMk/>
            <pc:sldMk cId="356897062" sldId="292"/>
            <ac:inkMk id="24" creationId="{85E6E599-729E-41C6-84CD-27CBB05FFB82}"/>
          </ac:inkMkLst>
        </pc:inkChg>
      </pc:sldChg>
    </pc:docChg>
  </pc:docChgLst>
  <pc:docChgLst>
    <pc:chgData name="Maria Zafar" userId="S::maria.zafar@ucp.edu.pk::ac1be633-9544-487e-8245-7311934249c5" providerId="AD" clId="Web-{B87C1D36-1F6D-36F3-747F-836971BF0F4E}"/>
    <pc:docChg chg="modSld">
      <pc:chgData name="Maria Zafar" userId="S::maria.zafar@ucp.edu.pk::ac1be633-9544-487e-8245-7311934249c5" providerId="AD" clId="Web-{B87C1D36-1F6D-36F3-747F-836971BF0F4E}" dt="2021-04-20T09:29:58.834" v="198"/>
      <pc:docMkLst>
        <pc:docMk/>
      </pc:docMkLst>
      <pc:sldChg chg="addSp delSp">
        <pc:chgData name="Maria Zafar" userId="S::maria.zafar@ucp.edu.pk::ac1be633-9544-487e-8245-7311934249c5" providerId="AD" clId="Web-{B87C1D36-1F6D-36F3-747F-836971BF0F4E}" dt="2021-04-20T09:29:58.834" v="198"/>
        <pc:sldMkLst>
          <pc:docMk/>
          <pc:sldMk cId="104296174" sldId="271"/>
        </pc:sldMkLst>
        <pc:inkChg chg="add del">
          <ac:chgData name="Maria Zafar" userId="S::maria.zafar@ucp.edu.pk::ac1be633-9544-487e-8245-7311934249c5" providerId="AD" clId="Web-{B87C1D36-1F6D-36F3-747F-836971BF0F4E}" dt="2021-04-20T09:29:58.834" v="198"/>
          <ac:inkMkLst>
            <pc:docMk/>
            <pc:sldMk cId="104296174" sldId="271"/>
            <ac:inkMk id="3" creationId="{0DDC36D5-0CAB-44F5-9D6D-9BFCE82E87E9}"/>
          </ac:inkMkLst>
        </pc:inkChg>
      </pc:sldChg>
      <pc:sldChg chg="addSp delSp">
        <pc:chgData name="Maria Zafar" userId="S::maria.zafar@ucp.edu.pk::ac1be633-9544-487e-8245-7311934249c5" providerId="AD" clId="Web-{B87C1D36-1F6D-36F3-747F-836971BF0F4E}" dt="2021-04-20T09:12:03.700" v="99"/>
        <pc:sldMkLst>
          <pc:docMk/>
          <pc:sldMk cId="2645279179" sldId="281"/>
        </pc:sldMkLst>
        <pc:inkChg chg="add del">
          <ac:chgData name="Maria Zafar" userId="S::maria.zafar@ucp.edu.pk::ac1be633-9544-487e-8245-7311934249c5" providerId="AD" clId="Web-{B87C1D36-1F6D-36F3-747F-836971BF0F4E}" dt="2021-04-20T09:12:03.700" v="99"/>
          <ac:inkMkLst>
            <pc:docMk/>
            <pc:sldMk cId="2645279179" sldId="281"/>
            <ac:inkMk id="3" creationId="{AA7049D2-B615-435B-96F1-46973C898064}"/>
          </ac:inkMkLst>
        </pc:inkChg>
        <pc:inkChg chg="add del">
          <ac:chgData name="Maria Zafar" userId="S::maria.zafar@ucp.edu.pk::ac1be633-9544-487e-8245-7311934249c5" providerId="AD" clId="Web-{B87C1D36-1F6D-36F3-747F-836971BF0F4E}" dt="2021-04-20T09:12:03.700" v="98"/>
          <ac:inkMkLst>
            <pc:docMk/>
            <pc:sldMk cId="2645279179" sldId="281"/>
            <ac:inkMk id="6" creationId="{29A535B0-D652-44CF-A9DD-59BA5D593D26}"/>
          </ac:inkMkLst>
        </pc:inkChg>
        <pc:inkChg chg="add del">
          <ac:chgData name="Maria Zafar" userId="S::maria.zafar@ucp.edu.pk::ac1be633-9544-487e-8245-7311934249c5" providerId="AD" clId="Web-{B87C1D36-1F6D-36F3-747F-836971BF0F4E}" dt="2021-04-20T09:12:03.700" v="97"/>
          <ac:inkMkLst>
            <pc:docMk/>
            <pc:sldMk cId="2645279179" sldId="281"/>
            <ac:inkMk id="7" creationId="{3698D930-AEA9-43AA-8E0C-E083974F254A}"/>
          </ac:inkMkLst>
        </pc:inkChg>
        <pc:inkChg chg="add del">
          <ac:chgData name="Maria Zafar" userId="S::maria.zafar@ucp.edu.pk::ac1be633-9544-487e-8245-7311934249c5" providerId="AD" clId="Web-{B87C1D36-1F6D-36F3-747F-836971BF0F4E}" dt="2021-04-20T09:12:03.700" v="96"/>
          <ac:inkMkLst>
            <pc:docMk/>
            <pc:sldMk cId="2645279179" sldId="281"/>
            <ac:inkMk id="8" creationId="{2CF4723C-5CE9-4105-A48D-70D02D72B2D9}"/>
          </ac:inkMkLst>
        </pc:inkChg>
        <pc:inkChg chg="add del">
          <ac:chgData name="Maria Zafar" userId="S::maria.zafar@ucp.edu.pk::ac1be633-9544-487e-8245-7311934249c5" providerId="AD" clId="Web-{B87C1D36-1F6D-36F3-747F-836971BF0F4E}" dt="2021-04-20T09:12:03.700" v="95"/>
          <ac:inkMkLst>
            <pc:docMk/>
            <pc:sldMk cId="2645279179" sldId="281"/>
            <ac:inkMk id="9" creationId="{D60D605C-A7FC-4DB2-8CED-A6C8568CC42E}"/>
          </ac:inkMkLst>
        </pc:inkChg>
        <pc:inkChg chg="add del">
          <ac:chgData name="Maria Zafar" userId="S::maria.zafar@ucp.edu.pk::ac1be633-9544-487e-8245-7311934249c5" providerId="AD" clId="Web-{B87C1D36-1F6D-36F3-747F-836971BF0F4E}" dt="2021-04-20T09:12:03.700" v="94"/>
          <ac:inkMkLst>
            <pc:docMk/>
            <pc:sldMk cId="2645279179" sldId="281"/>
            <ac:inkMk id="10" creationId="{AB21E8BB-F602-4CCA-9F78-1CDB5F742308}"/>
          </ac:inkMkLst>
        </pc:inkChg>
        <pc:inkChg chg="add del">
          <ac:chgData name="Maria Zafar" userId="S::maria.zafar@ucp.edu.pk::ac1be633-9544-487e-8245-7311934249c5" providerId="AD" clId="Web-{B87C1D36-1F6D-36F3-747F-836971BF0F4E}" dt="2021-04-20T09:12:03.700" v="93"/>
          <ac:inkMkLst>
            <pc:docMk/>
            <pc:sldMk cId="2645279179" sldId="281"/>
            <ac:inkMk id="11" creationId="{7F40450D-C91C-450C-B569-AC95BFB2E5D9}"/>
          </ac:inkMkLst>
        </pc:inkChg>
        <pc:inkChg chg="add del">
          <ac:chgData name="Maria Zafar" userId="S::maria.zafar@ucp.edu.pk::ac1be633-9544-487e-8245-7311934249c5" providerId="AD" clId="Web-{B87C1D36-1F6D-36F3-747F-836971BF0F4E}" dt="2021-04-20T09:12:03.700" v="92"/>
          <ac:inkMkLst>
            <pc:docMk/>
            <pc:sldMk cId="2645279179" sldId="281"/>
            <ac:inkMk id="12" creationId="{D8C55C6C-D2F0-4AD4-AA7B-463C6934A1B3}"/>
          </ac:inkMkLst>
        </pc:inkChg>
        <pc:inkChg chg="add del">
          <ac:chgData name="Maria Zafar" userId="S::maria.zafar@ucp.edu.pk::ac1be633-9544-487e-8245-7311934249c5" providerId="AD" clId="Web-{B87C1D36-1F6D-36F3-747F-836971BF0F4E}" dt="2021-04-20T09:12:03.700" v="91"/>
          <ac:inkMkLst>
            <pc:docMk/>
            <pc:sldMk cId="2645279179" sldId="281"/>
            <ac:inkMk id="13" creationId="{FBBF9FBB-FA3A-4A5A-8CA3-BDF16130DD27}"/>
          </ac:inkMkLst>
        </pc:inkChg>
        <pc:inkChg chg="add del">
          <ac:chgData name="Maria Zafar" userId="S::maria.zafar@ucp.edu.pk::ac1be633-9544-487e-8245-7311934249c5" providerId="AD" clId="Web-{B87C1D36-1F6D-36F3-747F-836971BF0F4E}" dt="2021-04-20T09:12:03.700" v="90"/>
          <ac:inkMkLst>
            <pc:docMk/>
            <pc:sldMk cId="2645279179" sldId="281"/>
            <ac:inkMk id="14" creationId="{B9F0A940-BAEE-4B35-81E3-BA83743265B8}"/>
          </ac:inkMkLst>
        </pc:inkChg>
        <pc:inkChg chg="add del">
          <ac:chgData name="Maria Zafar" userId="S::maria.zafar@ucp.edu.pk::ac1be633-9544-487e-8245-7311934249c5" providerId="AD" clId="Web-{B87C1D36-1F6D-36F3-747F-836971BF0F4E}" dt="2021-04-20T09:12:03.700" v="89"/>
          <ac:inkMkLst>
            <pc:docMk/>
            <pc:sldMk cId="2645279179" sldId="281"/>
            <ac:inkMk id="15" creationId="{428CFC9B-CC47-48AF-A03D-F6FA21BA9E57}"/>
          </ac:inkMkLst>
        </pc:inkChg>
        <pc:inkChg chg="add del">
          <ac:chgData name="Maria Zafar" userId="S::maria.zafar@ucp.edu.pk::ac1be633-9544-487e-8245-7311934249c5" providerId="AD" clId="Web-{B87C1D36-1F6D-36F3-747F-836971BF0F4E}" dt="2021-04-20T09:12:03.700" v="88"/>
          <ac:inkMkLst>
            <pc:docMk/>
            <pc:sldMk cId="2645279179" sldId="281"/>
            <ac:inkMk id="16" creationId="{7173C5B1-E1E7-4A50-82F4-390C81EC6CA2}"/>
          </ac:inkMkLst>
        </pc:inkChg>
        <pc:inkChg chg="add del">
          <ac:chgData name="Maria Zafar" userId="S::maria.zafar@ucp.edu.pk::ac1be633-9544-487e-8245-7311934249c5" providerId="AD" clId="Web-{B87C1D36-1F6D-36F3-747F-836971BF0F4E}" dt="2021-04-20T09:12:03.700" v="87"/>
          <ac:inkMkLst>
            <pc:docMk/>
            <pc:sldMk cId="2645279179" sldId="281"/>
            <ac:inkMk id="17" creationId="{7A00580A-7949-4B8A-AD39-6259C9D5D11D}"/>
          </ac:inkMkLst>
        </pc:inkChg>
        <pc:inkChg chg="add del">
          <ac:chgData name="Maria Zafar" userId="S::maria.zafar@ucp.edu.pk::ac1be633-9544-487e-8245-7311934249c5" providerId="AD" clId="Web-{B87C1D36-1F6D-36F3-747F-836971BF0F4E}" dt="2021-04-20T09:12:03.685" v="86"/>
          <ac:inkMkLst>
            <pc:docMk/>
            <pc:sldMk cId="2645279179" sldId="281"/>
            <ac:inkMk id="18" creationId="{07F9295C-5DA7-4733-B164-F2CC6870BDEC}"/>
          </ac:inkMkLst>
        </pc:inkChg>
        <pc:inkChg chg="add del">
          <ac:chgData name="Maria Zafar" userId="S::maria.zafar@ucp.edu.pk::ac1be633-9544-487e-8245-7311934249c5" providerId="AD" clId="Web-{B87C1D36-1F6D-36F3-747F-836971BF0F4E}" dt="2021-04-20T09:12:03.685" v="85"/>
          <ac:inkMkLst>
            <pc:docMk/>
            <pc:sldMk cId="2645279179" sldId="281"/>
            <ac:inkMk id="19" creationId="{AA96D2EB-B050-4439-B70F-C0C8B6D7800C}"/>
          </ac:inkMkLst>
        </pc:inkChg>
        <pc:inkChg chg="add del">
          <ac:chgData name="Maria Zafar" userId="S::maria.zafar@ucp.edu.pk::ac1be633-9544-487e-8245-7311934249c5" providerId="AD" clId="Web-{B87C1D36-1F6D-36F3-747F-836971BF0F4E}" dt="2021-04-20T09:12:03.685" v="84"/>
          <ac:inkMkLst>
            <pc:docMk/>
            <pc:sldMk cId="2645279179" sldId="281"/>
            <ac:inkMk id="20" creationId="{ABE5D264-E5F2-47E6-80E0-E276AD7CEA3F}"/>
          </ac:inkMkLst>
        </pc:inkChg>
        <pc:inkChg chg="add del">
          <ac:chgData name="Maria Zafar" userId="S::maria.zafar@ucp.edu.pk::ac1be633-9544-487e-8245-7311934249c5" providerId="AD" clId="Web-{B87C1D36-1F6D-36F3-747F-836971BF0F4E}" dt="2021-04-20T09:12:03.685" v="83"/>
          <ac:inkMkLst>
            <pc:docMk/>
            <pc:sldMk cId="2645279179" sldId="281"/>
            <ac:inkMk id="21" creationId="{485C0383-FEA6-4174-9041-296D77A73871}"/>
          </ac:inkMkLst>
        </pc:inkChg>
        <pc:inkChg chg="add del">
          <ac:chgData name="Maria Zafar" userId="S::maria.zafar@ucp.edu.pk::ac1be633-9544-487e-8245-7311934249c5" providerId="AD" clId="Web-{B87C1D36-1F6D-36F3-747F-836971BF0F4E}" dt="2021-04-20T09:12:03.685" v="82"/>
          <ac:inkMkLst>
            <pc:docMk/>
            <pc:sldMk cId="2645279179" sldId="281"/>
            <ac:inkMk id="22" creationId="{11F80B47-25C4-4C45-8774-083A38BF7B66}"/>
          </ac:inkMkLst>
        </pc:inkChg>
        <pc:inkChg chg="add del">
          <ac:chgData name="Maria Zafar" userId="S::maria.zafar@ucp.edu.pk::ac1be633-9544-487e-8245-7311934249c5" providerId="AD" clId="Web-{B87C1D36-1F6D-36F3-747F-836971BF0F4E}" dt="2021-04-20T09:12:03.685" v="81"/>
          <ac:inkMkLst>
            <pc:docMk/>
            <pc:sldMk cId="2645279179" sldId="281"/>
            <ac:inkMk id="23" creationId="{C6102262-F3E4-44A3-A838-11944D7B51E9}"/>
          </ac:inkMkLst>
        </pc:inkChg>
        <pc:inkChg chg="add del">
          <ac:chgData name="Maria Zafar" userId="S::maria.zafar@ucp.edu.pk::ac1be633-9544-487e-8245-7311934249c5" providerId="AD" clId="Web-{B87C1D36-1F6D-36F3-747F-836971BF0F4E}" dt="2021-04-20T09:12:03.685" v="80"/>
          <ac:inkMkLst>
            <pc:docMk/>
            <pc:sldMk cId="2645279179" sldId="281"/>
            <ac:inkMk id="24" creationId="{EA5A34AD-33E5-4C7A-989F-C88A9036BE8D}"/>
          </ac:inkMkLst>
        </pc:inkChg>
        <pc:inkChg chg="add del">
          <ac:chgData name="Maria Zafar" userId="S::maria.zafar@ucp.edu.pk::ac1be633-9544-487e-8245-7311934249c5" providerId="AD" clId="Web-{B87C1D36-1F6D-36F3-747F-836971BF0F4E}" dt="2021-04-20T09:12:03.685" v="79"/>
          <ac:inkMkLst>
            <pc:docMk/>
            <pc:sldMk cId="2645279179" sldId="281"/>
            <ac:inkMk id="25" creationId="{8A705680-A8A6-45C1-B7B8-9BC890DEE313}"/>
          </ac:inkMkLst>
        </pc:inkChg>
        <pc:inkChg chg="add del">
          <ac:chgData name="Maria Zafar" userId="S::maria.zafar@ucp.edu.pk::ac1be633-9544-487e-8245-7311934249c5" providerId="AD" clId="Web-{B87C1D36-1F6D-36F3-747F-836971BF0F4E}" dt="2021-04-20T09:12:03.685" v="78"/>
          <ac:inkMkLst>
            <pc:docMk/>
            <pc:sldMk cId="2645279179" sldId="281"/>
            <ac:inkMk id="26" creationId="{787F075E-C1B2-4310-8FE2-A595A976ABA4}"/>
          </ac:inkMkLst>
        </pc:inkChg>
        <pc:inkChg chg="add del">
          <ac:chgData name="Maria Zafar" userId="S::maria.zafar@ucp.edu.pk::ac1be633-9544-487e-8245-7311934249c5" providerId="AD" clId="Web-{B87C1D36-1F6D-36F3-747F-836971BF0F4E}" dt="2021-04-20T09:12:03.685" v="77"/>
          <ac:inkMkLst>
            <pc:docMk/>
            <pc:sldMk cId="2645279179" sldId="281"/>
            <ac:inkMk id="27" creationId="{AFF611E4-3562-4F7C-A9C6-9D9A3DEF0A72}"/>
          </ac:inkMkLst>
        </pc:inkChg>
        <pc:inkChg chg="add del">
          <ac:chgData name="Maria Zafar" userId="S::maria.zafar@ucp.edu.pk::ac1be633-9544-487e-8245-7311934249c5" providerId="AD" clId="Web-{B87C1D36-1F6D-36F3-747F-836971BF0F4E}" dt="2021-04-20T09:12:03.685" v="76"/>
          <ac:inkMkLst>
            <pc:docMk/>
            <pc:sldMk cId="2645279179" sldId="281"/>
            <ac:inkMk id="28" creationId="{0C93D8B1-CED1-4374-B751-BCBC31AE1D2D}"/>
          </ac:inkMkLst>
        </pc:inkChg>
        <pc:inkChg chg="add">
          <ac:chgData name="Maria Zafar" userId="S::maria.zafar@ucp.edu.pk::ac1be633-9544-487e-8245-7311934249c5" providerId="AD" clId="Web-{B87C1D36-1F6D-36F3-747F-836971BF0F4E}" dt="2021-04-20T09:06:43.287" v="24"/>
          <ac:inkMkLst>
            <pc:docMk/>
            <pc:sldMk cId="2645279179" sldId="281"/>
            <ac:inkMk id="29" creationId="{AC32174C-5620-4C38-B562-5AA61D617DEB}"/>
          </ac:inkMkLst>
        </pc:inkChg>
        <pc:inkChg chg="add del">
          <ac:chgData name="Maria Zafar" userId="S::maria.zafar@ucp.edu.pk::ac1be633-9544-487e-8245-7311934249c5" providerId="AD" clId="Web-{B87C1D36-1F6D-36F3-747F-836971BF0F4E}" dt="2021-04-20T09:12:03.685" v="75"/>
          <ac:inkMkLst>
            <pc:docMk/>
            <pc:sldMk cId="2645279179" sldId="281"/>
            <ac:inkMk id="30" creationId="{5D4006BE-BC16-436B-AF24-9C747B2441DC}"/>
          </ac:inkMkLst>
        </pc:inkChg>
        <pc:inkChg chg="add del">
          <ac:chgData name="Maria Zafar" userId="S::maria.zafar@ucp.edu.pk::ac1be633-9544-487e-8245-7311934249c5" providerId="AD" clId="Web-{B87C1D36-1F6D-36F3-747F-836971BF0F4E}" dt="2021-04-20T09:12:03.669" v="74"/>
          <ac:inkMkLst>
            <pc:docMk/>
            <pc:sldMk cId="2645279179" sldId="281"/>
            <ac:inkMk id="31" creationId="{F8FB442F-0240-4FA2-A69F-9740872F4243}"/>
          </ac:inkMkLst>
        </pc:inkChg>
        <pc:inkChg chg="add del">
          <ac:chgData name="Maria Zafar" userId="S::maria.zafar@ucp.edu.pk::ac1be633-9544-487e-8245-7311934249c5" providerId="AD" clId="Web-{B87C1D36-1F6D-36F3-747F-836971BF0F4E}" dt="2021-04-20T09:12:03.669" v="73"/>
          <ac:inkMkLst>
            <pc:docMk/>
            <pc:sldMk cId="2645279179" sldId="281"/>
            <ac:inkMk id="32" creationId="{71967D9C-17A3-4E45-93A9-50EC36632769}"/>
          </ac:inkMkLst>
        </pc:inkChg>
        <pc:inkChg chg="add del">
          <ac:chgData name="Maria Zafar" userId="S::maria.zafar@ucp.edu.pk::ac1be633-9544-487e-8245-7311934249c5" providerId="AD" clId="Web-{B87C1D36-1F6D-36F3-747F-836971BF0F4E}" dt="2021-04-20T09:12:03.669" v="72"/>
          <ac:inkMkLst>
            <pc:docMk/>
            <pc:sldMk cId="2645279179" sldId="281"/>
            <ac:inkMk id="33" creationId="{677DA5F9-9FAF-4707-A5AF-D67779C0B6CE}"/>
          </ac:inkMkLst>
        </pc:inkChg>
        <pc:inkChg chg="add">
          <ac:chgData name="Maria Zafar" userId="S::maria.zafar@ucp.edu.pk::ac1be633-9544-487e-8245-7311934249c5" providerId="AD" clId="Web-{B87C1D36-1F6D-36F3-747F-836971BF0F4E}" dt="2021-04-20T09:07:59.445" v="29"/>
          <ac:inkMkLst>
            <pc:docMk/>
            <pc:sldMk cId="2645279179" sldId="281"/>
            <ac:inkMk id="34" creationId="{EA800A70-4AB0-497A-8F94-73CA24350072}"/>
          </ac:inkMkLst>
        </pc:inkChg>
        <pc:inkChg chg="add del">
          <ac:chgData name="Maria Zafar" userId="S::maria.zafar@ucp.edu.pk::ac1be633-9544-487e-8245-7311934249c5" providerId="AD" clId="Web-{B87C1D36-1F6D-36F3-747F-836971BF0F4E}" dt="2021-04-20T09:12:03.669" v="71"/>
          <ac:inkMkLst>
            <pc:docMk/>
            <pc:sldMk cId="2645279179" sldId="281"/>
            <ac:inkMk id="35" creationId="{A9ACDA05-9233-4905-8978-3AB958E3D0E1}"/>
          </ac:inkMkLst>
        </pc:inkChg>
        <pc:inkChg chg="add del">
          <ac:chgData name="Maria Zafar" userId="S::maria.zafar@ucp.edu.pk::ac1be633-9544-487e-8245-7311934249c5" providerId="AD" clId="Web-{B87C1D36-1F6D-36F3-747F-836971BF0F4E}" dt="2021-04-20T09:12:03.669" v="70"/>
          <ac:inkMkLst>
            <pc:docMk/>
            <pc:sldMk cId="2645279179" sldId="281"/>
            <ac:inkMk id="36" creationId="{81172523-D2D0-43D2-A03C-5C6642623E32}"/>
          </ac:inkMkLst>
        </pc:inkChg>
        <pc:inkChg chg="add del">
          <ac:chgData name="Maria Zafar" userId="S::maria.zafar@ucp.edu.pk::ac1be633-9544-487e-8245-7311934249c5" providerId="AD" clId="Web-{B87C1D36-1F6D-36F3-747F-836971BF0F4E}" dt="2021-04-20T09:12:03.669" v="69"/>
          <ac:inkMkLst>
            <pc:docMk/>
            <pc:sldMk cId="2645279179" sldId="281"/>
            <ac:inkMk id="37" creationId="{30F850FA-6603-41EB-BA22-F60F5200B58D}"/>
          </ac:inkMkLst>
        </pc:inkChg>
        <pc:inkChg chg="add del">
          <ac:chgData name="Maria Zafar" userId="S::maria.zafar@ucp.edu.pk::ac1be633-9544-487e-8245-7311934249c5" providerId="AD" clId="Web-{B87C1D36-1F6D-36F3-747F-836971BF0F4E}" dt="2021-04-20T09:12:03.669" v="68"/>
          <ac:inkMkLst>
            <pc:docMk/>
            <pc:sldMk cId="2645279179" sldId="281"/>
            <ac:inkMk id="38" creationId="{4F869AE3-000B-4C6B-8806-158D72E65773}"/>
          </ac:inkMkLst>
        </pc:inkChg>
        <pc:inkChg chg="add del">
          <ac:chgData name="Maria Zafar" userId="S::maria.zafar@ucp.edu.pk::ac1be633-9544-487e-8245-7311934249c5" providerId="AD" clId="Web-{B87C1D36-1F6D-36F3-747F-836971BF0F4E}" dt="2021-04-20T09:12:03.669" v="67"/>
          <ac:inkMkLst>
            <pc:docMk/>
            <pc:sldMk cId="2645279179" sldId="281"/>
            <ac:inkMk id="39" creationId="{AC8E1CF0-1D84-48D0-8A14-ED04C9E0EDD9}"/>
          </ac:inkMkLst>
        </pc:inkChg>
        <pc:inkChg chg="add del">
          <ac:chgData name="Maria Zafar" userId="S::maria.zafar@ucp.edu.pk::ac1be633-9544-487e-8245-7311934249c5" providerId="AD" clId="Web-{B87C1D36-1F6D-36F3-747F-836971BF0F4E}" dt="2021-04-20T09:12:03.669" v="66"/>
          <ac:inkMkLst>
            <pc:docMk/>
            <pc:sldMk cId="2645279179" sldId="281"/>
            <ac:inkMk id="40" creationId="{97DDB503-57B7-43ED-87FD-22B5BEF114E8}"/>
          </ac:inkMkLst>
        </pc:inkChg>
        <pc:inkChg chg="add del">
          <ac:chgData name="Maria Zafar" userId="S::maria.zafar@ucp.edu.pk::ac1be633-9544-487e-8245-7311934249c5" providerId="AD" clId="Web-{B87C1D36-1F6D-36F3-747F-836971BF0F4E}" dt="2021-04-20T09:12:03.669" v="65"/>
          <ac:inkMkLst>
            <pc:docMk/>
            <pc:sldMk cId="2645279179" sldId="281"/>
            <ac:inkMk id="41" creationId="{F4250D6D-E1B0-4D89-983F-67CF95FCB53A}"/>
          </ac:inkMkLst>
        </pc:inkChg>
        <pc:inkChg chg="add del">
          <ac:chgData name="Maria Zafar" userId="S::maria.zafar@ucp.edu.pk::ac1be633-9544-487e-8245-7311934249c5" providerId="AD" clId="Web-{B87C1D36-1F6D-36F3-747F-836971BF0F4E}" dt="2021-04-20T09:12:03.669" v="64"/>
          <ac:inkMkLst>
            <pc:docMk/>
            <pc:sldMk cId="2645279179" sldId="281"/>
            <ac:inkMk id="42" creationId="{C7691C3E-690E-4E1B-B488-129F84ABE89F}"/>
          </ac:inkMkLst>
        </pc:inkChg>
        <pc:inkChg chg="add del">
          <ac:chgData name="Maria Zafar" userId="S::maria.zafar@ucp.edu.pk::ac1be633-9544-487e-8245-7311934249c5" providerId="AD" clId="Web-{B87C1D36-1F6D-36F3-747F-836971BF0F4E}" dt="2021-04-20T09:12:03.669" v="63"/>
          <ac:inkMkLst>
            <pc:docMk/>
            <pc:sldMk cId="2645279179" sldId="281"/>
            <ac:inkMk id="43" creationId="{3FA45398-84B7-4E48-B716-5FA2667B7474}"/>
          </ac:inkMkLst>
        </pc:inkChg>
        <pc:inkChg chg="add del">
          <ac:chgData name="Maria Zafar" userId="S::maria.zafar@ucp.edu.pk::ac1be633-9544-487e-8245-7311934249c5" providerId="AD" clId="Web-{B87C1D36-1F6D-36F3-747F-836971BF0F4E}" dt="2021-04-20T09:12:03.669" v="62"/>
          <ac:inkMkLst>
            <pc:docMk/>
            <pc:sldMk cId="2645279179" sldId="281"/>
            <ac:inkMk id="44" creationId="{31148AB7-749C-4142-9077-390B2820AC83}"/>
          </ac:inkMkLst>
        </pc:inkChg>
        <pc:inkChg chg="add del">
          <ac:chgData name="Maria Zafar" userId="S::maria.zafar@ucp.edu.pk::ac1be633-9544-487e-8245-7311934249c5" providerId="AD" clId="Web-{B87C1D36-1F6D-36F3-747F-836971BF0F4E}" dt="2021-04-20T09:12:03.669" v="61"/>
          <ac:inkMkLst>
            <pc:docMk/>
            <pc:sldMk cId="2645279179" sldId="281"/>
            <ac:inkMk id="45" creationId="{6B00FDCB-4BE9-4348-A8D3-A4F7331BABD3}"/>
          </ac:inkMkLst>
        </pc:inkChg>
        <pc:inkChg chg="add del">
          <ac:chgData name="Maria Zafar" userId="S::maria.zafar@ucp.edu.pk::ac1be633-9544-487e-8245-7311934249c5" providerId="AD" clId="Web-{B87C1D36-1F6D-36F3-747F-836971BF0F4E}" dt="2021-04-20T09:12:03.653" v="60"/>
          <ac:inkMkLst>
            <pc:docMk/>
            <pc:sldMk cId="2645279179" sldId="281"/>
            <ac:inkMk id="46" creationId="{5F833D98-545D-44A8-8972-37E483BBDE3F}"/>
          </ac:inkMkLst>
        </pc:inkChg>
        <pc:inkChg chg="add del">
          <ac:chgData name="Maria Zafar" userId="S::maria.zafar@ucp.edu.pk::ac1be633-9544-487e-8245-7311934249c5" providerId="AD" clId="Web-{B87C1D36-1F6D-36F3-747F-836971BF0F4E}" dt="2021-04-20T09:12:03.653" v="59"/>
          <ac:inkMkLst>
            <pc:docMk/>
            <pc:sldMk cId="2645279179" sldId="281"/>
            <ac:inkMk id="47" creationId="{49E04AE2-03BD-4BC8-B20D-F6496B52E2F8}"/>
          </ac:inkMkLst>
        </pc:inkChg>
        <pc:inkChg chg="add del">
          <ac:chgData name="Maria Zafar" userId="S::maria.zafar@ucp.edu.pk::ac1be633-9544-487e-8245-7311934249c5" providerId="AD" clId="Web-{B87C1D36-1F6D-36F3-747F-836971BF0F4E}" dt="2021-04-20T09:12:03.653" v="58"/>
          <ac:inkMkLst>
            <pc:docMk/>
            <pc:sldMk cId="2645279179" sldId="281"/>
            <ac:inkMk id="48" creationId="{F7375E00-A47F-4B39-B859-04B27E3983A5}"/>
          </ac:inkMkLst>
        </pc:inkChg>
        <pc:inkChg chg="add del">
          <ac:chgData name="Maria Zafar" userId="S::maria.zafar@ucp.edu.pk::ac1be633-9544-487e-8245-7311934249c5" providerId="AD" clId="Web-{B87C1D36-1F6D-36F3-747F-836971BF0F4E}" dt="2021-04-20T09:12:03.653" v="57"/>
          <ac:inkMkLst>
            <pc:docMk/>
            <pc:sldMk cId="2645279179" sldId="281"/>
            <ac:inkMk id="49" creationId="{C7FA784E-D4C5-4E8B-831B-856EAF8965C9}"/>
          </ac:inkMkLst>
        </pc:inkChg>
        <pc:inkChg chg="add del">
          <ac:chgData name="Maria Zafar" userId="S::maria.zafar@ucp.edu.pk::ac1be633-9544-487e-8245-7311934249c5" providerId="AD" clId="Web-{B87C1D36-1F6D-36F3-747F-836971BF0F4E}" dt="2021-04-20T09:12:03.653" v="56"/>
          <ac:inkMkLst>
            <pc:docMk/>
            <pc:sldMk cId="2645279179" sldId="281"/>
            <ac:inkMk id="50" creationId="{5F848EAA-0FE2-46D4-83DF-0C8741015DF8}"/>
          </ac:inkMkLst>
        </pc:inkChg>
        <pc:inkChg chg="add del">
          <ac:chgData name="Maria Zafar" userId="S::maria.zafar@ucp.edu.pk::ac1be633-9544-487e-8245-7311934249c5" providerId="AD" clId="Web-{B87C1D36-1F6D-36F3-747F-836971BF0F4E}" dt="2021-04-20T09:12:03.653" v="55"/>
          <ac:inkMkLst>
            <pc:docMk/>
            <pc:sldMk cId="2645279179" sldId="281"/>
            <ac:inkMk id="51" creationId="{F6914674-60F5-4C0B-8C3A-2D4993B25A69}"/>
          </ac:inkMkLst>
        </pc:inkChg>
        <pc:inkChg chg="add del">
          <ac:chgData name="Maria Zafar" userId="S::maria.zafar@ucp.edu.pk::ac1be633-9544-487e-8245-7311934249c5" providerId="AD" clId="Web-{B87C1D36-1F6D-36F3-747F-836971BF0F4E}" dt="2021-04-20T09:12:03.653" v="54"/>
          <ac:inkMkLst>
            <pc:docMk/>
            <pc:sldMk cId="2645279179" sldId="281"/>
            <ac:inkMk id="52" creationId="{A28F46A0-9D84-4788-A149-E6CE85FB08DD}"/>
          </ac:inkMkLst>
        </pc:inkChg>
        <pc:inkChg chg="add del">
          <ac:chgData name="Maria Zafar" userId="S::maria.zafar@ucp.edu.pk::ac1be633-9544-487e-8245-7311934249c5" providerId="AD" clId="Web-{B87C1D36-1F6D-36F3-747F-836971BF0F4E}" dt="2021-04-20T09:12:03.653" v="53"/>
          <ac:inkMkLst>
            <pc:docMk/>
            <pc:sldMk cId="2645279179" sldId="281"/>
            <ac:inkMk id="53" creationId="{E07CB58C-BF3D-4704-B42E-4F429AEB362D}"/>
          </ac:inkMkLst>
        </pc:inkChg>
        <pc:inkChg chg="add del">
          <ac:chgData name="Maria Zafar" userId="S::maria.zafar@ucp.edu.pk::ac1be633-9544-487e-8245-7311934249c5" providerId="AD" clId="Web-{B87C1D36-1F6D-36F3-747F-836971BF0F4E}" dt="2021-04-20T09:12:03.653" v="52"/>
          <ac:inkMkLst>
            <pc:docMk/>
            <pc:sldMk cId="2645279179" sldId="281"/>
            <ac:inkMk id="54" creationId="{FC81AF24-B18E-4947-A786-CF906CCAEB3D}"/>
          </ac:inkMkLst>
        </pc:inkChg>
        <pc:inkChg chg="add del">
          <ac:chgData name="Maria Zafar" userId="S::maria.zafar@ucp.edu.pk::ac1be633-9544-487e-8245-7311934249c5" providerId="AD" clId="Web-{B87C1D36-1F6D-36F3-747F-836971BF0F4E}" dt="2021-04-20T09:12:03.653" v="51"/>
          <ac:inkMkLst>
            <pc:docMk/>
            <pc:sldMk cId="2645279179" sldId="281"/>
            <ac:inkMk id="55" creationId="{8AD71DC8-42FA-4DC1-826E-4221F8719F0D}"/>
          </ac:inkMkLst>
        </pc:inkChg>
      </pc:sldChg>
      <pc:sldChg chg="addSp delSp">
        <pc:chgData name="Maria Zafar" userId="S::maria.zafar@ucp.edu.pk::ac1be633-9544-487e-8245-7311934249c5" providerId="AD" clId="Web-{B87C1D36-1F6D-36F3-747F-836971BF0F4E}" dt="2021-04-20T09:20:11.289" v="186"/>
        <pc:sldMkLst>
          <pc:docMk/>
          <pc:sldMk cId="3473097984" sldId="302"/>
        </pc:sldMkLst>
        <pc:inkChg chg="add del">
          <ac:chgData name="Maria Zafar" userId="S::maria.zafar@ucp.edu.pk::ac1be633-9544-487e-8245-7311934249c5" providerId="AD" clId="Web-{B87C1D36-1F6D-36F3-747F-836971BF0F4E}" dt="2021-04-20T09:20:09.992" v="185"/>
          <ac:inkMkLst>
            <pc:docMk/>
            <pc:sldMk cId="3473097984" sldId="302"/>
            <ac:inkMk id="3" creationId="{567DF5B5-F5DF-42EA-95E9-F2366DA8C98C}"/>
          </ac:inkMkLst>
        </pc:inkChg>
        <pc:inkChg chg="add del">
          <ac:chgData name="Maria Zafar" userId="S::maria.zafar@ucp.edu.pk::ac1be633-9544-487e-8245-7311934249c5" providerId="AD" clId="Web-{B87C1D36-1F6D-36F3-747F-836971BF0F4E}" dt="2021-04-20T09:20:09.992" v="184"/>
          <ac:inkMkLst>
            <pc:docMk/>
            <pc:sldMk cId="3473097984" sldId="302"/>
            <ac:inkMk id="6" creationId="{4A26959B-1ED6-44CD-B2B6-259CEC8BE3CE}"/>
          </ac:inkMkLst>
        </pc:inkChg>
        <pc:inkChg chg="add del">
          <ac:chgData name="Maria Zafar" userId="S::maria.zafar@ucp.edu.pk::ac1be633-9544-487e-8245-7311934249c5" providerId="AD" clId="Web-{B87C1D36-1F6D-36F3-747F-836971BF0F4E}" dt="2021-04-20T09:20:03.805" v="157"/>
          <ac:inkMkLst>
            <pc:docMk/>
            <pc:sldMk cId="3473097984" sldId="302"/>
            <ac:inkMk id="7" creationId="{30BBCEFE-8075-4B74-9A71-B0597BA90708}"/>
          </ac:inkMkLst>
        </pc:inkChg>
        <pc:inkChg chg="add del">
          <ac:chgData name="Maria Zafar" userId="S::maria.zafar@ucp.edu.pk::ac1be633-9544-487e-8245-7311934249c5" providerId="AD" clId="Web-{B87C1D36-1F6D-36F3-747F-836971BF0F4E}" dt="2021-04-20T09:20:03.805" v="156"/>
          <ac:inkMkLst>
            <pc:docMk/>
            <pc:sldMk cId="3473097984" sldId="302"/>
            <ac:inkMk id="8" creationId="{824F2750-93ED-4A18-88C1-82EEE20EEAC0}"/>
          </ac:inkMkLst>
        </pc:inkChg>
        <pc:inkChg chg="add del">
          <ac:chgData name="Maria Zafar" userId="S::maria.zafar@ucp.edu.pk::ac1be633-9544-487e-8245-7311934249c5" providerId="AD" clId="Web-{B87C1D36-1F6D-36F3-747F-836971BF0F4E}" dt="2021-04-20T09:20:09.992" v="183"/>
          <ac:inkMkLst>
            <pc:docMk/>
            <pc:sldMk cId="3473097984" sldId="302"/>
            <ac:inkMk id="9" creationId="{2220BEB6-864E-4830-8B9E-C4D7DCCC5D36}"/>
          </ac:inkMkLst>
        </pc:inkChg>
        <pc:inkChg chg="add del">
          <ac:chgData name="Maria Zafar" userId="S::maria.zafar@ucp.edu.pk::ac1be633-9544-487e-8245-7311934249c5" providerId="AD" clId="Web-{B87C1D36-1F6D-36F3-747F-836971BF0F4E}" dt="2021-04-20T09:20:03.805" v="155"/>
          <ac:inkMkLst>
            <pc:docMk/>
            <pc:sldMk cId="3473097984" sldId="302"/>
            <ac:inkMk id="10" creationId="{3F335D1A-2B40-4E29-9A17-8F3D3CB19826}"/>
          </ac:inkMkLst>
        </pc:inkChg>
        <pc:inkChg chg="add del">
          <ac:chgData name="Maria Zafar" userId="S::maria.zafar@ucp.edu.pk::ac1be633-9544-487e-8245-7311934249c5" providerId="AD" clId="Web-{B87C1D36-1F6D-36F3-747F-836971BF0F4E}" dt="2021-04-20T09:20:03.805" v="154"/>
          <ac:inkMkLst>
            <pc:docMk/>
            <pc:sldMk cId="3473097984" sldId="302"/>
            <ac:inkMk id="11" creationId="{B16459AB-FE14-4F3A-9EC2-336DE7ED7E87}"/>
          </ac:inkMkLst>
        </pc:inkChg>
        <pc:inkChg chg="add del">
          <ac:chgData name="Maria Zafar" userId="S::maria.zafar@ucp.edu.pk::ac1be633-9544-487e-8245-7311934249c5" providerId="AD" clId="Web-{B87C1D36-1F6D-36F3-747F-836971BF0F4E}" dt="2021-04-20T09:20:09.992" v="182"/>
          <ac:inkMkLst>
            <pc:docMk/>
            <pc:sldMk cId="3473097984" sldId="302"/>
            <ac:inkMk id="12" creationId="{C7E90E10-740C-4416-B220-2DB43B298BFD}"/>
          </ac:inkMkLst>
        </pc:inkChg>
        <pc:inkChg chg="add del">
          <ac:chgData name="Maria Zafar" userId="S::maria.zafar@ucp.edu.pk::ac1be633-9544-487e-8245-7311934249c5" providerId="AD" clId="Web-{B87C1D36-1F6D-36F3-747F-836971BF0F4E}" dt="2021-04-20T09:20:09.992" v="181"/>
          <ac:inkMkLst>
            <pc:docMk/>
            <pc:sldMk cId="3473097984" sldId="302"/>
            <ac:inkMk id="13" creationId="{3565645F-8701-4946-9ACB-57B68C1C98C6}"/>
          </ac:inkMkLst>
        </pc:inkChg>
        <pc:inkChg chg="add del">
          <ac:chgData name="Maria Zafar" userId="S::maria.zafar@ucp.edu.pk::ac1be633-9544-487e-8245-7311934249c5" providerId="AD" clId="Web-{B87C1D36-1F6D-36F3-747F-836971BF0F4E}" dt="2021-04-20T09:20:03.805" v="153"/>
          <ac:inkMkLst>
            <pc:docMk/>
            <pc:sldMk cId="3473097984" sldId="302"/>
            <ac:inkMk id="14" creationId="{98942652-E962-459C-A69C-4AD6C486AE89}"/>
          </ac:inkMkLst>
        </pc:inkChg>
        <pc:inkChg chg="add del">
          <ac:chgData name="Maria Zafar" userId="S::maria.zafar@ucp.edu.pk::ac1be633-9544-487e-8245-7311934249c5" providerId="AD" clId="Web-{B87C1D36-1F6D-36F3-747F-836971BF0F4E}" dt="2021-04-20T09:20:03.805" v="152"/>
          <ac:inkMkLst>
            <pc:docMk/>
            <pc:sldMk cId="3473097984" sldId="302"/>
            <ac:inkMk id="15" creationId="{8CC075F7-C8D6-4CB4-AB75-9ED651998451}"/>
          </ac:inkMkLst>
        </pc:inkChg>
        <pc:inkChg chg="add del">
          <ac:chgData name="Maria Zafar" userId="S::maria.zafar@ucp.edu.pk::ac1be633-9544-487e-8245-7311934249c5" providerId="AD" clId="Web-{B87C1D36-1F6D-36F3-747F-836971BF0F4E}" dt="2021-04-20T09:20:03.805" v="151"/>
          <ac:inkMkLst>
            <pc:docMk/>
            <pc:sldMk cId="3473097984" sldId="302"/>
            <ac:inkMk id="16" creationId="{6C211D3B-3959-4E13-B3B8-7E2EC94E5FF4}"/>
          </ac:inkMkLst>
        </pc:inkChg>
        <pc:inkChg chg="add del">
          <ac:chgData name="Maria Zafar" userId="S::maria.zafar@ucp.edu.pk::ac1be633-9544-487e-8245-7311934249c5" providerId="AD" clId="Web-{B87C1D36-1F6D-36F3-747F-836971BF0F4E}" dt="2021-04-20T09:20:09.992" v="180"/>
          <ac:inkMkLst>
            <pc:docMk/>
            <pc:sldMk cId="3473097984" sldId="302"/>
            <ac:inkMk id="17" creationId="{3512132B-53C7-4F67-83BB-3CDBE92FDAF4}"/>
          </ac:inkMkLst>
        </pc:inkChg>
        <pc:inkChg chg="add del">
          <ac:chgData name="Maria Zafar" userId="S::maria.zafar@ucp.edu.pk::ac1be633-9544-487e-8245-7311934249c5" providerId="AD" clId="Web-{B87C1D36-1F6D-36F3-747F-836971BF0F4E}" dt="2021-04-20T09:20:09.992" v="179"/>
          <ac:inkMkLst>
            <pc:docMk/>
            <pc:sldMk cId="3473097984" sldId="302"/>
            <ac:inkMk id="18" creationId="{10579A55-5D2D-4D78-959E-CDC6DB57CDC1}"/>
          </ac:inkMkLst>
        </pc:inkChg>
        <pc:inkChg chg="add del">
          <ac:chgData name="Maria Zafar" userId="S::maria.zafar@ucp.edu.pk::ac1be633-9544-487e-8245-7311934249c5" providerId="AD" clId="Web-{B87C1D36-1F6D-36F3-747F-836971BF0F4E}" dt="2021-04-20T09:20:03.805" v="150"/>
          <ac:inkMkLst>
            <pc:docMk/>
            <pc:sldMk cId="3473097984" sldId="302"/>
            <ac:inkMk id="19" creationId="{FD036A94-8B4F-4481-AFE7-B55764219BA7}"/>
          </ac:inkMkLst>
        </pc:inkChg>
        <pc:inkChg chg="add del">
          <ac:chgData name="Maria Zafar" userId="S::maria.zafar@ucp.edu.pk::ac1be633-9544-487e-8245-7311934249c5" providerId="AD" clId="Web-{B87C1D36-1F6D-36F3-747F-836971BF0F4E}" dt="2021-04-20T09:20:03.805" v="149"/>
          <ac:inkMkLst>
            <pc:docMk/>
            <pc:sldMk cId="3473097984" sldId="302"/>
            <ac:inkMk id="20" creationId="{3A99C07A-0448-4ACD-8C64-9B23F437357B}"/>
          </ac:inkMkLst>
        </pc:inkChg>
        <pc:inkChg chg="add del">
          <ac:chgData name="Maria Zafar" userId="S::maria.zafar@ucp.edu.pk::ac1be633-9544-487e-8245-7311934249c5" providerId="AD" clId="Web-{B87C1D36-1F6D-36F3-747F-836971BF0F4E}" dt="2021-04-20T09:20:09.992" v="178"/>
          <ac:inkMkLst>
            <pc:docMk/>
            <pc:sldMk cId="3473097984" sldId="302"/>
            <ac:inkMk id="21" creationId="{505CB588-15AA-41BA-804C-54259C6AEB9A}"/>
          </ac:inkMkLst>
        </pc:inkChg>
        <pc:inkChg chg="add del">
          <ac:chgData name="Maria Zafar" userId="S::maria.zafar@ucp.edu.pk::ac1be633-9544-487e-8245-7311934249c5" providerId="AD" clId="Web-{B87C1D36-1F6D-36F3-747F-836971BF0F4E}" dt="2021-04-20T09:20:09.977" v="177"/>
          <ac:inkMkLst>
            <pc:docMk/>
            <pc:sldMk cId="3473097984" sldId="302"/>
            <ac:inkMk id="22" creationId="{3448CA9A-713B-419C-9698-362248DF9665}"/>
          </ac:inkMkLst>
        </pc:inkChg>
        <pc:inkChg chg="add del">
          <ac:chgData name="Maria Zafar" userId="S::maria.zafar@ucp.edu.pk::ac1be633-9544-487e-8245-7311934249c5" providerId="AD" clId="Web-{B87C1D36-1F6D-36F3-747F-836971BF0F4E}" dt="2021-04-20T09:20:03.805" v="148"/>
          <ac:inkMkLst>
            <pc:docMk/>
            <pc:sldMk cId="3473097984" sldId="302"/>
            <ac:inkMk id="23" creationId="{261F72D5-7B70-4A48-9E3C-D0FA72130C2D}"/>
          </ac:inkMkLst>
        </pc:inkChg>
        <pc:inkChg chg="add del">
          <ac:chgData name="Maria Zafar" userId="S::maria.zafar@ucp.edu.pk::ac1be633-9544-487e-8245-7311934249c5" providerId="AD" clId="Web-{B87C1D36-1F6D-36F3-747F-836971BF0F4E}" dt="2021-04-20T09:20:03.805" v="147"/>
          <ac:inkMkLst>
            <pc:docMk/>
            <pc:sldMk cId="3473097984" sldId="302"/>
            <ac:inkMk id="24" creationId="{577F5BBA-E7B0-4B56-AA0B-84556C3BFEE5}"/>
          </ac:inkMkLst>
        </pc:inkChg>
        <pc:inkChg chg="add del">
          <ac:chgData name="Maria Zafar" userId="S::maria.zafar@ucp.edu.pk::ac1be633-9544-487e-8245-7311934249c5" providerId="AD" clId="Web-{B87C1D36-1F6D-36F3-747F-836971BF0F4E}" dt="2021-04-20T09:20:11.289" v="186"/>
          <ac:inkMkLst>
            <pc:docMk/>
            <pc:sldMk cId="3473097984" sldId="302"/>
            <ac:inkMk id="25" creationId="{797048A0-68F1-4919-BE10-8FC625FEA410}"/>
          </ac:inkMkLst>
        </pc:inkChg>
        <pc:inkChg chg="add del">
          <ac:chgData name="Maria Zafar" userId="S::maria.zafar@ucp.edu.pk::ac1be633-9544-487e-8245-7311934249c5" providerId="AD" clId="Web-{B87C1D36-1F6D-36F3-747F-836971BF0F4E}" dt="2021-04-20T09:20:09.977" v="176"/>
          <ac:inkMkLst>
            <pc:docMk/>
            <pc:sldMk cId="3473097984" sldId="302"/>
            <ac:inkMk id="26" creationId="{A88B4414-A081-4093-AAFA-EC1D20A4AE91}"/>
          </ac:inkMkLst>
        </pc:inkChg>
        <pc:inkChg chg="add del">
          <ac:chgData name="Maria Zafar" userId="S::maria.zafar@ucp.edu.pk::ac1be633-9544-487e-8245-7311934249c5" providerId="AD" clId="Web-{B87C1D36-1F6D-36F3-747F-836971BF0F4E}" dt="2021-04-20T09:20:03.805" v="146"/>
          <ac:inkMkLst>
            <pc:docMk/>
            <pc:sldMk cId="3473097984" sldId="302"/>
            <ac:inkMk id="27" creationId="{9ADA2069-E501-42FB-9E76-79AAFDFEBD79}"/>
          </ac:inkMkLst>
        </pc:inkChg>
        <pc:inkChg chg="add del">
          <ac:chgData name="Maria Zafar" userId="S::maria.zafar@ucp.edu.pk::ac1be633-9544-487e-8245-7311934249c5" providerId="AD" clId="Web-{B87C1D36-1F6D-36F3-747F-836971BF0F4E}" dt="2021-04-20T09:20:03.805" v="145"/>
          <ac:inkMkLst>
            <pc:docMk/>
            <pc:sldMk cId="3473097984" sldId="302"/>
            <ac:inkMk id="28" creationId="{321C048B-9B1F-4E21-8994-32EA8F62E961}"/>
          </ac:inkMkLst>
        </pc:inkChg>
        <pc:inkChg chg="add del">
          <ac:chgData name="Maria Zafar" userId="S::maria.zafar@ucp.edu.pk::ac1be633-9544-487e-8245-7311934249c5" providerId="AD" clId="Web-{B87C1D36-1F6D-36F3-747F-836971BF0F4E}" dt="2021-04-20T09:20:03.789" v="144"/>
          <ac:inkMkLst>
            <pc:docMk/>
            <pc:sldMk cId="3473097984" sldId="302"/>
            <ac:inkMk id="29" creationId="{8E601BF7-36D6-4F2D-8551-BA173074D282}"/>
          </ac:inkMkLst>
        </pc:inkChg>
        <pc:inkChg chg="add del">
          <ac:chgData name="Maria Zafar" userId="S::maria.zafar@ucp.edu.pk::ac1be633-9544-487e-8245-7311934249c5" providerId="AD" clId="Web-{B87C1D36-1F6D-36F3-747F-836971BF0F4E}" dt="2021-04-20T09:20:09.977" v="175"/>
          <ac:inkMkLst>
            <pc:docMk/>
            <pc:sldMk cId="3473097984" sldId="302"/>
            <ac:inkMk id="30" creationId="{71723731-C426-4677-A96F-AA5FDFCBAE0A}"/>
          </ac:inkMkLst>
        </pc:inkChg>
        <pc:inkChg chg="add del">
          <ac:chgData name="Maria Zafar" userId="S::maria.zafar@ucp.edu.pk::ac1be633-9544-487e-8245-7311934249c5" providerId="AD" clId="Web-{B87C1D36-1F6D-36F3-747F-836971BF0F4E}" dt="2021-04-20T09:20:09.977" v="174"/>
          <ac:inkMkLst>
            <pc:docMk/>
            <pc:sldMk cId="3473097984" sldId="302"/>
            <ac:inkMk id="31" creationId="{D62284FA-F2AA-4239-9714-3B65E782B291}"/>
          </ac:inkMkLst>
        </pc:inkChg>
        <pc:inkChg chg="add del">
          <ac:chgData name="Maria Zafar" userId="S::maria.zafar@ucp.edu.pk::ac1be633-9544-487e-8245-7311934249c5" providerId="AD" clId="Web-{B87C1D36-1F6D-36F3-747F-836971BF0F4E}" dt="2021-04-20T09:20:09.977" v="173"/>
          <ac:inkMkLst>
            <pc:docMk/>
            <pc:sldMk cId="3473097984" sldId="302"/>
            <ac:inkMk id="32" creationId="{CC841BBB-1C1C-4135-8E34-375CA6D24567}"/>
          </ac:inkMkLst>
        </pc:inkChg>
        <pc:inkChg chg="add del">
          <ac:chgData name="Maria Zafar" userId="S::maria.zafar@ucp.edu.pk::ac1be633-9544-487e-8245-7311934249c5" providerId="AD" clId="Web-{B87C1D36-1F6D-36F3-747F-836971BF0F4E}" dt="2021-04-20T09:20:09.977" v="172"/>
          <ac:inkMkLst>
            <pc:docMk/>
            <pc:sldMk cId="3473097984" sldId="302"/>
            <ac:inkMk id="33" creationId="{87E4020D-D485-4589-95A8-FBD5A113BF68}"/>
          </ac:inkMkLst>
        </pc:inkChg>
        <pc:inkChg chg="add del">
          <ac:chgData name="Maria Zafar" userId="S::maria.zafar@ucp.edu.pk::ac1be633-9544-487e-8245-7311934249c5" providerId="AD" clId="Web-{B87C1D36-1F6D-36F3-747F-836971BF0F4E}" dt="2021-04-20T09:20:09.977" v="171"/>
          <ac:inkMkLst>
            <pc:docMk/>
            <pc:sldMk cId="3473097984" sldId="302"/>
            <ac:inkMk id="34" creationId="{00CB2160-E9AF-4ADB-97C0-B80C657065F7}"/>
          </ac:inkMkLst>
        </pc:inkChg>
        <pc:inkChg chg="add del">
          <ac:chgData name="Maria Zafar" userId="S::maria.zafar@ucp.edu.pk::ac1be633-9544-487e-8245-7311934249c5" providerId="AD" clId="Web-{B87C1D36-1F6D-36F3-747F-836971BF0F4E}" dt="2021-04-20T09:20:09.977" v="170"/>
          <ac:inkMkLst>
            <pc:docMk/>
            <pc:sldMk cId="3473097984" sldId="302"/>
            <ac:inkMk id="35" creationId="{8195A771-6BDC-4E55-A720-BBD2732C3899}"/>
          </ac:inkMkLst>
        </pc:inkChg>
        <pc:inkChg chg="add del">
          <ac:chgData name="Maria Zafar" userId="S::maria.zafar@ucp.edu.pk::ac1be633-9544-487e-8245-7311934249c5" providerId="AD" clId="Web-{B87C1D36-1F6D-36F3-747F-836971BF0F4E}" dt="2021-04-20T09:20:09.977" v="169"/>
          <ac:inkMkLst>
            <pc:docMk/>
            <pc:sldMk cId="3473097984" sldId="302"/>
            <ac:inkMk id="36" creationId="{1F62B8C2-6A0C-45DA-A2AC-DD93BE69B021}"/>
          </ac:inkMkLst>
        </pc:inkChg>
        <pc:inkChg chg="add del">
          <ac:chgData name="Maria Zafar" userId="S::maria.zafar@ucp.edu.pk::ac1be633-9544-487e-8245-7311934249c5" providerId="AD" clId="Web-{B87C1D36-1F6D-36F3-747F-836971BF0F4E}" dt="2021-04-20T09:20:09.977" v="168"/>
          <ac:inkMkLst>
            <pc:docMk/>
            <pc:sldMk cId="3473097984" sldId="302"/>
            <ac:inkMk id="37" creationId="{2FE398CE-01CC-49C9-91BC-7DE3052BAFF0}"/>
          </ac:inkMkLst>
        </pc:inkChg>
        <pc:inkChg chg="add del">
          <ac:chgData name="Maria Zafar" userId="S::maria.zafar@ucp.edu.pk::ac1be633-9544-487e-8245-7311934249c5" providerId="AD" clId="Web-{B87C1D36-1F6D-36F3-747F-836971BF0F4E}" dt="2021-04-20T09:20:09.977" v="167"/>
          <ac:inkMkLst>
            <pc:docMk/>
            <pc:sldMk cId="3473097984" sldId="302"/>
            <ac:inkMk id="38" creationId="{68247CA5-197A-4B6D-83F8-3B48EDF0B632}"/>
          </ac:inkMkLst>
        </pc:inkChg>
        <pc:inkChg chg="add del">
          <ac:chgData name="Maria Zafar" userId="S::maria.zafar@ucp.edu.pk::ac1be633-9544-487e-8245-7311934249c5" providerId="AD" clId="Web-{B87C1D36-1F6D-36F3-747F-836971BF0F4E}" dt="2021-04-20T09:20:09.977" v="166"/>
          <ac:inkMkLst>
            <pc:docMk/>
            <pc:sldMk cId="3473097984" sldId="302"/>
            <ac:inkMk id="39" creationId="{D9F56C62-5772-4873-BAB2-5B37634C9DED}"/>
          </ac:inkMkLst>
        </pc:inkChg>
        <pc:inkChg chg="add del">
          <ac:chgData name="Maria Zafar" userId="S::maria.zafar@ucp.edu.pk::ac1be633-9544-487e-8245-7311934249c5" providerId="AD" clId="Web-{B87C1D36-1F6D-36F3-747F-836971BF0F4E}" dt="2021-04-20T09:20:09.977" v="165"/>
          <ac:inkMkLst>
            <pc:docMk/>
            <pc:sldMk cId="3473097984" sldId="302"/>
            <ac:inkMk id="40" creationId="{E83334FC-1091-44D0-9364-16EC12398CE1}"/>
          </ac:inkMkLst>
        </pc:inkChg>
        <pc:inkChg chg="add del">
          <ac:chgData name="Maria Zafar" userId="S::maria.zafar@ucp.edu.pk::ac1be633-9544-487e-8245-7311934249c5" providerId="AD" clId="Web-{B87C1D36-1F6D-36F3-747F-836971BF0F4E}" dt="2021-04-20T09:20:09.977" v="164"/>
          <ac:inkMkLst>
            <pc:docMk/>
            <pc:sldMk cId="3473097984" sldId="302"/>
            <ac:inkMk id="41" creationId="{15463C4D-B451-40F4-8139-72BF9233F104}"/>
          </ac:inkMkLst>
        </pc:inkChg>
        <pc:inkChg chg="add del">
          <ac:chgData name="Maria Zafar" userId="S::maria.zafar@ucp.edu.pk::ac1be633-9544-487e-8245-7311934249c5" providerId="AD" clId="Web-{B87C1D36-1F6D-36F3-747F-836971BF0F4E}" dt="2021-04-20T09:20:09.977" v="163"/>
          <ac:inkMkLst>
            <pc:docMk/>
            <pc:sldMk cId="3473097984" sldId="302"/>
            <ac:inkMk id="42" creationId="{69182DA5-EB1E-40FC-9940-58C474329508}"/>
          </ac:inkMkLst>
        </pc:inkChg>
        <pc:inkChg chg="add del">
          <ac:chgData name="Maria Zafar" userId="S::maria.zafar@ucp.edu.pk::ac1be633-9544-487e-8245-7311934249c5" providerId="AD" clId="Web-{B87C1D36-1F6D-36F3-747F-836971BF0F4E}" dt="2021-04-20T09:20:09.977" v="162"/>
          <ac:inkMkLst>
            <pc:docMk/>
            <pc:sldMk cId="3473097984" sldId="302"/>
            <ac:inkMk id="43" creationId="{513042F8-9B20-4A92-ADA2-0C5704172C0E}"/>
          </ac:inkMkLst>
        </pc:inkChg>
        <pc:inkChg chg="add del">
          <ac:chgData name="Maria Zafar" userId="S::maria.zafar@ucp.edu.pk::ac1be633-9544-487e-8245-7311934249c5" providerId="AD" clId="Web-{B87C1D36-1F6D-36F3-747F-836971BF0F4E}" dt="2021-04-20T09:20:09.977" v="161"/>
          <ac:inkMkLst>
            <pc:docMk/>
            <pc:sldMk cId="3473097984" sldId="302"/>
            <ac:inkMk id="44" creationId="{3C83B12C-3EBC-4880-AF48-B3614DAEF628}"/>
          </ac:inkMkLst>
        </pc:inkChg>
        <pc:inkChg chg="add del">
          <ac:chgData name="Maria Zafar" userId="S::maria.zafar@ucp.edu.pk::ac1be633-9544-487e-8245-7311934249c5" providerId="AD" clId="Web-{B87C1D36-1F6D-36F3-747F-836971BF0F4E}" dt="2021-04-20T09:20:09.961" v="160"/>
          <ac:inkMkLst>
            <pc:docMk/>
            <pc:sldMk cId="3473097984" sldId="302"/>
            <ac:inkMk id="45" creationId="{1B02B9C3-72D0-47F0-941B-1EAE901BCC32}"/>
          </ac:inkMkLst>
        </pc:inkChg>
        <pc:inkChg chg="add del">
          <ac:chgData name="Maria Zafar" userId="S::maria.zafar@ucp.edu.pk::ac1be633-9544-487e-8245-7311934249c5" providerId="AD" clId="Web-{B87C1D36-1F6D-36F3-747F-836971BF0F4E}" dt="2021-04-20T09:20:09.961" v="159"/>
          <ac:inkMkLst>
            <pc:docMk/>
            <pc:sldMk cId="3473097984" sldId="302"/>
            <ac:inkMk id="46" creationId="{B858F70A-E387-4C27-974B-2368303E5C7B}"/>
          </ac:inkMkLst>
        </pc:inkChg>
        <pc:inkChg chg="add del">
          <ac:chgData name="Maria Zafar" userId="S::maria.zafar@ucp.edu.pk::ac1be633-9544-487e-8245-7311934249c5" providerId="AD" clId="Web-{B87C1D36-1F6D-36F3-747F-836971BF0F4E}" dt="2021-04-20T09:20:09.961" v="158"/>
          <ac:inkMkLst>
            <pc:docMk/>
            <pc:sldMk cId="3473097984" sldId="302"/>
            <ac:inkMk id="47" creationId="{918E5D04-5D26-44B8-A166-113017F610CC}"/>
          </ac:inkMkLst>
        </pc:inkChg>
        <pc:inkChg chg="add">
          <ac:chgData name="Maria Zafar" userId="S::maria.zafar@ucp.edu.pk::ac1be633-9544-487e-8245-7311934249c5" providerId="AD" clId="Web-{B87C1D36-1F6D-36F3-747F-836971BF0F4E}" dt="2021-04-20T09:19:50.539" v="143"/>
          <ac:inkMkLst>
            <pc:docMk/>
            <pc:sldMk cId="3473097984" sldId="302"/>
            <ac:inkMk id="48" creationId="{7935BEB8-16E2-4273-A459-83C96506C51E}"/>
          </ac:inkMkLst>
        </pc:inkChg>
      </pc:sldChg>
      <pc:sldChg chg="addSp delSp">
        <pc:chgData name="Maria Zafar" userId="S::maria.zafar@ucp.edu.pk::ac1be633-9544-487e-8245-7311934249c5" providerId="AD" clId="Web-{B87C1D36-1F6D-36F3-747F-836971BF0F4E}" dt="2021-04-20T09:29:18.162" v="196"/>
        <pc:sldMkLst>
          <pc:docMk/>
          <pc:sldMk cId="640144375" sldId="324"/>
        </pc:sldMkLst>
        <pc:inkChg chg="add del">
          <ac:chgData name="Maria Zafar" userId="S::maria.zafar@ucp.edu.pk::ac1be633-9544-487e-8245-7311934249c5" providerId="AD" clId="Web-{B87C1D36-1F6D-36F3-747F-836971BF0F4E}" dt="2021-04-20T09:27:09.612" v="194"/>
          <ac:inkMkLst>
            <pc:docMk/>
            <pc:sldMk cId="640144375" sldId="324"/>
            <ac:inkMk id="2" creationId="{F23E713A-CB15-4CCD-8DF4-607E5871CD9E}"/>
          </ac:inkMkLst>
        </pc:inkChg>
        <pc:inkChg chg="add del">
          <ac:chgData name="Maria Zafar" userId="S::maria.zafar@ucp.edu.pk::ac1be633-9544-487e-8245-7311934249c5" providerId="AD" clId="Web-{B87C1D36-1F6D-36F3-747F-836971BF0F4E}" dt="2021-04-20T09:27:09.612" v="193"/>
          <ac:inkMkLst>
            <pc:docMk/>
            <pc:sldMk cId="640144375" sldId="324"/>
            <ac:inkMk id="3" creationId="{79BED675-EA8B-4D80-8ABF-DC8C6D83CAFA}"/>
          </ac:inkMkLst>
        </pc:inkChg>
        <pc:inkChg chg="add del">
          <ac:chgData name="Maria Zafar" userId="S::maria.zafar@ucp.edu.pk::ac1be633-9544-487e-8245-7311934249c5" providerId="AD" clId="Web-{B87C1D36-1F6D-36F3-747F-836971BF0F4E}" dt="2021-04-20T09:27:09.612" v="192"/>
          <ac:inkMkLst>
            <pc:docMk/>
            <pc:sldMk cId="640144375" sldId="324"/>
            <ac:inkMk id="4" creationId="{F3D98C3D-4534-44B8-B017-17ED5FCDBF1E}"/>
          </ac:inkMkLst>
        </pc:inkChg>
        <pc:inkChg chg="add del">
          <ac:chgData name="Maria Zafar" userId="S::maria.zafar@ucp.edu.pk::ac1be633-9544-487e-8245-7311934249c5" providerId="AD" clId="Web-{B87C1D36-1F6D-36F3-747F-836971BF0F4E}" dt="2021-04-20T09:27:09.612" v="191"/>
          <ac:inkMkLst>
            <pc:docMk/>
            <pc:sldMk cId="640144375" sldId="324"/>
            <ac:inkMk id="5" creationId="{9A3EE6CC-B3B6-4C6A-8736-4C1C0F429627}"/>
          </ac:inkMkLst>
        </pc:inkChg>
        <pc:inkChg chg="add">
          <ac:chgData name="Maria Zafar" userId="S::maria.zafar@ucp.edu.pk::ac1be633-9544-487e-8245-7311934249c5" providerId="AD" clId="Web-{B87C1D36-1F6D-36F3-747F-836971BF0F4E}" dt="2021-04-20T09:27:38.425" v="195"/>
          <ac:inkMkLst>
            <pc:docMk/>
            <pc:sldMk cId="640144375" sldId="324"/>
            <ac:inkMk id="6" creationId="{039C05BA-9616-4650-8CF9-ADC9771F7F48}"/>
          </ac:inkMkLst>
        </pc:inkChg>
        <pc:inkChg chg="add">
          <ac:chgData name="Maria Zafar" userId="S::maria.zafar@ucp.edu.pk::ac1be633-9544-487e-8245-7311934249c5" providerId="AD" clId="Web-{B87C1D36-1F6D-36F3-747F-836971BF0F4E}" dt="2021-04-20T09:29:18.162" v="196"/>
          <ac:inkMkLst>
            <pc:docMk/>
            <pc:sldMk cId="640144375" sldId="324"/>
            <ac:inkMk id="10" creationId="{00252D7C-E27F-4882-95BA-92E753961A55}"/>
          </ac:inkMkLst>
        </pc:inkChg>
      </pc:sldChg>
    </pc:docChg>
  </pc:docChgLst>
  <pc:docChgLst>
    <pc:chgData name="Maria Zafar" userId="S::maria.zafar@ucp.edu.pk::ac1be633-9544-487e-8245-7311934249c5" providerId="AD" clId="Web-{EE50C09F-40F1-2000-B8D8-453440E4BFEF}"/>
    <pc:docChg chg="modSld">
      <pc:chgData name="Maria Zafar" userId="S::maria.zafar@ucp.edu.pk::ac1be633-9544-487e-8245-7311934249c5" providerId="AD" clId="Web-{EE50C09F-40F1-2000-B8D8-453440E4BFEF}" dt="2021-04-21T06:15:18.928" v="526"/>
      <pc:docMkLst>
        <pc:docMk/>
      </pc:docMkLst>
      <pc:sldChg chg="addSp delSp">
        <pc:chgData name="Maria Zafar" userId="S::maria.zafar@ucp.edu.pk::ac1be633-9544-487e-8245-7311934249c5" providerId="AD" clId="Web-{EE50C09F-40F1-2000-B8D8-453440E4BFEF}" dt="2021-04-21T05:55:14.772" v="198"/>
        <pc:sldMkLst>
          <pc:docMk/>
          <pc:sldMk cId="2269168647" sldId="272"/>
        </pc:sldMkLst>
        <pc:inkChg chg="add del">
          <ac:chgData name="Maria Zafar" userId="S::maria.zafar@ucp.edu.pk::ac1be633-9544-487e-8245-7311934249c5" providerId="AD" clId="Web-{EE50C09F-40F1-2000-B8D8-453440E4BFEF}" dt="2021-04-21T05:55:14.772" v="198"/>
          <ac:inkMkLst>
            <pc:docMk/>
            <pc:sldMk cId="2269168647" sldId="272"/>
            <ac:inkMk id="3" creationId="{F8E0AE99-B7C2-45B7-AC01-1669224F7F7D}"/>
          </ac:inkMkLst>
        </pc:inkChg>
        <pc:inkChg chg="add del">
          <ac:chgData name="Maria Zafar" userId="S::maria.zafar@ucp.edu.pk::ac1be633-9544-487e-8245-7311934249c5" providerId="AD" clId="Web-{EE50C09F-40F1-2000-B8D8-453440E4BFEF}" dt="2021-04-21T05:55:14.772" v="197"/>
          <ac:inkMkLst>
            <pc:docMk/>
            <pc:sldMk cId="2269168647" sldId="272"/>
            <ac:inkMk id="11" creationId="{34130853-5592-4E06-ADC0-1DAB670CBC10}"/>
          </ac:inkMkLst>
        </pc:inkChg>
        <pc:inkChg chg="add del">
          <ac:chgData name="Maria Zafar" userId="S::maria.zafar@ucp.edu.pk::ac1be633-9544-487e-8245-7311934249c5" providerId="AD" clId="Web-{EE50C09F-40F1-2000-B8D8-453440E4BFEF}" dt="2021-04-21T05:55:14.772" v="196"/>
          <ac:inkMkLst>
            <pc:docMk/>
            <pc:sldMk cId="2269168647" sldId="272"/>
            <ac:inkMk id="12" creationId="{B56EA64B-C93E-4CFB-9B9A-4615A29BC240}"/>
          </ac:inkMkLst>
        </pc:inkChg>
        <pc:inkChg chg="add del">
          <ac:chgData name="Maria Zafar" userId="S::maria.zafar@ucp.edu.pk::ac1be633-9544-487e-8245-7311934249c5" providerId="AD" clId="Web-{EE50C09F-40F1-2000-B8D8-453440E4BFEF}" dt="2021-04-21T05:55:14.772" v="195"/>
          <ac:inkMkLst>
            <pc:docMk/>
            <pc:sldMk cId="2269168647" sldId="272"/>
            <ac:inkMk id="13" creationId="{409A1C0B-EA69-418B-BD8E-F08C47FD7444}"/>
          </ac:inkMkLst>
        </pc:inkChg>
        <pc:inkChg chg="add del">
          <ac:chgData name="Maria Zafar" userId="S::maria.zafar@ucp.edu.pk::ac1be633-9544-487e-8245-7311934249c5" providerId="AD" clId="Web-{EE50C09F-40F1-2000-B8D8-453440E4BFEF}" dt="2021-04-21T05:55:14.772" v="194"/>
          <ac:inkMkLst>
            <pc:docMk/>
            <pc:sldMk cId="2269168647" sldId="272"/>
            <ac:inkMk id="14" creationId="{226BC947-B34D-49ED-932C-B82C5471A2C2}"/>
          </ac:inkMkLst>
        </pc:inkChg>
        <pc:inkChg chg="add del">
          <ac:chgData name="Maria Zafar" userId="S::maria.zafar@ucp.edu.pk::ac1be633-9544-487e-8245-7311934249c5" providerId="AD" clId="Web-{EE50C09F-40F1-2000-B8D8-453440E4BFEF}" dt="2021-04-21T05:50:10.436" v="87"/>
          <ac:inkMkLst>
            <pc:docMk/>
            <pc:sldMk cId="2269168647" sldId="272"/>
            <ac:inkMk id="15" creationId="{873925AF-22D2-4A90-A7D8-9DEB2E8A4C6D}"/>
          </ac:inkMkLst>
        </pc:inkChg>
        <pc:inkChg chg="add del">
          <ac:chgData name="Maria Zafar" userId="S::maria.zafar@ucp.edu.pk::ac1be633-9544-487e-8245-7311934249c5" providerId="AD" clId="Web-{EE50C09F-40F1-2000-B8D8-453440E4BFEF}" dt="2021-04-21T05:50:09.671" v="86"/>
          <ac:inkMkLst>
            <pc:docMk/>
            <pc:sldMk cId="2269168647" sldId="272"/>
            <ac:inkMk id="16" creationId="{6E5214BC-1AD5-4153-BED2-F31BD18C0170}"/>
          </ac:inkMkLst>
        </pc:inkChg>
        <pc:inkChg chg="add del">
          <ac:chgData name="Maria Zafar" userId="S::maria.zafar@ucp.edu.pk::ac1be633-9544-487e-8245-7311934249c5" providerId="AD" clId="Web-{EE50C09F-40F1-2000-B8D8-453440E4BFEF}" dt="2021-04-21T05:55:14.772" v="193"/>
          <ac:inkMkLst>
            <pc:docMk/>
            <pc:sldMk cId="2269168647" sldId="272"/>
            <ac:inkMk id="17" creationId="{6BE03047-89C5-457C-A0E8-9473CBAB5A3E}"/>
          </ac:inkMkLst>
        </pc:inkChg>
        <pc:inkChg chg="add del">
          <ac:chgData name="Maria Zafar" userId="S::maria.zafar@ucp.edu.pk::ac1be633-9544-487e-8245-7311934249c5" providerId="AD" clId="Web-{EE50C09F-40F1-2000-B8D8-453440E4BFEF}" dt="2021-04-21T05:55:14.772" v="192"/>
          <ac:inkMkLst>
            <pc:docMk/>
            <pc:sldMk cId="2269168647" sldId="272"/>
            <ac:inkMk id="18" creationId="{0DB34F2B-8575-4F09-A2F0-5B1B44100D52}"/>
          </ac:inkMkLst>
        </pc:inkChg>
        <pc:inkChg chg="add del">
          <ac:chgData name="Maria Zafar" userId="S::maria.zafar@ucp.edu.pk::ac1be633-9544-487e-8245-7311934249c5" providerId="AD" clId="Web-{EE50C09F-40F1-2000-B8D8-453440E4BFEF}" dt="2021-04-21T05:55:14.772" v="191"/>
          <ac:inkMkLst>
            <pc:docMk/>
            <pc:sldMk cId="2269168647" sldId="272"/>
            <ac:inkMk id="19" creationId="{782E0FD9-D1AD-479E-8542-43E684766A48}"/>
          </ac:inkMkLst>
        </pc:inkChg>
        <pc:inkChg chg="add del">
          <ac:chgData name="Maria Zafar" userId="S::maria.zafar@ucp.edu.pk::ac1be633-9544-487e-8245-7311934249c5" providerId="AD" clId="Web-{EE50C09F-40F1-2000-B8D8-453440E4BFEF}" dt="2021-04-21T05:55:14.772" v="190"/>
          <ac:inkMkLst>
            <pc:docMk/>
            <pc:sldMk cId="2269168647" sldId="272"/>
            <ac:inkMk id="20" creationId="{45A415A1-118B-4672-A731-13FF4214288B}"/>
          </ac:inkMkLst>
        </pc:inkChg>
        <pc:inkChg chg="add del">
          <ac:chgData name="Maria Zafar" userId="S::maria.zafar@ucp.edu.pk::ac1be633-9544-487e-8245-7311934249c5" providerId="AD" clId="Web-{EE50C09F-40F1-2000-B8D8-453440E4BFEF}" dt="2021-04-21T05:52:49.206" v="126"/>
          <ac:inkMkLst>
            <pc:docMk/>
            <pc:sldMk cId="2269168647" sldId="272"/>
            <ac:inkMk id="21" creationId="{E374C7F4-2E8C-48B6-AD9A-4C537C1A513C}"/>
          </ac:inkMkLst>
        </pc:inkChg>
        <pc:inkChg chg="add del">
          <ac:chgData name="Maria Zafar" userId="S::maria.zafar@ucp.edu.pk::ac1be633-9544-487e-8245-7311934249c5" providerId="AD" clId="Web-{EE50C09F-40F1-2000-B8D8-453440E4BFEF}" dt="2021-04-21T05:52:49.206" v="125"/>
          <ac:inkMkLst>
            <pc:docMk/>
            <pc:sldMk cId="2269168647" sldId="272"/>
            <ac:inkMk id="22" creationId="{95BD5033-74C3-4F25-90D2-1162B246E587}"/>
          </ac:inkMkLst>
        </pc:inkChg>
        <pc:inkChg chg="add del">
          <ac:chgData name="Maria Zafar" userId="S::maria.zafar@ucp.edu.pk::ac1be633-9544-487e-8245-7311934249c5" providerId="AD" clId="Web-{EE50C09F-40F1-2000-B8D8-453440E4BFEF}" dt="2021-04-21T05:55:14.772" v="189"/>
          <ac:inkMkLst>
            <pc:docMk/>
            <pc:sldMk cId="2269168647" sldId="272"/>
            <ac:inkMk id="23" creationId="{395A4364-58B5-4332-A7D3-5BF3A40E64A8}"/>
          </ac:inkMkLst>
        </pc:inkChg>
        <pc:inkChg chg="add del">
          <ac:chgData name="Maria Zafar" userId="S::maria.zafar@ucp.edu.pk::ac1be633-9544-487e-8245-7311934249c5" providerId="AD" clId="Web-{EE50C09F-40F1-2000-B8D8-453440E4BFEF}" dt="2021-04-21T05:55:14.772" v="188"/>
          <ac:inkMkLst>
            <pc:docMk/>
            <pc:sldMk cId="2269168647" sldId="272"/>
            <ac:inkMk id="24" creationId="{02200921-7A7E-4875-BC2B-C8B7CC9CDA5F}"/>
          </ac:inkMkLst>
        </pc:inkChg>
        <pc:inkChg chg="add del">
          <ac:chgData name="Maria Zafar" userId="S::maria.zafar@ucp.edu.pk::ac1be633-9544-487e-8245-7311934249c5" providerId="AD" clId="Web-{EE50C09F-40F1-2000-B8D8-453440E4BFEF}" dt="2021-04-21T05:52:51.112" v="131"/>
          <ac:inkMkLst>
            <pc:docMk/>
            <pc:sldMk cId="2269168647" sldId="272"/>
            <ac:inkMk id="25" creationId="{C6E132C1-6116-49B1-901F-6BC2FCDAABE5}"/>
          </ac:inkMkLst>
        </pc:inkChg>
        <pc:inkChg chg="add del">
          <ac:chgData name="Maria Zafar" userId="S::maria.zafar@ucp.edu.pk::ac1be633-9544-487e-8245-7311934249c5" providerId="AD" clId="Web-{EE50C09F-40F1-2000-B8D8-453440E4BFEF}" dt="2021-04-21T05:52:49.206" v="124"/>
          <ac:inkMkLst>
            <pc:docMk/>
            <pc:sldMk cId="2269168647" sldId="272"/>
            <ac:inkMk id="26" creationId="{5F22A951-BCFD-4958-BD13-8C9DE5B5E720}"/>
          </ac:inkMkLst>
        </pc:inkChg>
        <pc:inkChg chg="add del">
          <ac:chgData name="Maria Zafar" userId="S::maria.zafar@ucp.edu.pk::ac1be633-9544-487e-8245-7311934249c5" providerId="AD" clId="Web-{EE50C09F-40F1-2000-B8D8-453440E4BFEF}" dt="2021-04-21T05:52:49.206" v="123"/>
          <ac:inkMkLst>
            <pc:docMk/>
            <pc:sldMk cId="2269168647" sldId="272"/>
            <ac:inkMk id="27" creationId="{76E7E4A6-1939-4C71-9AE3-86C43C6EDC41}"/>
          </ac:inkMkLst>
        </pc:inkChg>
        <pc:inkChg chg="add del">
          <ac:chgData name="Maria Zafar" userId="S::maria.zafar@ucp.edu.pk::ac1be633-9544-487e-8245-7311934249c5" providerId="AD" clId="Web-{EE50C09F-40F1-2000-B8D8-453440E4BFEF}" dt="2021-04-21T05:52:49.190" v="122"/>
          <ac:inkMkLst>
            <pc:docMk/>
            <pc:sldMk cId="2269168647" sldId="272"/>
            <ac:inkMk id="28" creationId="{19136604-0053-4796-B6F4-53A5E0B9AA9B}"/>
          </ac:inkMkLst>
        </pc:inkChg>
        <pc:inkChg chg="add del">
          <ac:chgData name="Maria Zafar" userId="S::maria.zafar@ucp.edu.pk::ac1be633-9544-487e-8245-7311934249c5" providerId="AD" clId="Web-{EE50C09F-40F1-2000-B8D8-453440E4BFEF}" dt="2021-04-21T05:52:51.112" v="130"/>
          <ac:inkMkLst>
            <pc:docMk/>
            <pc:sldMk cId="2269168647" sldId="272"/>
            <ac:inkMk id="29" creationId="{0E18C7B4-10FF-44C0-8C94-9688DF152C23}"/>
          </ac:inkMkLst>
        </pc:inkChg>
        <pc:inkChg chg="add del">
          <ac:chgData name="Maria Zafar" userId="S::maria.zafar@ucp.edu.pk::ac1be633-9544-487e-8245-7311934249c5" providerId="AD" clId="Web-{EE50C09F-40F1-2000-B8D8-453440E4BFEF}" dt="2021-04-21T05:52:49.190" v="121"/>
          <ac:inkMkLst>
            <pc:docMk/>
            <pc:sldMk cId="2269168647" sldId="272"/>
            <ac:inkMk id="30" creationId="{E0E34442-FE84-4067-9E4F-16E0C2F9AF30}"/>
          </ac:inkMkLst>
        </pc:inkChg>
        <pc:inkChg chg="add del">
          <ac:chgData name="Maria Zafar" userId="S::maria.zafar@ucp.edu.pk::ac1be633-9544-487e-8245-7311934249c5" providerId="AD" clId="Web-{EE50C09F-40F1-2000-B8D8-453440E4BFEF}" dt="2021-04-21T05:52:49.190" v="120"/>
          <ac:inkMkLst>
            <pc:docMk/>
            <pc:sldMk cId="2269168647" sldId="272"/>
            <ac:inkMk id="31" creationId="{DF754B38-0C69-406E-91CB-5BEEA163F0FA}"/>
          </ac:inkMkLst>
        </pc:inkChg>
        <pc:inkChg chg="add del">
          <ac:chgData name="Maria Zafar" userId="S::maria.zafar@ucp.edu.pk::ac1be633-9544-487e-8245-7311934249c5" providerId="AD" clId="Web-{EE50C09F-40F1-2000-B8D8-453440E4BFEF}" dt="2021-04-21T05:52:49.190" v="119"/>
          <ac:inkMkLst>
            <pc:docMk/>
            <pc:sldMk cId="2269168647" sldId="272"/>
            <ac:inkMk id="32" creationId="{D6BD2F38-C220-45EC-9176-2F0BA0C978CC}"/>
          </ac:inkMkLst>
        </pc:inkChg>
        <pc:inkChg chg="add del">
          <ac:chgData name="Maria Zafar" userId="S::maria.zafar@ucp.edu.pk::ac1be633-9544-487e-8245-7311934249c5" providerId="AD" clId="Web-{EE50C09F-40F1-2000-B8D8-453440E4BFEF}" dt="2021-04-21T05:52:49.190" v="118"/>
          <ac:inkMkLst>
            <pc:docMk/>
            <pc:sldMk cId="2269168647" sldId="272"/>
            <ac:inkMk id="33" creationId="{8BC2C7B5-BD3D-46F1-9468-8442184AE1A0}"/>
          </ac:inkMkLst>
        </pc:inkChg>
        <pc:inkChg chg="add del">
          <ac:chgData name="Maria Zafar" userId="S::maria.zafar@ucp.edu.pk::ac1be633-9544-487e-8245-7311934249c5" providerId="AD" clId="Web-{EE50C09F-40F1-2000-B8D8-453440E4BFEF}" dt="2021-04-21T05:52:49.190" v="117"/>
          <ac:inkMkLst>
            <pc:docMk/>
            <pc:sldMk cId="2269168647" sldId="272"/>
            <ac:inkMk id="34" creationId="{B14EF326-9252-4762-9E53-79AF728BC2C0}"/>
          </ac:inkMkLst>
        </pc:inkChg>
        <pc:inkChg chg="add del">
          <ac:chgData name="Maria Zafar" userId="S::maria.zafar@ucp.edu.pk::ac1be633-9544-487e-8245-7311934249c5" providerId="AD" clId="Web-{EE50C09F-40F1-2000-B8D8-453440E4BFEF}" dt="2021-04-21T05:52:49.190" v="116"/>
          <ac:inkMkLst>
            <pc:docMk/>
            <pc:sldMk cId="2269168647" sldId="272"/>
            <ac:inkMk id="35" creationId="{ED4DABD0-2243-46AD-8CBD-6DB66FB037B4}"/>
          </ac:inkMkLst>
        </pc:inkChg>
        <pc:inkChg chg="add del">
          <ac:chgData name="Maria Zafar" userId="S::maria.zafar@ucp.edu.pk::ac1be633-9544-487e-8245-7311934249c5" providerId="AD" clId="Web-{EE50C09F-40F1-2000-B8D8-453440E4BFEF}" dt="2021-04-21T05:52:49.190" v="115"/>
          <ac:inkMkLst>
            <pc:docMk/>
            <pc:sldMk cId="2269168647" sldId="272"/>
            <ac:inkMk id="36" creationId="{0B83299D-BA89-4B83-A797-9F0B1DD8E622}"/>
          </ac:inkMkLst>
        </pc:inkChg>
        <pc:inkChg chg="add del">
          <ac:chgData name="Maria Zafar" userId="S::maria.zafar@ucp.edu.pk::ac1be633-9544-487e-8245-7311934249c5" providerId="AD" clId="Web-{EE50C09F-40F1-2000-B8D8-453440E4BFEF}" dt="2021-04-21T05:52:51.112" v="129"/>
          <ac:inkMkLst>
            <pc:docMk/>
            <pc:sldMk cId="2269168647" sldId="272"/>
            <ac:inkMk id="37" creationId="{8F8CB8A7-2009-4D2A-88A2-27FC7EA97103}"/>
          </ac:inkMkLst>
        </pc:inkChg>
        <pc:inkChg chg="add del">
          <ac:chgData name="Maria Zafar" userId="S::maria.zafar@ucp.edu.pk::ac1be633-9544-487e-8245-7311934249c5" providerId="AD" clId="Web-{EE50C09F-40F1-2000-B8D8-453440E4BFEF}" dt="2021-04-21T05:52:51.112" v="128"/>
          <ac:inkMkLst>
            <pc:docMk/>
            <pc:sldMk cId="2269168647" sldId="272"/>
            <ac:inkMk id="38" creationId="{790056CD-B2DE-450E-A59A-D5D34A50818A}"/>
          </ac:inkMkLst>
        </pc:inkChg>
        <pc:inkChg chg="add del">
          <ac:chgData name="Maria Zafar" userId="S::maria.zafar@ucp.edu.pk::ac1be633-9544-487e-8245-7311934249c5" providerId="AD" clId="Web-{EE50C09F-40F1-2000-B8D8-453440E4BFEF}" dt="2021-04-21T05:52:51.112" v="127"/>
          <ac:inkMkLst>
            <pc:docMk/>
            <pc:sldMk cId="2269168647" sldId="272"/>
            <ac:inkMk id="39" creationId="{6BF82C66-2644-424A-B20F-DC3EF6B0DD26}"/>
          </ac:inkMkLst>
        </pc:inkChg>
        <pc:inkChg chg="add del">
          <ac:chgData name="Maria Zafar" userId="S::maria.zafar@ucp.edu.pk::ac1be633-9544-487e-8245-7311934249c5" providerId="AD" clId="Web-{EE50C09F-40F1-2000-B8D8-453440E4BFEF}" dt="2021-04-21T05:52:49.190" v="114"/>
          <ac:inkMkLst>
            <pc:docMk/>
            <pc:sldMk cId="2269168647" sldId="272"/>
            <ac:inkMk id="40" creationId="{2A21CE2B-F55D-401B-816E-D21C514EDF1B}"/>
          </ac:inkMkLst>
        </pc:inkChg>
        <pc:inkChg chg="add del">
          <ac:chgData name="Maria Zafar" userId="S::maria.zafar@ucp.edu.pk::ac1be633-9544-487e-8245-7311934249c5" providerId="AD" clId="Web-{EE50C09F-40F1-2000-B8D8-453440E4BFEF}" dt="2021-04-21T05:52:49.190" v="113"/>
          <ac:inkMkLst>
            <pc:docMk/>
            <pc:sldMk cId="2269168647" sldId="272"/>
            <ac:inkMk id="41" creationId="{416AC13B-9884-41D9-AC3D-668A65EE3A43}"/>
          </ac:inkMkLst>
        </pc:inkChg>
        <pc:inkChg chg="add del">
          <ac:chgData name="Maria Zafar" userId="S::maria.zafar@ucp.edu.pk::ac1be633-9544-487e-8245-7311934249c5" providerId="AD" clId="Web-{EE50C09F-40F1-2000-B8D8-453440E4BFEF}" dt="2021-04-21T05:55:14.772" v="187"/>
          <ac:inkMkLst>
            <pc:docMk/>
            <pc:sldMk cId="2269168647" sldId="272"/>
            <ac:inkMk id="42" creationId="{9A1B2D0D-7755-4174-9F25-D0DEDFB336B7}"/>
          </ac:inkMkLst>
        </pc:inkChg>
        <pc:inkChg chg="add del">
          <ac:chgData name="Maria Zafar" userId="S::maria.zafar@ucp.edu.pk::ac1be633-9544-487e-8245-7311934249c5" providerId="AD" clId="Web-{EE50C09F-40F1-2000-B8D8-453440E4BFEF}" dt="2021-04-21T05:55:14.757" v="186"/>
          <ac:inkMkLst>
            <pc:docMk/>
            <pc:sldMk cId="2269168647" sldId="272"/>
            <ac:inkMk id="43" creationId="{A401EE25-148F-4E43-AF03-43463C978764}"/>
          </ac:inkMkLst>
        </pc:inkChg>
        <pc:inkChg chg="add del">
          <ac:chgData name="Maria Zafar" userId="S::maria.zafar@ucp.edu.pk::ac1be633-9544-487e-8245-7311934249c5" providerId="AD" clId="Web-{EE50C09F-40F1-2000-B8D8-453440E4BFEF}" dt="2021-04-21T05:55:14.757" v="185"/>
          <ac:inkMkLst>
            <pc:docMk/>
            <pc:sldMk cId="2269168647" sldId="272"/>
            <ac:inkMk id="44" creationId="{A830C630-26A5-4109-82F9-E4EE4D1B8FFE}"/>
          </ac:inkMkLst>
        </pc:inkChg>
        <pc:inkChg chg="add del">
          <ac:chgData name="Maria Zafar" userId="S::maria.zafar@ucp.edu.pk::ac1be633-9544-487e-8245-7311934249c5" providerId="AD" clId="Web-{EE50C09F-40F1-2000-B8D8-453440E4BFEF}" dt="2021-04-21T05:55:14.757" v="184"/>
          <ac:inkMkLst>
            <pc:docMk/>
            <pc:sldMk cId="2269168647" sldId="272"/>
            <ac:inkMk id="45" creationId="{7B10930C-D7E4-4C2F-917A-733B91006801}"/>
          </ac:inkMkLst>
        </pc:inkChg>
        <pc:inkChg chg="add del">
          <ac:chgData name="Maria Zafar" userId="S::maria.zafar@ucp.edu.pk::ac1be633-9544-487e-8245-7311934249c5" providerId="AD" clId="Web-{EE50C09F-40F1-2000-B8D8-453440E4BFEF}" dt="2021-04-21T05:55:14.757" v="183"/>
          <ac:inkMkLst>
            <pc:docMk/>
            <pc:sldMk cId="2269168647" sldId="272"/>
            <ac:inkMk id="46" creationId="{5E003699-F496-495C-9400-D5FC907681C1}"/>
          </ac:inkMkLst>
        </pc:inkChg>
        <pc:inkChg chg="add del">
          <ac:chgData name="Maria Zafar" userId="S::maria.zafar@ucp.edu.pk::ac1be633-9544-487e-8245-7311934249c5" providerId="AD" clId="Web-{EE50C09F-40F1-2000-B8D8-453440E4BFEF}" dt="2021-04-21T05:55:14.757" v="182"/>
          <ac:inkMkLst>
            <pc:docMk/>
            <pc:sldMk cId="2269168647" sldId="272"/>
            <ac:inkMk id="47" creationId="{A5C3942B-2C9E-4913-9568-8821C08C2BA0}"/>
          </ac:inkMkLst>
        </pc:inkChg>
        <pc:inkChg chg="add del">
          <ac:chgData name="Maria Zafar" userId="S::maria.zafar@ucp.edu.pk::ac1be633-9544-487e-8245-7311934249c5" providerId="AD" clId="Web-{EE50C09F-40F1-2000-B8D8-453440E4BFEF}" dt="2021-04-21T05:55:14.757" v="181"/>
          <ac:inkMkLst>
            <pc:docMk/>
            <pc:sldMk cId="2269168647" sldId="272"/>
            <ac:inkMk id="48" creationId="{AFCAF8E2-0BBA-453F-B9F4-8A4EB017664C}"/>
          </ac:inkMkLst>
        </pc:inkChg>
        <pc:inkChg chg="add del">
          <ac:chgData name="Maria Zafar" userId="S::maria.zafar@ucp.edu.pk::ac1be633-9544-487e-8245-7311934249c5" providerId="AD" clId="Web-{EE50C09F-40F1-2000-B8D8-453440E4BFEF}" dt="2021-04-21T05:55:14.757" v="180"/>
          <ac:inkMkLst>
            <pc:docMk/>
            <pc:sldMk cId="2269168647" sldId="272"/>
            <ac:inkMk id="49" creationId="{C4A77E93-CFC5-457B-B22C-AAA47952D2A2}"/>
          </ac:inkMkLst>
        </pc:inkChg>
        <pc:inkChg chg="add del">
          <ac:chgData name="Maria Zafar" userId="S::maria.zafar@ucp.edu.pk::ac1be633-9544-487e-8245-7311934249c5" providerId="AD" clId="Web-{EE50C09F-40F1-2000-B8D8-453440E4BFEF}" dt="2021-04-21T05:55:14.757" v="179"/>
          <ac:inkMkLst>
            <pc:docMk/>
            <pc:sldMk cId="2269168647" sldId="272"/>
            <ac:inkMk id="50" creationId="{4DE02889-1385-4D2D-A676-EAB07CA7552E}"/>
          </ac:inkMkLst>
        </pc:inkChg>
        <pc:inkChg chg="add del">
          <ac:chgData name="Maria Zafar" userId="S::maria.zafar@ucp.edu.pk::ac1be633-9544-487e-8245-7311934249c5" providerId="AD" clId="Web-{EE50C09F-40F1-2000-B8D8-453440E4BFEF}" dt="2021-04-21T05:55:14.757" v="178"/>
          <ac:inkMkLst>
            <pc:docMk/>
            <pc:sldMk cId="2269168647" sldId="272"/>
            <ac:inkMk id="51" creationId="{EC04572B-D433-4AC5-8D0E-240F568D90F4}"/>
          </ac:inkMkLst>
        </pc:inkChg>
        <pc:inkChg chg="add del">
          <ac:chgData name="Maria Zafar" userId="S::maria.zafar@ucp.edu.pk::ac1be633-9544-487e-8245-7311934249c5" providerId="AD" clId="Web-{EE50C09F-40F1-2000-B8D8-453440E4BFEF}" dt="2021-04-21T05:55:14.757" v="177"/>
          <ac:inkMkLst>
            <pc:docMk/>
            <pc:sldMk cId="2269168647" sldId="272"/>
            <ac:inkMk id="52" creationId="{935A8F32-5A28-4BC5-B622-BFE404836630}"/>
          </ac:inkMkLst>
        </pc:inkChg>
        <pc:inkChg chg="add del">
          <ac:chgData name="Maria Zafar" userId="S::maria.zafar@ucp.edu.pk::ac1be633-9544-487e-8245-7311934249c5" providerId="AD" clId="Web-{EE50C09F-40F1-2000-B8D8-453440E4BFEF}" dt="2021-04-21T05:55:14.757" v="176"/>
          <ac:inkMkLst>
            <pc:docMk/>
            <pc:sldMk cId="2269168647" sldId="272"/>
            <ac:inkMk id="53" creationId="{91C25A42-176D-4CD7-B30D-13B3F679AD6D}"/>
          </ac:inkMkLst>
        </pc:inkChg>
        <pc:inkChg chg="add del">
          <ac:chgData name="Maria Zafar" userId="S::maria.zafar@ucp.edu.pk::ac1be633-9544-487e-8245-7311934249c5" providerId="AD" clId="Web-{EE50C09F-40F1-2000-B8D8-453440E4BFEF}" dt="2021-04-21T05:55:14.757" v="175"/>
          <ac:inkMkLst>
            <pc:docMk/>
            <pc:sldMk cId="2269168647" sldId="272"/>
            <ac:inkMk id="54" creationId="{BB2F2200-6A61-44AA-A174-68B39849E1DE}"/>
          </ac:inkMkLst>
        </pc:inkChg>
        <pc:inkChg chg="add del">
          <ac:chgData name="Maria Zafar" userId="S::maria.zafar@ucp.edu.pk::ac1be633-9544-487e-8245-7311934249c5" providerId="AD" clId="Web-{EE50C09F-40F1-2000-B8D8-453440E4BFEF}" dt="2021-04-21T05:55:14.757" v="174"/>
          <ac:inkMkLst>
            <pc:docMk/>
            <pc:sldMk cId="2269168647" sldId="272"/>
            <ac:inkMk id="55" creationId="{8C50830C-979D-4E35-BAD8-B62A2F0B05FA}"/>
          </ac:inkMkLst>
        </pc:inkChg>
        <pc:inkChg chg="add del">
          <ac:chgData name="Maria Zafar" userId="S::maria.zafar@ucp.edu.pk::ac1be633-9544-487e-8245-7311934249c5" providerId="AD" clId="Web-{EE50C09F-40F1-2000-B8D8-453440E4BFEF}" dt="2021-04-21T05:55:14.757" v="173"/>
          <ac:inkMkLst>
            <pc:docMk/>
            <pc:sldMk cId="2269168647" sldId="272"/>
            <ac:inkMk id="56" creationId="{3C640E11-35A8-415A-BC04-18A3406F53B9}"/>
          </ac:inkMkLst>
        </pc:inkChg>
        <pc:inkChg chg="add del">
          <ac:chgData name="Maria Zafar" userId="S::maria.zafar@ucp.edu.pk::ac1be633-9544-487e-8245-7311934249c5" providerId="AD" clId="Web-{EE50C09F-40F1-2000-B8D8-453440E4BFEF}" dt="2021-04-21T05:55:14.757" v="172"/>
          <ac:inkMkLst>
            <pc:docMk/>
            <pc:sldMk cId="2269168647" sldId="272"/>
            <ac:inkMk id="57" creationId="{31351AD2-1A23-4EB2-B1F3-351FB79342A5}"/>
          </ac:inkMkLst>
        </pc:inkChg>
        <pc:inkChg chg="add del">
          <ac:chgData name="Maria Zafar" userId="S::maria.zafar@ucp.edu.pk::ac1be633-9544-487e-8245-7311934249c5" providerId="AD" clId="Web-{EE50C09F-40F1-2000-B8D8-453440E4BFEF}" dt="2021-04-21T05:55:14.757" v="171"/>
          <ac:inkMkLst>
            <pc:docMk/>
            <pc:sldMk cId="2269168647" sldId="272"/>
            <ac:inkMk id="58" creationId="{DDD94A02-23C3-42D2-9509-FE99CB631549}"/>
          </ac:inkMkLst>
        </pc:inkChg>
        <pc:inkChg chg="add del">
          <ac:chgData name="Maria Zafar" userId="S::maria.zafar@ucp.edu.pk::ac1be633-9544-487e-8245-7311934249c5" providerId="AD" clId="Web-{EE50C09F-40F1-2000-B8D8-453440E4BFEF}" dt="2021-04-21T05:55:14.757" v="170"/>
          <ac:inkMkLst>
            <pc:docMk/>
            <pc:sldMk cId="2269168647" sldId="272"/>
            <ac:inkMk id="59" creationId="{BF96BE04-905F-4320-8648-87AEB2B50891}"/>
          </ac:inkMkLst>
        </pc:inkChg>
        <pc:inkChg chg="add del">
          <ac:chgData name="Maria Zafar" userId="S::maria.zafar@ucp.edu.pk::ac1be633-9544-487e-8245-7311934249c5" providerId="AD" clId="Web-{EE50C09F-40F1-2000-B8D8-453440E4BFEF}" dt="2021-04-21T05:55:14.741" v="169"/>
          <ac:inkMkLst>
            <pc:docMk/>
            <pc:sldMk cId="2269168647" sldId="272"/>
            <ac:inkMk id="60" creationId="{7DB01EFB-D8B4-4CB9-82ED-99B8B4F5DE65}"/>
          </ac:inkMkLst>
        </pc:inkChg>
        <pc:inkChg chg="add del">
          <ac:chgData name="Maria Zafar" userId="S::maria.zafar@ucp.edu.pk::ac1be633-9544-487e-8245-7311934249c5" providerId="AD" clId="Web-{EE50C09F-40F1-2000-B8D8-453440E4BFEF}" dt="2021-04-21T05:55:14.741" v="168"/>
          <ac:inkMkLst>
            <pc:docMk/>
            <pc:sldMk cId="2269168647" sldId="272"/>
            <ac:inkMk id="61" creationId="{E0ADFF0F-A73F-4A76-AF6D-776F0F21BDB0}"/>
          </ac:inkMkLst>
        </pc:inkChg>
        <pc:inkChg chg="add del">
          <ac:chgData name="Maria Zafar" userId="S::maria.zafar@ucp.edu.pk::ac1be633-9544-487e-8245-7311934249c5" providerId="AD" clId="Web-{EE50C09F-40F1-2000-B8D8-453440E4BFEF}" dt="2021-04-21T05:55:14.741" v="167"/>
          <ac:inkMkLst>
            <pc:docMk/>
            <pc:sldMk cId="2269168647" sldId="272"/>
            <ac:inkMk id="62" creationId="{9E9EAF88-5609-4F2B-95C7-2DB7A1ECA599}"/>
          </ac:inkMkLst>
        </pc:inkChg>
        <pc:inkChg chg="add del">
          <ac:chgData name="Maria Zafar" userId="S::maria.zafar@ucp.edu.pk::ac1be633-9544-487e-8245-7311934249c5" providerId="AD" clId="Web-{EE50C09F-40F1-2000-B8D8-453440E4BFEF}" dt="2021-04-21T05:55:14.741" v="166"/>
          <ac:inkMkLst>
            <pc:docMk/>
            <pc:sldMk cId="2269168647" sldId="272"/>
            <ac:inkMk id="63" creationId="{A2E4EB6A-1025-4BFF-B77C-291F7317C31D}"/>
          </ac:inkMkLst>
        </pc:inkChg>
        <pc:inkChg chg="add del">
          <ac:chgData name="Maria Zafar" userId="S::maria.zafar@ucp.edu.pk::ac1be633-9544-487e-8245-7311934249c5" providerId="AD" clId="Web-{EE50C09F-40F1-2000-B8D8-453440E4BFEF}" dt="2021-04-21T05:55:14.741" v="165"/>
          <ac:inkMkLst>
            <pc:docMk/>
            <pc:sldMk cId="2269168647" sldId="272"/>
            <ac:inkMk id="64" creationId="{DBD2BA34-944C-415D-8FD6-1F7FBE5103CD}"/>
          </ac:inkMkLst>
        </pc:inkChg>
        <pc:inkChg chg="add del">
          <ac:chgData name="Maria Zafar" userId="S::maria.zafar@ucp.edu.pk::ac1be633-9544-487e-8245-7311934249c5" providerId="AD" clId="Web-{EE50C09F-40F1-2000-B8D8-453440E4BFEF}" dt="2021-04-21T05:55:14.741" v="164"/>
          <ac:inkMkLst>
            <pc:docMk/>
            <pc:sldMk cId="2269168647" sldId="272"/>
            <ac:inkMk id="65" creationId="{F1491588-0389-475A-B2C8-11F96491517C}"/>
          </ac:inkMkLst>
        </pc:inkChg>
        <pc:inkChg chg="add del">
          <ac:chgData name="Maria Zafar" userId="S::maria.zafar@ucp.edu.pk::ac1be633-9544-487e-8245-7311934249c5" providerId="AD" clId="Web-{EE50C09F-40F1-2000-B8D8-453440E4BFEF}" dt="2021-04-21T05:55:14.741" v="163"/>
          <ac:inkMkLst>
            <pc:docMk/>
            <pc:sldMk cId="2269168647" sldId="272"/>
            <ac:inkMk id="66" creationId="{89593AF7-8FE5-4541-9B05-CCF71853F991}"/>
          </ac:inkMkLst>
        </pc:inkChg>
        <pc:inkChg chg="add del">
          <ac:chgData name="Maria Zafar" userId="S::maria.zafar@ucp.edu.pk::ac1be633-9544-487e-8245-7311934249c5" providerId="AD" clId="Web-{EE50C09F-40F1-2000-B8D8-453440E4BFEF}" dt="2021-04-21T05:55:14.741" v="162"/>
          <ac:inkMkLst>
            <pc:docMk/>
            <pc:sldMk cId="2269168647" sldId="272"/>
            <ac:inkMk id="67" creationId="{B0AD6FDF-5AB5-4009-AA74-48C057360A2D}"/>
          </ac:inkMkLst>
        </pc:inkChg>
        <pc:inkChg chg="add del">
          <ac:chgData name="Maria Zafar" userId="S::maria.zafar@ucp.edu.pk::ac1be633-9544-487e-8245-7311934249c5" providerId="AD" clId="Web-{EE50C09F-40F1-2000-B8D8-453440E4BFEF}" dt="2021-04-21T05:55:14.741" v="161"/>
          <ac:inkMkLst>
            <pc:docMk/>
            <pc:sldMk cId="2269168647" sldId="272"/>
            <ac:inkMk id="68" creationId="{56AE3766-756F-40F2-B510-7D5BF44C4128}"/>
          </ac:inkMkLst>
        </pc:inkChg>
        <pc:inkChg chg="add del">
          <ac:chgData name="Maria Zafar" userId="S::maria.zafar@ucp.edu.pk::ac1be633-9544-487e-8245-7311934249c5" providerId="AD" clId="Web-{EE50C09F-40F1-2000-B8D8-453440E4BFEF}" dt="2021-04-21T05:55:14.741" v="160"/>
          <ac:inkMkLst>
            <pc:docMk/>
            <pc:sldMk cId="2269168647" sldId="272"/>
            <ac:inkMk id="69" creationId="{C0FBB394-405F-47CD-9572-A6F9ED18F156}"/>
          </ac:inkMkLst>
        </pc:inkChg>
      </pc:sldChg>
      <pc:sldChg chg="addSp delSp">
        <pc:chgData name="Maria Zafar" userId="S::maria.zafar@ucp.edu.pk::ac1be633-9544-487e-8245-7311934249c5" providerId="AD" clId="Web-{EE50C09F-40F1-2000-B8D8-453440E4BFEF}" dt="2021-04-21T06:06:11.805" v="368"/>
        <pc:sldMkLst>
          <pc:docMk/>
          <pc:sldMk cId="2645279179" sldId="281"/>
        </pc:sldMkLst>
        <pc:inkChg chg="add del">
          <ac:chgData name="Maria Zafar" userId="S::maria.zafar@ucp.edu.pk::ac1be633-9544-487e-8245-7311934249c5" providerId="AD" clId="Web-{EE50C09F-40F1-2000-B8D8-453440E4BFEF}" dt="2021-04-21T06:06:11.805" v="368"/>
          <ac:inkMkLst>
            <pc:docMk/>
            <pc:sldMk cId="2645279179" sldId="281"/>
            <ac:inkMk id="3" creationId="{AE35E351-5E09-4988-B8BE-08D4D4A0FCFD}"/>
          </ac:inkMkLst>
        </pc:inkChg>
        <pc:inkChg chg="add del">
          <ac:chgData name="Maria Zafar" userId="S::maria.zafar@ucp.edu.pk::ac1be633-9544-487e-8245-7311934249c5" providerId="AD" clId="Web-{EE50C09F-40F1-2000-B8D8-453440E4BFEF}" dt="2021-04-21T06:06:11.805" v="367"/>
          <ac:inkMkLst>
            <pc:docMk/>
            <pc:sldMk cId="2645279179" sldId="281"/>
            <ac:inkMk id="6" creationId="{307F4A66-A5E3-4202-960A-36DEB66E79D9}"/>
          </ac:inkMkLst>
        </pc:inkChg>
        <pc:inkChg chg="add del">
          <ac:chgData name="Maria Zafar" userId="S::maria.zafar@ucp.edu.pk::ac1be633-9544-487e-8245-7311934249c5" providerId="AD" clId="Web-{EE50C09F-40F1-2000-B8D8-453440E4BFEF}" dt="2021-04-21T06:06:11.789" v="366"/>
          <ac:inkMkLst>
            <pc:docMk/>
            <pc:sldMk cId="2645279179" sldId="281"/>
            <ac:inkMk id="7" creationId="{4133339C-194F-44FF-8484-FEC7F42C2611}"/>
          </ac:inkMkLst>
        </pc:inkChg>
        <pc:inkChg chg="add del">
          <ac:chgData name="Maria Zafar" userId="S::maria.zafar@ucp.edu.pk::ac1be633-9544-487e-8245-7311934249c5" providerId="AD" clId="Web-{EE50C09F-40F1-2000-B8D8-453440E4BFEF}" dt="2021-04-21T06:06:11.789" v="365"/>
          <ac:inkMkLst>
            <pc:docMk/>
            <pc:sldMk cId="2645279179" sldId="281"/>
            <ac:inkMk id="8" creationId="{25496A6B-1778-489A-B4BE-87118CD8480C}"/>
          </ac:inkMkLst>
        </pc:inkChg>
        <pc:inkChg chg="add del">
          <ac:chgData name="Maria Zafar" userId="S::maria.zafar@ucp.edu.pk::ac1be633-9544-487e-8245-7311934249c5" providerId="AD" clId="Web-{EE50C09F-40F1-2000-B8D8-453440E4BFEF}" dt="2021-04-21T06:06:11.789" v="364"/>
          <ac:inkMkLst>
            <pc:docMk/>
            <pc:sldMk cId="2645279179" sldId="281"/>
            <ac:inkMk id="9" creationId="{9C8B8FDE-8B50-4312-8C90-DB66EAB8FC05}"/>
          </ac:inkMkLst>
        </pc:inkChg>
        <pc:inkChg chg="add del">
          <ac:chgData name="Maria Zafar" userId="S::maria.zafar@ucp.edu.pk::ac1be633-9544-487e-8245-7311934249c5" providerId="AD" clId="Web-{EE50C09F-40F1-2000-B8D8-453440E4BFEF}" dt="2021-04-21T06:06:11.789" v="363"/>
          <ac:inkMkLst>
            <pc:docMk/>
            <pc:sldMk cId="2645279179" sldId="281"/>
            <ac:inkMk id="10" creationId="{8BFC81B2-6E7A-4083-8979-12FA5896016E}"/>
          </ac:inkMkLst>
        </pc:inkChg>
        <pc:inkChg chg="add del">
          <ac:chgData name="Maria Zafar" userId="S::maria.zafar@ucp.edu.pk::ac1be633-9544-487e-8245-7311934249c5" providerId="AD" clId="Web-{EE50C09F-40F1-2000-B8D8-453440E4BFEF}" dt="2021-04-21T06:06:11.789" v="362"/>
          <ac:inkMkLst>
            <pc:docMk/>
            <pc:sldMk cId="2645279179" sldId="281"/>
            <ac:inkMk id="11" creationId="{2DB341CD-8EFB-4FE6-93AA-88FF23A4176A}"/>
          </ac:inkMkLst>
        </pc:inkChg>
        <pc:inkChg chg="add del">
          <ac:chgData name="Maria Zafar" userId="S::maria.zafar@ucp.edu.pk::ac1be633-9544-487e-8245-7311934249c5" providerId="AD" clId="Web-{EE50C09F-40F1-2000-B8D8-453440E4BFEF}" dt="2021-04-21T06:06:11.789" v="361"/>
          <ac:inkMkLst>
            <pc:docMk/>
            <pc:sldMk cId="2645279179" sldId="281"/>
            <ac:inkMk id="12" creationId="{445EDFB3-249F-4E02-8579-00C72EA05595}"/>
          </ac:inkMkLst>
        </pc:inkChg>
        <pc:inkChg chg="add del">
          <ac:chgData name="Maria Zafar" userId="S::maria.zafar@ucp.edu.pk::ac1be633-9544-487e-8245-7311934249c5" providerId="AD" clId="Web-{EE50C09F-40F1-2000-B8D8-453440E4BFEF}" dt="2021-04-21T06:04:21.021" v="293"/>
          <ac:inkMkLst>
            <pc:docMk/>
            <pc:sldMk cId="2645279179" sldId="281"/>
            <ac:inkMk id="13" creationId="{B97100BD-34A0-4795-8B1D-B9CD4FEB960C}"/>
          </ac:inkMkLst>
        </pc:inkChg>
        <pc:inkChg chg="add del">
          <ac:chgData name="Maria Zafar" userId="S::maria.zafar@ucp.edu.pk::ac1be633-9544-487e-8245-7311934249c5" providerId="AD" clId="Web-{EE50C09F-40F1-2000-B8D8-453440E4BFEF}" dt="2021-04-21T06:04:21.005" v="292"/>
          <ac:inkMkLst>
            <pc:docMk/>
            <pc:sldMk cId="2645279179" sldId="281"/>
            <ac:inkMk id="14" creationId="{E87C118E-CAC2-4251-ACA0-51BA217A6CB7}"/>
          </ac:inkMkLst>
        </pc:inkChg>
        <pc:inkChg chg="add del">
          <ac:chgData name="Maria Zafar" userId="S::maria.zafar@ucp.edu.pk::ac1be633-9544-487e-8245-7311934249c5" providerId="AD" clId="Web-{EE50C09F-40F1-2000-B8D8-453440E4BFEF}" dt="2021-04-21T06:04:21.005" v="291"/>
          <ac:inkMkLst>
            <pc:docMk/>
            <pc:sldMk cId="2645279179" sldId="281"/>
            <ac:inkMk id="15" creationId="{B5B1DA11-B31A-499D-BB24-99B964C1F13B}"/>
          </ac:inkMkLst>
        </pc:inkChg>
        <pc:inkChg chg="add del">
          <ac:chgData name="Maria Zafar" userId="S::maria.zafar@ucp.edu.pk::ac1be633-9544-487e-8245-7311934249c5" providerId="AD" clId="Web-{EE50C09F-40F1-2000-B8D8-453440E4BFEF}" dt="2021-04-21T06:04:21.005" v="290"/>
          <ac:inkMkLst>
            <pc:docMk/>
            <pc:sldMk cId="2645279179" sldId="281"/>
            <ac:inkMk id="16" creationId="{FBAF648D-D178-443F-9231-3BC279F8AAE4}"/>
          </ac:inkMkLst>
        </pc:inkChg>
        <pc:inkChg chg="add del">
          <ac:chgData name="Maria Zafar" userId="S::maria.zafar@ucp.edu.pk::ac1be633-9544-487e-8245-7311934249c5" providerId="AD" clId="Web-{EE50C09F-40F1-2000-B8D8-453440E4BFEF}" dt="2021-04-21T06:04:21.005" v="289"/>
          <ac:inkMkLst>
            <pc:docMk/>
            <pc:sldMk cId="2645279179" sldId="281"/>
            <ac:inkMk id="17" creationId="{48EA73BA-B810-43FF-9170-9B6B03671914}"/>
          </ac:inkMkLst>
        </pc:inkChg>
        <pc:inkChg chg="add del">
          <ac:chgData name="Maria Zafar" userId="S::maria.zafar@ucp.edu.pk::ac1be633-9544-487e-8245-7311934249c5" providerId="AD" clId="Web-{EE50C09F-40F1-2000-B8D8-453440E4BFEF}" dt="2021-04-21T06:04:21.005" v="288"/>
          <ac:inkMkLst>
            <pc:docMk/>
            <pc:sldMk cId="2645279179" sldId="281"/>
            <ac:inkMk id="18" creationId="{73469342-4491-48E9-8E90-C52C7D3DF3EB}"/>
          </ac:inkMkLst>
        </pc:inkChg>
        <pc:inkChg chg="add del">
          <ac:chgData name="Maria Zafar" userId="S::maria.zafar@ucp.edu.pk::ac1be633-9544-487e-8245-7311934249c5" providerId="AD" clId="Web-{EE50C09F-40F1-2000-B8D8-453440E4BFEF}" dt="2021-04-21T06:04:21.005" v="287"/>
          <ac:inkMkLst>
            <pc:docMk/>
            <pc:sldMk cId="2645279179" sldId="281"/>
            <ac:inkMk id="19" creationId="{AC03E595-BCA0-497F-B06C-320E14DE48B0}"/>
          </ac:inkMkLst>
        </pc:inkChg>
        <pc:inkChg chg="add del">
          <ac:chgData name="Maria Zafar" userId="S::maria.zafar@ucp.edu.pk::ac1be633-9544-487e-8245-7311934249c5" providerId="AD" clId="Web-{EE50C09F-40F1-2000-B8D8-453440E4BFEF}" dt="2021-04-21T06:04:21.005" v="286"/>
          <ac:inkMkLst>
            <pc:docMk/>
            <pc:sldMk cId="2645279179" sldId="281"/>
            <ac:inkMk id="20" creationId="{7328232B-AE9E-4F19-AB5F-BA9B9A08E186}"/>
          </ac:inkMkLst>
        </pc:inkChg>
        <pc:inkChg chg="add del">
          <ac:chgData name="Maria Zafar" userId="S::maria.zafar@ucp.edu.pk::ac1be633-9544-487e-8245-7311934249c5" providerId="AD" clId="Web-{EE50C09F-40F1-2000-B8D8-453440E4BFEF}" dt="2021-04-21T06:04:21.005" v="285"/>
          <ac:inkMkLst>
            <pc:docMk/>
            <pc:sldMk cId="2645279179" sldId="281"/>
            <ac:inkMk id="21" creationId="{15D6E0E4-D4BB-483A-885D-56AB14905DAF}"/>
          </ac:inkMkLst>
        </pc:inkChg>
        <pc:inkChg chg="add del">
          <ac:chgData name="Maria Zafar" userId="S::maria.zafar@ucp.edu.pk::ac1be633-9544-487e-8245-7311934249c5" providerId="AD" clId="Web-{EE50C09F-40F1-2000-B8D8-453440E4BFEF}" dt="2021-04-21T06:04:21.005" v="284"/>
          <ac:inkMkLst>
            <pc:docMk/>
            <pc:sldMk cId="2645279179" sldId="281"/>
            <ac:inkMk id="22" creationId="{1BA1586B-7063-48EC-B295-367A90D1A8BF}"/>
          </ac:inkMkLst>
        </pc:inkChg>
        <pc:inkChg chg="add del">
          <ac:chgData name="Maria Zafar" userId="S::maria.zafar@ucp.edu.pk::ac1be633-9544-487e-8245-7311934249c5" providerId="AD" clId="Web-{EE50C09F-40F1-2000-B8D8-453440E4BFEF}" dt="2021-04-21T06:04:21.005" v="283"/>
          <ac:inkMkLst>
            <pc:docMk/>
            <pc:sldMk cId="2645279179" sldId="281"/>
            <ac:inkMk id="23" creationId="{D28859DD-26FE-43F6-A224-084C6FAD6721}"/>
          </ac:inkMkLst>
        </pc:inkChg>
        <pc:inkChg chg="add del">
          <ac:chgData name="Maria Zafar" userId="S::maria.zafar@ucp.edu.pk::ac1be633-9544-487e-8245-7311934249c5" providerId="AD" clId="Web-{EE50C09F-40F1-2000-B8D8-453440E4BFEF}" dt="2021-04-21T06:04:21.005" v="282"/>
          <ac:inkMkLst>
            <pc:docMk/>
            <pc:sldMk cId="2645279179" sldId="281"/>
            <ac:inkMk id="24" creationId="{7A97BAF7-10AC-494D-B0EB-CD3A89E18184}"/>
          </ac:inkMkLst>
        </pc:inkChg>
        <pc:inkChg chg="add del">
          <ac:chgData name="Maria Zafar" userId="S::maria.zafar@ucp.edu.pk::ac1be633-9544-487e-8245-7311934249c5" providerId="AD" clId="Web-{EE50C09F-40F1-2000-B8D8-453440E4BFEF}" dt="2021-04-21T06:04:21.005" v="281"/>
          <ac:inkMkLst>
            <pc:docMk/>
            <pc:sldMk cId="2645279179" sldId="281"/>
            <ac:inkMk id="25" creationId="{610D3B92-1D9B-4786-B03C-5DBC81AD393F}"/>
          </ac:inkMkLst>
        </pc:inkChg>
        <pc:inkChg chg="add del">
          <ac:chgData name="Maria Zafar" userId="S::maria.zafar@ucp.edu.pk::ac1be633-9544-487e-8245-7311934249c5" providerId="AD" clId="Web-{EE50C09F-40F1-2000-B8D8-453440E4BFEF}" dt="2021-04-21T06:04:20.989" v="280"/>
          <ac:inkMkLst>
            <pc:docMk/>
            <pc:sldMk cId="2645279179" sldId="281"/>
            <ac:inkMk id="26" creationId="{2C572545-311D-4654-B3F7-5574D8F17895}"/>
          </ac:inkMkLst>
        </pc:inkChg>
        <pc:inkChg chg="add del">
          <ac:chgData name="Maria Zafar" userId="S::maria.zafar@ucp.edu.pk::ac1be633-9544-487e-8245-7311934249c5" providerId="AD" clId="Web-{EE50C09F-40F1-2000-B8D8-453440E4BFEF}" dt="2021-04-21T06:04:20.989" v="279"/>
          <ac:inkMkLst>
            <pc:docMk/>
            <pc:sldMk cId="2645279179" sldId="281"/>
            <ac:inkMk id="27" creationId="{FC87DCA2-D093-4F63-9311-F720803B46C0}"/>
          </ac:inkMkLst>
        </pc:inkChg>
        <pc:inkChg chg="add del">
          <ac:chgData name="Maria Zafar" userId="S::maria.zafar@ucp.edu.pk::ac1be633-9544-487e-8245-7311934249c5" providerId="AD" clId="Web-{EE50C09F-40F1-2000-B8D8-453440E4BFEF}" dt="2021-04-21T06:04:20.989" v="278"/>
          <ac:inkMkLst>
            <pc:docMk/>
            <pc:sldMk cId="2645279179" sldId="281"/>
            <ac:inkMk id="28" creationId="{71575604-D517-49CF-AD4E-037F767417FD}"/>
          </ac:inkMkLst>
        </pc:inkChg>
        <pc:inkChg chg="add del">
          <ac:chgData name="Maria Zafar" userId="S::maria.zafar@ucp.edu.pk::ac1be633-9544-487e-8245-7311934249c5" providerId="AD" clId="Web-{EE50C09F-40F1-2000-B8D8-453440E4BFEF}" dt="2021-04-21T06:04:20.989" v="277"/>
          <ac:inkMkLst>
            <pc:docMk/>
            <pc:sldMk cId="2645279179" sldId="281"/>
            <ac:inkMk id="30" creationId="{93E5F3FD-78E8-4E6D-A618-DB4E5A0A1649}"/>
          </ac:inkMkLst>
        </pc:inkChg>
        <pc:inkChg chg="add del">
          <ac:chgData name="Maria Zafar" userId="S::maria.zafar@ucp.edu.pk::ac1be633-9544-487e-8245-7311934249c5" providerId="AD" clId="Web-{EE50C09F-40F1-2000-B8D8-453440E4BFEF}" dt="2021-04-21T06:04:20.989" v="276"/>
          <ac:inkMkLst>
            <pc:docMk/>
            <pc:sldMk cId="2645279179" sldId="281"/>
            <ac:inkMk id="31" creationId="{C79EAADD-9E5E-4A41-8251-DBCD720D1BCF}"/>
          </ac:inkMkLst>
        </pc:inkChg>
        <pc:inkChg chg="add del">
          <ac:chgData name="Maria Zafar" userId="S::maria.zafar@ucp.edu.pk::ac1be633-9544-487e-8245-7311934249c5" providerId="AD" clId="Web-{EE50C09F-40F1-2000-B8D8-453440E4BFEF}" dt="2021-04-21T06:04:20.989" v="275"/>
          <ac:inkMkLst>
            <pc:docMk/>
            <pc:sldMk cId="2645279179" sldId="281"/>
            <ac:inkMk id="32" creationId="{EDBCDF37-F52D-4F0C-A47E-9D4EB5F8B1FB}"/>
          </ac:inkMkLst>
        </pc:inkChg>
        <pc:inkChg chg="add del">
          <ac:chgData name="Maria Zafar" userId="S::maria.zafar@ucp.edu.pk::ac1be633-9544-487e-8245-7311934249c5" providerId="AD" clId="Web-{EE50C09F-40F1-2000-B8D8-453440E4BFEF}" dt="2021-04-21T06:04:20.989" v="274"/>
          <ac:inkMkLst>
            <pc:docMk/>
            <pc:sldMk cId="2645279179" sldId="281"/>
            <ac:inkMk id="33" creationId="{CDAFCBDC-012C-4B89-8796-634C61CB48E7}"/>
          </ac:inkMkLst>
        </pc:inkChg>
        <pc:inkChg chg="add del">
          <ac:chgData name="Maria Zafar" userId="S::maria.zafar@ucp.edu.pk::ac1be633-9544-487e-8245-7311934249c5" providerId="AD" clId="Web-{EE50C09F-40F1-2000-B8D8-453440E4BFEF}" dt="2021-04-21T06:04:20.989" v="273"/>
          <ac:inkMkLst>
            <pc:docMk/>
            <pc:sldMk cId="2645279179" sldId="281"/>
            <ac:inkMk id="35" creationId="{18575F41-9325-4C3D-8F33-AC77F8850439}"/>
          </ac:inkMkLst>
        </pc:inkChg>
        <pc:inkChg chg="add del">
          <ac:chgData name="Maria Zafar" userId="S::maria.zafar@ucp.edu.pk::ac1be633-9544-487e-8245-7311934249c5" providerId="AD" clId="Web-{EE50C09F-40F1-2000-B8D8-453440E4BFEF}" dt="2021-04-21T06:04:20.989" v="272"/>
          <ac:inkMkLst>
            <pc:docMk/>
            <pc:sldMk cId="2645279179" sldId="281"/>
            <ac:inkMk id="36" creationId="{C4F800C8-2221-4F4F-9DE7-4302E4A36F9B}"/>
          </ac:inkMkLst>
        </pc:inkChg>
        <pc:inkChg chg="add del">
          <ac:chgData name="Maria Zafar" userId="S::maria.zafar@ucp.edu.pk::ac1be633-9544-487e-8245-7311934249c5" providerId="AD" clId="Web-{EE50C09F-40F1-2000-B8D8-453440E4BFEF}" dt="2021-04-21T06:04:20.989" v="271"/>
          <ac:inkMkLst>
            <pc:docMk/>
            <pc:sldMk cId="2645279179" sldId="281"/>
            <ac:inkMk id="37" creationId="{2FD9D98E-B664-4B26-8A3B-63AD892304B0}"/>
          </ac:inkMkLst>
        </pc:inkChg>
        <pc:inkChg chg="add del">
          <ac:chgData name="Maria Zafar" userId="S::maria.zafar@ucp.edu.pk::ac1be633-9544-487e-8245-7311934249c5" providerId="AD" clId="Web-{EE50C09F-40F1-2000-B8D8-453440E4BFEF}" dt="2021-04-21T06:06:11.789" v="360"/>
          <ac:inkMkLst>
            <pc:docMk/>
            <pc:sldMk cId="2645279179" sldId="281"/>
            <ac:inkMk id="38" creationId="{9C596290-0DC0-483A-A06E-FE5B0B0CD35B}"/>
          </ac:inkMkLst>
        </pc:inkChg>
        <pc:inkChg chg="add del">
          <ac:chgData name="Maria Zafar" userId="S::maria.zafar@ucp.edu.pk::ac1be633-9544-487e-8245-7311934249c5" providerId="AD" clId="Web-{EE50C09F-40F1-2000-B8D8-453440E4BFEF}" dt="2021-04-21T06:06:11.789" v="359"/>
          <ac:inkMkLst>
            <pc:docMk/>
            <pc:sldMk cId="2645279179" sldId="281"/>
            <ac:inkMk id="39" creationId="{3400A93C-1478-4F48-B0A8-6F6BAE22D9C4}"/>
          </ac:inkMkLst>
        </pc:inkChg>
        <pc:inkChg chg="add del">
          <ac:chgData name="Maria Zafar" userId="S::maria.zafar@ucp.edu.pk::ac1be633-9544-487e-8245-7311934249c5" providerId="AD" clId="Web-{EE50C09F-40F1-2000-B8D8-453440E4BFEF}" dt="2021-04-21T06:06:11.789" v="358"/>
          <ac:inkMkLst>
            <pc:docMk/>
            <pc:sldMk cId="2645279179" sldId="281"/>
            <ac:inkMk id="40" creationId="{1EAD442C-B2A9-43E4-9494-9CDB62AAAC2D}"/>
          </ac:inkMkLst>
        </pc:inkChg>
        <pc:inkChg chg="add del">
          <ac:chgData name="Maria Zafar" userId="S::maria.zafar@ucp.edu.pk::ac1be633-9544-487e-8245-7311934249c5" providerId="AD" clId="Web-{EE50C09F-40F1-2000-B8D8-453440E4BFEF}" dt="2021-04-21T06:06:11.789" v="357"/>
          <ac:inkMkLst>
            <pc:docMk/>
            <pc:sldMk cId="2645279179" sldId="281"/>
            <ac:inkMk id="41" creationId="{8363E4CB-BE83-4B64-8805-53FF79211DF2}"/>
          </ac:inkMkLst>
        </pc:inkChg>
        <pc:inkChg chg="add del">
          <ac:chgData name="Maria Zafar" userId="S::maria.zafar@ucp.edu.pk::ac1be633-9544-487e-8245-7311934249c5" providerId="AD" clId="Web-{EE50C09F-40F1-2000-B8D8-453440E4BFEF}" dt="2021-04-21T06:06:11.789" v="356"/>
          <ac:inkMkLst>
            <pc:docMk/>
            <pc:sldMk cId="2645279179" sldId="281"/>
            <ac:inkMk id="42" creationId="{DB23C0C1-88CA-416D-8052-91E8BBAB2795}"/>
          </ac:inkMkLst>
        </pc:inkChg>
        <pc:inkChg chg="add del">
          <ac:chgData name="Maria Zafar" userId="S::maria.zafar@ucp.edu.pk::ac1be633-9544-487e-8245-7311934249c5" providerId="AD" clId="Web-{EE50C09F-40F1-2000-B8D8-453440E4BFEF}" dt="2021-04-21T06:06:11.789" v="355"/>
          <ac:inkMkLst>
            <pc:docMk/>
            <pc:sldMk cId="2645279179" sldId="281"/>
            <ac:inkMk id="43" creationId="{8003C8AA-1C4B-4C68-AD65-E190578805AF}"/>
          </ac:inkMkLst>
        </pc:inkChg>
        <pc:inkChg chg="add del">
          <ac:chgData name="Maria Zafar" userId="S::maria.zafar@ucp.edu.pk::ac1be633-9544-487e-8245-7311934249c5" providerId="AD" clId="Web-{EE50C09F-40F1-2000-B8D8-453440E4BFEF}" dt="2021-04-21T06:06:11.789" v="354"/>
          <ac:inkMkLst>
            <pc:docMk/>
            <pc:sldMk cId="2645279179" sldId="281"/>
            <ac:inkMk id="44" creationId="{B375B1EC-CC41-4DED-92F3-7B682B03045B}"/>
          </ac:inkMkLst>
        </pc:inkChg>
        <pc:inkChg chg="add del">
          <ac:chgData name="Maria Zafar" userId="S::maria.zafar@ucp.edu.pk::ac1be633-9544-487e-8245-7311934249c5" providerId="AD" clId="Web-{EE50C09F-40F1-2000-B8D8-453440E4BFEF}" dt="2021-04-21T06:06:11.789" v="353"/>
          <ac:inkMkLst>
            <pc:docMk/>
            <pc:sldMk cId="2645279179" sldId="281"/>
            <ac:inkMk id="45" creationId="{4FC11229-4498-4064-87D0-E66AC7CCFAFB}"/>
          </ac:inkMkLst>
        </pc:inkChg>
        <pc:inkChg chg="add del">
          <ac:chgData name="Maria Zafar" userId="S::maria.zafar@ucp.edu.pk::ac1be633-9544-487e-8245-7311934249c5" providerId="AD" clId="Web-{EE50C09F-40F1-2000-B8D8-453440E4BFEF}" dt="2021-04-21T06:06:11.789" v="352"/>
          <ac:inkMkLst>
            <pc:docMk/>
            <pc:sldMk cId="2645279179" sldId="281"/>
            <ac:inkMk id="46" creationId="{B90DF48E-E446-484C-9A76-B35D0289839A}"/>
          </ac:inkMkLst>
        </pc:inkChg>
        <pc:inkChg chg="add del">
          <ac:chgData name="Maria Zafar" userId="S::maria.zafar@ucp.edu.pk::ac1be633-9544-487e-8245-7311934249c5" providerId="AD" clId="Web-{EE50C09F-40F1-2000-B8D8-453440E4BFEF}" dt="2021-04-21T06:06:11.789" v="351"/>
          <ac:inkMkLst>
            <pc:docMk/>
            <pc:sldMk cId="2645279179" sldId="281"/>
            <ac:inkMk id="47" creationId="{5AFA2D52-9D09-4567-AAA0-12D08C35684A}"/>
          </ac:inkMkLst>
        </pc:inkChg>
        <pc:inkChg chg="add del">
          <ac:chgData name="Maria Zafar" userId="S::maria.zafar@ucp.edu.pk::ac1be633-9544-487e-8245-7311934249c5" providerId="AD" clId="Web-{EE50C09F-40F1-2000-B8D8-453440E4BFEF}" dt="2021-04-21T06:06:11.789" v="350"/>
          <ac:inkMkLst>
            <pc:docMk/>
            <pc:sldMk cId="2645279179" sldId="281"/>
            <ac:inkMk id="48" creationId="{F4327857-A465-4D77-A933-9184FB50761C}"/>
          </ac:inkMkLst>
        </pc:inkChg>
        <pc:inkChg chg="add del">
          <ac:chgData name="Maria Zafar" userId="S::maria.zafar@ucp.edu.pk::ac1be633-9544-487e-8245-7311934249c5" providerId="AD" clId="Web-{EE50C09F-40F1-2000-B8D8-453440E4BFEF}" dt="2021-04-21T06:06:11.773" v="349"/>
          <ac:inkMkLst>
            <pc:docMk/>
            <pc:sldMk cId="2645279179" sldId="281"/>
            <ac:inkMk id="49" creationId="{5441F4F5-77CF-4FB4-8C33-B65EFF891AE2}"/>
          </ac:inkMkLst>
        </pc:inkChg>
        <pc:inkChg chg="add del">
          <ac:chgData name="Maria Zafar" userId="S::maria.zafar@ucp.edu.pk::ac1be633-9544-487e-8245-7311934249c5" providerId="AD" clId="Web-{EE50C09F-40F1-2000-B8D8-453440E4BFEF}" dt="2021-04-21T06:06:11.773" v="348"/>
          <ac:inkMkLst>
            <pc:docMk/>
            <pc:sldMk cId="2645279179" sldId="281"/>
            <ac:inkMk id="50" creationId="{CAEE278D-70EB-41C7-B54E-B86E3E7CEAA0}"/>
          </ac:inkMkLst>
        </pc:inkChg>
        <pc:inkChg chg="add del">
          <ac:chgData name="Maria Zafar" userId="S::maria.zafar@ucp.edu.pk::ac1be633-9544-487e-8245-7311934249c5" providerId="AD" clId="Web-{EE50C09F-40F1-2000-B8D8-453440E4BFEF}" dt="2021-04-21T06:06:11.773" v="347"/>
          <ac:inkMkLst>
            <pc:docMk/>
            <pc:sldMk cId="2645279179" sldId="281"/>
            <ac:inkMk id="51" creationId="{32439963-E9F5-43FC-B31B-06769AF5EA85}"/>
          </ac:inkMkLst>
        </pc:inkChg>
        <pc:inkChg chg="add del">
          <ac:chgData name="Maria Zafar" userId="S::maria.zafar@ucp.edu.pk::ac1be633-9544-487e-8245-7311934249c5" providerId="AD" clId="Web-{EE50C09F-40F1-2000-B8D8-453440E4BFEF}" dt="2021-04-21T06:06:11.773" v="346"/>
          <ac:inkMkLst>
            <pc:docMk/>
            <pc:sldMk cId="2645279179" sldId="281"/>
            <ac:inkMk id="52" creationId="{90EAF7FF-077D-47F2-A382-B871DD65C5B6}"/>
          </ac:inkMkLst>
        </pc:inkChg>
        <pc:inkChg chg="add del">
          <ac:chgData name="Maria Zafar" userId="S::maria.zafar@ucp.edu.pk::ac1be633-9544-487e-8245-7311934249c5" providerId="AD" clId="Web-{EE50C09F-40F1-2000-B8D8-453440E4BFEF}" dt="2021-04-21T06:06:11.773" v="345"/>
          <ac:inkMkLst>
            <pc:docMk/>
            <pc:sldMk cId="2645279179" sldId="281"/>
            <ac:inkMk id="53" creationId="{9D15436A-1A33-462D-B6B5-D9E534FC5CB6}"/>
          </ac:inkMkLst>
        </pc:inkChg>
        <pc:inkChg chg="add del">
          <ac:chgData name="Maria Zafar" userId="S::maria.zafar@ucp.edu.pk::ac1be633-9544-487e-8245-7311934249c5" providerId="AD" clId="Web-{EE50C09F-40F1-2000-B8D8-453440E4BFEF}" dt="2021-04-21T06:06:11.773" v="344"/>
          <ac:inkMkLst>
            <pc:docMk/>
            <pc:sldMk cId="2645279179" sldId="281"/>
            <ac:inkMk id="54" creationId="{02BB55CE-CEC8-425F-AD75-82747C627737}"/>
          </ac:inkMkLst>
        </pc:inkChg>
        <pc:inkChg chg="add del">
          <ac:chgData name="Maria Zafar" userId="S::maria.zafar@ucp.edu.pk::ac1be633-9544-487e-8245-7311934249c5" providerId="AD" clId="Web-{EE50C09F-40F1-2000-B8D8-453440E4BFEF}" dt="2021-04-21T06:06:11.773" v="343"/>
          <ac:inkMkLst>
            <pc:docMk/>
            <pc:sldMk cId="2645279179" sldId="281"/>
            <ac:inkMk id="55" creationId="{A60B4B8A-1587-4C1E-B593-63D4DDEC055B}"/>
          </ac:inkMkLst>
        </pc:inkChg>
        <pc:inkChg chg="add del">
          <ac:chgData name="Maria Zafar" userId="S::maria.zafar@ucp.edu.pk::ac1be633-9544-487e-8245-7311934249c5" providerId="AD" clId="Web-{EE50C09F-40F1-2000-B8D8-453440E4BFEF}" dt="2021-04-21T06:06:11.773" v="342"/>
          <ac:inkMkLst>
            <pc:docMk/>
            <pc:sldMk cId="2645279179" sldId="281"/>
            <ac:inkMk id="56" creationId="{899893C4-0DCF-4500-B915-BD86DEB3B872}"/>
          </ac:inkMkLst>
        </pc:inkChg>
        <pc:inkChg chg="add del">
          <ac:chgData name="Maria Zafar" userId="S::maria.zafar@ucp.edu.pk::ac1be633-9544-487e-8245-7311934249c5" providerId="AD" clId="Web-{EE50C09F-40F1-2000-B8D8-453440E4BFEF}" dt="2021-04-21T06:06:11.773" v="341"/>
          <ac:inkMkLst>
            <pc:docMk/>
            <pc:sldMk cId="2645279179" sldId="281"/>
            <ac:inkMk id="57" creationId="{5F9AFDA3-AA13-4823-8570-277EDE606B38}"/>
          </ac:inkMkLst>
        </pc:inkChg>
        <pc:inkChg chg="add del">
          <ac:chgData name="Maria Zafar" userId="S::maria.zafar@ucp.edu.pk::ac1be633-9544-487e-8245-7311934249c5" providerId="AD" clId="Web-{EE50C09F-40F1-2000-B8D8-453440E4BFEF}" dt="2021-04-21T06:06:11.773" v="340"/>
          <ac:inkMkLst>
            <pc:docMk/>
            <pc:sldMk cId="2645279179" sldId="281"/>
            <ac:inkMk id="58" creationId="{ABD6BEFE-7EA6-4B3B-948F-FD02D0F35BDD}"/>
          </ac:inkMkLst>
        </pc:inkChg>
        <pc:inkChg chg="add del">
          <ac:chgData name="Maria Zafar" userId="S::maria.zafar@ucp.edu.pk::ac1be633-9544-487e-8245-7311934249c5" providerId="AD" clId="Web-{EE50C09F-40F1-2000-B8D8-453440E4BFEF}" dt="2021-04-21T06:06:11.773" v="339"/>
          <ac:inkMkLst>
            <pc:docMk/>
            <pc:sldMk cId="2645279179" sldId="281"/>
            <ac:inkMk id="59" creationId="{BA527297-07F1-4B55-A3CF-A4795AFFD3A1}"/>
          </ac:inkMkLst>
        </pc:inkChg>
        <pc:inkChg chg="add del">
          <ac:chgData name="Maria Zafar" userId="S::maria.zafar@ucp.edu.pk::ac1be633-9544-487e-8245-7311934249c5" providerId="AD" clId="Web-{EE50C09F-40F1-2000-B8D8-453440E4BFEF}" dt="2021-04-21T06:06:11.773" v="338"/>
          <ac:inkMkLst>
            <pc:docMk/>
            <pc:sldMk cId="2645279179" sldId="281"/>
            <ac:inkMk id="60" creationId="{C7ED5625-B9A9-4050-9B7C-FDCD209BE232}"/>
          </ac:inkMkLst>
        </pc:inkChg>
        <pc:inkChg chg="add del">
          <ac:chgData name="Maria Zafar" userId="S::maria.zafar@ucp.edu.pk::ac1be633-9544-487e-8245-7311934249c5" providerId="AD" clId="Web-{EE50C09F-40F1-2000-B8D8-453440E4BFEF}" dt="2021-04-21T06:06:11.773" v="337"/>
          <ac:inkMkLst>
            <pc:docMk/>
            <pc:sldMk cId="2645279179" sldId="281"/>
            <ac:inkMk id="61" creationId="{8FC40F61-C69C-4FF3-BD5D-B636B55D38E4}"/>
          </ac:inkMkLst>
        </pc:inkChg>
        <pc:inkChg chg="add del">
          <ac:chgData name="Maria Zafar" userId="S::maria.zafar@ucp.edu.pk::ac1be633-9544-487e-8245-7311934249c5" providerId="AD" clId="Web-{EE50C09F-40F1-2000-B8D8-453440E4BFEF}" dt="2021-04-21T06:06:11.773" v="336"/>
          <ac:inkMkLst>
            <pc:docMk/>
            <pc:sldMk cId="2645279179" sldId="281"/>
            <ac:inkMk id="62" creationId="{0974A8A0-5B97-497E-91CD-714EE384D69C}"/>
          </ac:inkMkLst>
        </pc:inkChg>
        <pc:inkChg chg="add del">
          <ac:chgData name="Maria Zafar" userId="S::maria.zafar@ucp.edu.pk::ac1be633-9544-487e-8245-7311934249c5" providerId="AD" clId="Web-{EE50C09F-40F1-2000-B8D8-453440E4BFEF}" dt="2021-04-21T06:06:11.773" v="335"/>
          <ac:inkMkLst>
            <pc:docMk/>
            <pc:sldMk cId="2645279179" sldId="281"/>
            <ac:inkMk id="63" creationId="{BC332239-5CC1-42AF-ACFE-97A7AF0E7B98}"/>
          </ac:inkMkLst>
        </pc:inkChg>
        <pc:inkChg chg="add del">
          <ac:chgData name="Maria Zafar" userId="S::maria.zafar@ucp.edu.pk::ac1be633-9544-487e-8245-7311934249c5" providerId="AD" clId="Web-{EE50C09F-40F1-2000-B8D8-453440E4BFEF}" dt="2021-04-21T06:06:11.773" v="334"/>
          <ac:inkMkLst>
            <pc:docMk/>
            <pc:sldMk cId="2645279179" sldId="281"/>
            <ac:inkMk id="64" creationId="{0DD7CE48-FFB4-4916-B8E6-BC03E1B58151}"/>
          </ac:inkMkLst>
        </pc:inkChg>
        <pc:inkChg chg="add del">
          <ac:chgData name="Maria Zafar" userId="S::maria.zafar@ucp.edu.pk::ac1be633-9544-487e-8245-7311934249c5" providerId="AD" clId="Web-{EE50C09F-40F1-2000-B8D8-453440E4BFEF}" dt="2021-04-21T06:06:11.758" v="333"/>
          <ac:inkMkLst>
            <pc:docMk/>
            <pc:sldMk cId="2645279179" sldId="281"/>
            <ac:inkMk id="65" creationId="{0A9BD3C0-943E-4329-BE81-272EA6B276AA}"/>
          </ac:inkMkLst>
        </pc:inkChg>
        <pc:inkChg chg="add del">
          <ac:chgData name="Maria Zafar" userId="S::maria.zafar@ucp.edu.pk::ac1be633-9544-487e-8245-7311934249c5" providerId="AD" clId="Web-{EE50C09F-40F1-2000-B8D8-453440E4BFEF}" dt="2021-04-21T06:06:11.758" v="332"/>
          <ac:inkMkLst>
            <pc:docMk/>
            <pc:sldMk cId="2645279179" sldId="281"/>
            <ac:inkMk id="66" creationId="{9BAF8FA0-9743-4D5F-9C20-6FE929C9AD01}"/>
          </ac:inkMkLst>
        </pc:inkChg>
        <pc:inkChg chg="add del">
          <ac:chgData name="Maria Zafar" userId="S::maria.zafar@ucp.edu.pk::ac1be633-9544-487e-8245-7311934249c5" providerId="AD" clId="Web-{EE50C09F-40F1-2000-B8D8-453440E4BFEF}" dt="2021-04-21T06:06:11.758" v="331"/>
          <ac:inkMkLst>
            <pc:docMk/>
            <pc:sldMk cId="2645279179" sldId="281"/>
            <ac:inkMk id="67" creationId="{0FABE3CE-962D-49A4-9B7D-C590374CB282}"/>
          </ac:inkMkLst>
        </pc:inkChg>
        <pc:inkChg chg="add del">
          <ac:chgData name="Maria Zafar" userId="S::maria.zafar@ucp.edu.pk::ac1be633-9544-487e-8245-7311934249c5" providerId="AD" clId="Web-{EE50C09F-40F1-2000-B8D8-453440E4BFEF}" dt="2021-04-21T06:06:11.758" v="330"/>
          <ac:inkMkLst>
            <pc:docMk/>
            <pc:sldMk cId="2645279179" sldId="281"/>
            <ac:inkMk id="68" creationId="{D3878CE5-34EC-4704-9C3C-7567B67515DB}"/>
          </ac:inkMkLst>
        </pc:inkChg>
        <pc:inkChg chg="add del">
          <ac:chgData name="Maria Zafar" userId="S::maria.zafar@ucp.edu.pk::ac1be633-9544-487e-8245-7311934249c5" providerId="AD" clId="Web-{EE50C09F-40F1-2000-B8D8-453440E4BFEF}" dt="2021-04-21T06:06:11.758" v="329"/>
          <ac:inkMkLst>
            <pc:docMk/>
            <pc:sldMk cId="2645279179" sldId="281"/>
            <ac:inkMk id="69" creationId="{7C95345B-73E8-4EE7-A9D6-34887383E975}"/>
          </ac:inkMkLst>
        </pc:inkChg>
        <pc:inkChg chg="add del">
          <ac:chgData name="Maria Zafar" userId="S::maria.zafar@ucp.edu.pk::ac1be633-9544-487e-8245-7311934249c5" providerId="AD" clId="Web-{EE50C09F-40F1-2000-B8D8-453440E4BFEF}" dt="2021-04-21T06:06:11.758" v="328"/>
          <ac:inkMkLst>
            <pc:docMk/>
            <pc:sldMk cId="2645279179" sldId="281"/>
            <ac:inkMk id="70" creationId="{9089252C-2E28-4A2D-B8B6-5CEE763D7983}"/>
          </ac:inkMkLst>
        </pc:inkChg>
        <pc:inkChg chg="add del">
          <ac:chgData name="Maria Zafar" userId="S::maria.zafar@ucp.edu.pk::ac1be633-9544-487e-8245-7311934249c5" providerId="AD" clId="Web-{EE50C09F-40F1-2000-B8D8-453440E4BFEF}" dt="2021-04-21T06:06:11.758" v="327"/>
          <ac:inkMkLst>
            <pc:docMk/>
            <pc:sldMk cId="2645279179" sldId="281"/>
            <ac:inkMk id="71" creationId="{EF05EA4C-21C8-4E29-9DA3-CF16EFDD049E}"/>
          </ac:inkMkLst>
        </pc:inkChg>
        <pc:inkChg chg="add del">
          <ac:chgData name="Maria Zafar" userId="S::maria.zafar@ucp.edu.pk::ac1be633-9544-487e-8245-7311934249c5" providerId="AD" clId="Web-{EE50C09F-40F1-2000-B8D8-453440E4BFEF}" dt="2021-04-21T06:06:11.758" v="326"/>
          <ac:inkMkLst>
            <pc:docMk/>
            <pc:sldMk cId="2645279179" sldId="281"/>
            <ac:inkMk id="72" creationId="{1DF9BB5D-4843-4495-9838-6DB0B784CF04}"/>
          </ac:inkMkLst>
        </pc:inkChg>
        <pc:inkChg chg="add del">
          <ac:chgData name="Maria Zafar" userId="S::maria.zafar@ucp.edu.pk::ac1be633-9544-487e-8245-7311934249c5" providerId="AD" clId="Web-{EE50C09F-40F1-2000-B8D8-453440E4BFEF}" dt="2021-04-21T06:06:11.758" v="325"/>
          <ac:inkMkLst>
            <pc:docMk/>
            <pc:sldMk cId="2645279179" sldId="281"/>
            <ac:inkMk id="73" creationId="{8F3F9763-4893-44AA-B034-6AB7F6615D60}"/>
          </ac:inkMkLst>
        </pc:inkChg>
        <pc:inkChg chg="add del">
          <ac:chgData name="Maria Zafar" userId="S::maria.zafar@ucp.edu.pk::ac1be633-9544-487e-8245-7311934249c5" providerId="AD" clId="Web-{EE50C09F-40F1-2000-B8D8-453440E4BFEF}" dt="2021-04-21T06:06:11.758" v="324"/>
          <ac:inkMkLst>
            <pc:docMk/>
            <pc:sldMk cId="2645279179" sldId="281"/>
            <ac:inkMk id="74" creationId="{77421B7D-6394-4573-A1A0-606D4A710577}"/>
          </ac:inkMkLst>
        </pc:inkChg>
        <pc:inkChg chg="add del">
          <ac:chgData name="Maria Zafar" userId="S::maria.zafar@ucp.edu.pk::ac1be633-9544-487e-8245-7311934249c5" providerId="AD" clId="Web-{EE50C09F-40F1-2000-B8D8-453440E4BFEF}" dt="2021-04-21T06:06:11.758" v="323"/>
          <ac:inkMkLst>
            <pc:docMk/>
            <pc:sldMk cId="2645279179" sldId="281"/>
            <ac:inkMk id="75" creationId="{672DCF38-A24A-4AF8-A183-7A34E17DA29F}"/>
          </ac:inkMkLst>
        </pc:inkChg>
        <pc:inkChg chg="add del">
          <ac:chgData name="Maria Zafar" userId="S::maria.zafar@ucp.edu.pk::ac1be633-9544-487e-8245-7311934249c5" providerId="AD" clId="Web-{EE50C09F-40F1-2000-B8D8-453440E4BFEF}" dt="2021-04-21T06:06:11.758" v="322"/>
          <ac:inkMkLst>
            <pc:docMk/>
            <pc:sldMk cId="2645279179" sldId="281"/>
            <ac:inkMk id="76" creationId="{E8C9FDB5-A0E3-4C76-8524-EEADF2AE81CB}"/>
          </ac:inkMkLst>
        </pc:inkChg>
        <pc:inkChg chg="add del">
          <ac:chgData name="Maria Zafar" userId="S::maria.zafar@ucp.edu.pk::ac1be633-9544-487e-8245-7311934249c5" providerId="AD" clId="Web-{EE50C09F-40F1-2000-B8D8-453440E4BFEF}" dt="2021-04-21T06:06:11.758" v="321"/>
          <ac:inkMkLst>
            <pc:docMk/>
            <pc:sldMk cId="2645279179" sldId="281"/>
            <ac:inkMk id="77" creationId="{00C28780-5972-4578-AB10-A34A6050D2D0}"/>
          </ac:inkMkLst>
        </pc:inkChg>
        <pc:inkChg chg="add del">
          <ac:chgData name="Maria Zafar" userId="S::maria.zafar@ucp.edu.pk::ac1be633-9544-487e-8245-7311934249c5" providerId="AD" clId="Web-{EE50C09F-40F1-2000-B8D8-453440E4BFEF}" dt="2021-04-21T06:06:11.758" v="320"/>
          <ac:inkMkLst>
            <pc:docMk/>
            <pc:sldMk cId="2645279179" sldId="281"/>
            <ac:inkMk id="78" creationId="{23DDE6B9-7F3C-41E5-B635-97CE7E7566B0}"/>
          </ac:inkMkLst>
        </pc:inkChg>
        <pc:inkChg chg="add del">
          <ac:chgData name="Maria Zafar" userId="S::maria.zafar@ucp.edu.pk::ac1be633-9544-487e-8245-7311934249c5" providerId="AD" clId="Web-{EE50C09F-40F1-2000-B8D8-453440E4BFEF}" dt="2021-04-21T06:06:11.758" v="319"/>
          <ac:inkMkLst>
            <pc:docMk/>
            <pc:sldMk cId="2645279179" sldId="281"/>
            <ac:inkMk id="79" creationId="{C7E40149-339D-4813-92AD-B424D627A992}"/>
          </ac:inkMkLst>
        </pc:inkChg>
        <pc:inkChg chg="add del">
          <ac:chgData name="Maria Zafar" userId="S::maria.zafar@ucp.edu.pk::ac1be633-9544-487e-8245-7311934249c5" providerId="AD" clId="Web-{EE50C09F-40F1-2000-B8D8-453440E4BFEF}" dt="2021-04-21T06:06:11.742" v="318"/>
          <ac:inkMkLst>
            <pc:docMk/>
            <pc:sldMk cId="2645279179" sldId="281"/>
            <ac:inkMk id="80" creationId="{0A1EE9BA-6A31-4085-AE88-E22AF82C31C5}"/>
          </ac:inkMkLst>
        </pc:inkChg>
        <pc:inkChg chg="add del">
          <ac:chgData name="Maria Zafar" userId="S::maria.zafar@ucp.edu.pk::ac1be633-9544-487e-8245-7311934249c5" providerId="AD" clId="Web-{EE50C09F-40F1-2000-B8D8-453440E4BFEF}" dt="2021-04-21T06:06:11.742" v="317"/>
          <ac:inkMkLst>
            <pc:docMk/>
            <pc:sldMk cId="2645279179" sldId="281"/>
            <ac:inkMk id="81" creationId="{894F7944-0A50-4A34-A5A5-3809D2DCF749}"/>
          </ac:inkMkLst>
        </pc:inkChg>
        <pc:inkChg chg="add del">
          <ac:chgData name="Maria Zafar" userId="S::maria.zafar@ucp.edu.pk::ac1be633-9544-487e-8245-7311934249c5" providerId="AD" clId="Web-{EE50C09F-40F1-2000-B8D8-453440E4BFEF}" dt="2021-04-21T06:06:11.742" v="316"/>
          <ac:inkMkLst>
            <pc:docMk/>
            <pc:sldMk cId="2645279179" sldId="281"/>
            <ac:inkMk id="82" creationId="{36FB3350-4457-4977-9FE4-68F723101691}"/>
          </ac:inkMkLst>
        </pc:inkChg>
        <pc:inkChg chg="add del">
          <ac:chgData name="Maria Zafar" userId="S::maria.zafar@ucp.edu.pk::ac1be633-9544-487e-8245-7311934249c5" providerId="AD" clId="Web-{EE50C09F-40F1-2000-B8D8-453440E4BFEF}" dt="2021-04-21T06:06:11.742" v="315"/>
          <ac:inkMkLst>
            <pc:docMk/>
            <pc:sldMk cId="2645279179" sldId="281"/>
            <ac:inkMk id="83" creationId="{8218AB3E-F4DA-4745-947F-5382BC4ABFA7}"/>
          </ac:inkMkLst>
        </pc:inkChg>
        <pc:inkChg chg="add del">
          <ac:chgData name="Maria Zafar" userId="S::maria.zafar@ucp.edu.pk::ac1be633-9544-487e-8245-7311934249c5" providerId="AD" clId="Web-{EE50C09F-40F1-2000-B8D8-453440E4BFEF}" dt="2021-04-21T06:06:11.742" v="314"/>
          <ac:inkMkLst>
            <pc:docMk/>
            <pc:sldMk cId="2645279179" sldId="281"/>
            <ac:inkMk id="84" creationId="{A11F371A-33DC-46A8-8364-77E9FA5F05AC}"/>
          </ac:inkMkLst>
        </pc:inkChg>
        <pc:inkChg chg="add del">
          <ac:chgData name="Maria Zafar" userId="S::maria.zafar@ucp.edu.pk::ac1be633-9544-487e-8245-7311934249c5" providerId="AD" clId="Web-{EE50C09F-40F1-2000-B8D8-453440E4BFEF}" dt="2021-04-21T06:06:11.742" v="313"/>
          <ac:inkMkLst>
            <pc:docMk/>
            <pc:sldMk cId="2645279179" sldId="281"/>
            <ac:inkMk id="85" creationId="{49D657C8-2159-4A07-A77B-69CA6E4D4B1C}"/>
          </ac:inkMkLst>
        </pc:inkChg>
        <pc:inkChg chg="add del">
          <ac:chgData name="Maria Zafar" userId="S::maria.zafar@ucp.edu.pk::ac1be633-9544-487e-8245-7311934249c5" providerId="AD" clId="Web-{EE50C09F-40F1-2000-B8D8-453440E4BFEF}" dt="2021-04-21T06:06:11.742" v="312"/>
          <ac:inkMkLst>
            <pc:docMk/>
            <pc:sldMk cId="2645279179" sldId="281"/>
            <ac:inkMk id="86" creationId="{9159265E-0F9E-4602-AD97-8CFF085731F3}"/>
          </ac:inkMkLst>
        </pc:inkChg>
        <pc:inkChg chg="add del">
          <ac:chgData name="Maria Zafar" userId="S::maria.zafar@ucp.edu.pk::ac1be633-9544-487e-8245-7311934249c5" providerId="AD" clId="Web-{EE50C09F-40F1-2000-B8D8-453440E4BFEF}" dt="2021-04-21T06:06:11.742" v="311"/>
          <ac:inkMkLst>
            <pc:docMk/>
            <pc:sldMk cId="2645279179" sldId="281"/>
            <ac:inkMk id="87" creationId="{4BE7E241-1D5F-4FFB-AE01-8BB79E51356A}"/>
          </ac:inkMkLst>
        </pc:inkChg>
        <pc:inkChg chg="add del">
          <ac:chgData name="Maria Zafar" userId="S::maria.zafar@ucp.edu.pk::ac1be633-9544-487e-8245-7311934249c5" providerId="AD" clId="Web-{EE50C09F-40F1-2000-B8D8-453440E4BFEF}" dt="2021-04-21T06:06:11.742" v="310"/>
          <ac:inkMkLst>
            <pc:docMk/>
            <pc:sldMk cId="2645279179" sldId="281"/>
            <ac:inkMk id="88" creationId="{51C3F9A8-B1FC-43D3-B765-B3B64D05DAC2}"/>
          </ac:inkMkLst>
        </pc:inkChg>
        <pc:inkChg chg="add del">
          <ac:chgData name="Maria Zafar" userId="S::maria.zafar@ucp.edu.pk::ac1be633-9544-487e-8245-7311934249c5" providerId="AD" clId="Web-{EE50C09F-40F1-2000-B8D8-453440E4BFEF}" dt="2021-04-21T06:06:11.742" v="309"/>
          <ac:inkMkLst>
            <pc:docMk/>
            <pc:sldMk cId="2645279179" sldId="281"/>
            <ac:inkMk id="89" creationId="{9E05B78D-6344-4F96-A7D7-3DB55D478DC0}"/>
          </ac:inkMkLst>
        </pc:inkChg>
        <pc:inkChg chg="add del">
          <ac:chgData name="Maria Zafar" userId="S::maria.zafar@ucp.edu.pk::ac1be633-9544-487e-8245-7311934249c5" providerId="AD" clId="Web-{EE50C09F-40F1-2000-B8D8-453440E4BFEF}" dt="2021-04-21T06:06:11.742" v="308"/>
          <ac:inkMkLst>
            <pc:docMk/>
            <pc:sldMk cId="2645279179" sldId="281"/>
            <ac:inkMk id="90" creationId="{73525D04-03F9-4BC2-B851-9E69553CE703}"/>
          </ac:inkMkLst>
        </pc:inkChg>
        <pc:inkChg chg="add del">
          <ac:chgData name="Maria Zafar" userId="S::maria.zafar@ucp.edu.pk::ac1be633-9544-487e-8245-7311934249c5" providerId="AD" clId="Web-{EE50C09F-40F1-2000-B8D8-453440E4BFEF}" dt="2021-04-21T06:06:11.742" v="307"/>
          <ac:inkMkLst>
            <pc:docMk/>
            <pc:sldMk cId="2645279179" sldId="281"/>
            <ac:inkMk id="91" creationId="{E955BD43-24A5-40F4-8A75-F6A07153277D}"/>
          </ac:inkMkLst>
        </pc:inkChg>
      </pc:sldChg>
      <pc:sldChg chg="addSp delSp">
        <pc:chgData name="Maria Zafar" userId="S::maria.zafar@ucp.edu.pk::ac1be633-9544-487e-8245-7311934249c5" providerId="AD" clId="Web-{EE50C09F-40F1-2000-B8D8-453440E4BFEF}" dt="2021-04-21T05:47:51.839" v="78"/>
        <pc:sldMkLst>
          <pc:docMk/>
          <pc:sldMk cId="1694696816" sldId="318"/>
        </pc:sldMkLst>
        <pc:inkChg chg="add del">
          <ac:chgData name="Maria Zafar" userId="S::maria.zafar@ucp.edu.pk::ac1be633-9544-487e-8245-7311934249c5" providerId="AD" clId="Web-{EE50C09F-40F1-2000-B8D8-453440E4BFEF}" dt="2021-04-21T05:45:02.710" v="66"/>
          <ac:inkMkLst>
            <pc:docMk/>
            <pc:sldMk cId="1694696816" sldId="318"/>
            <ac:inkMk id="3" creationId="{575A533A-0B78-4E96-A4E3-1B18CDA4260E}"/>
          </ac:inkMkLst>
        </pc:inkChg>
        <pc:inkChg chg="add del">
          <ac:chgData name="Maria Zafar" userId="S::maria.zafar@ucp.edu.pk::ac1be633-9544-487e-8245-7311934249c5" providerId="AD" clId="Web-{EE50C09F-40F1-2000-B8D8-453440E4BFEF}" dt="2021-04-21T05:45:02.710" v="65"/>
          <ac:inkMkLst>
            <pc:docMk/>
            <pc:sldMk cId="1694696816" sldId="318"/>
            <ac:inkMk id="5" creationId="{5F9DAD77-8C68-4B2B-8D3E-AA5B0C71D47F}"/>
          </ac:inkMkLst>
        </pc:inkChg>
        <pc:inkChg chg="add del">
          <ac:chgData name="Maria Zafar" userId="S::maria.zafar@ucp.edu.pk::ac1be633-9544-487e-8245-7311934249c5" providerId="AD" clId="Web-{EE50C09F-40F1-2000-B8D8-453440E4BFEF}" dt="2021-04-21T05:45:02.710" v="64"/>
          <ac:inkMkLst>
            <pc:docMk/>
            <pc:sldMk cId="1694696816" sldId="318"/>
            <ac:inkMk id="8" creationId="{5B8BEF53-D62C-43E2-839E-450AC084625D}"/>
          </ac:inkMkLst>
        </pc:inkChg>
        <pc:inkChg chg="add del">
          <ac:chgData name="Maria Zafar" userId="S::maria.zafar@ucp.edu.pk::ac1be633-9544-487e-8245-7311934249c5" providerId="AD" clId="Web-{EE50C09F-40F1-2000-B8D8-453440E4BFEF}" dt="2021-04-21T05:42:24.768" v="63"/>
          <ac:inkMkLst>
            <pc:docMk/>
            <pc:sldMk cId="1694696816" sldId="318"/>
            <ac:inkMk id="9" creationId="{63BD565F-9944-444E-AD2F-83AF85894609}"/>
          </ac:inkMkLst>
        </pc:inkChg>
        <pc:inkChg chg="add del">
          <ac:chgData name="Maria Zafar" userId="S::maria.zafar@ucp.edu.pk::ac1be633-9544-487e-8245-7311934249c5" providerId="AD" clId="Web-{EE50C09F-40F1-2000-B8D8-453440E4BFEF}" dt="2021-04-21T05:41:34.220" v="50"/>
          <ac:inkMkLst>
            <pc:docMk/>
            <pc:sldMk cId="1694696816" sldId="318"/>
            <ac:inkMk id="10" creationId="{571D6A5F-32B1-4EBD-96CF-9F9E09999892}"/>
          </ac:inkMkLst>
        </pc:inkChg>
        <pc:inkChg chg="add del">
          <ac:chgData name="Maria Zafar" userId="S::maria.zafar@ucp.edu.pk::ac1be633-9544-487e-8245-7311934249c5" providerId="AD" clId="Web-{EE50C09F-40F1-2000-B8D8-453440E4BFEF}" dt="2021-04-21T05:42:24.768" v="62"/>
          <ac:inkMkLst>
            <pc:docMk/>
            <pc:sldMk cId="1694696816" sldId="318"/>
            <ac:inkMk id="11" creationId="{C7F2F923-199E-4217-9B50-C356D1AC0FD3}"/>
          </ac:inkMkLst>
        </pc:inkChg>
        <pc:inkChg chg="add del">
          <ac:chgData name="Maria Zafar" userId="S::maria.zafar@ucp.edu.pk::ac1be633-9544-487e-8245-7311934249c5" providerId="AD" clId="Web-{EE50C09F-40F1-2000-B8D8-453440E4BFEF}" dt="2021-04-21T05:41:52.002" v="53"/>
          <ac:inkMkLst>
            <pc:docMk/>
            <pc:sldMk cId="1694696816" sldId="318"/>
            <ac:inkMk id="12" creationId="{28ED7379-52D9-46CB-9D15-1598AFA79861}"/>
          </ac:inkMkLst>
        </pc:inkChg>
        <pc:inkChg chg="add del">
          <ac:chgData name="Maria Zafar" userId="S::maria.zafar@ucp.edu.pk::ac1be633-9544-487e-8245-7311934249c5" providerId="AD" clId="Web-{EE50C09F-40F1-2000-B8D8-453440E4BFEF}" dt="2021-04-21T05:41:58.518" v="55"/>
          <ac:inkMkLst>
            <pc:docMk/>
            <pc:sldMk cId="1694696816" sldId="318"/>
            <ac:inkMk id="13" creationId="{11734FB8-4807-4C26-83CE-6FC7ED3DF3B9}"/>
          </ac:inkMkLst>
        </pc:inkChg>
        <pc:inkChg chg="add del">
          <ac:chgData name="Maria Zafar" userId="S::maria.zafar@ucp.edu.pk::ac1be633-9544-487e-8245-7311934249c5" providerId="AD" clId="Web-{EE50C09F-40F1-2000-B8D8-453440E4BFEF}" dt="2021-04-21T05:42:24.768" v="61"/>
          <ac:inkMkLst>
            <pc:docMk/>
            <pc:sldMk cId="1694696816" sldId="318"/>
            <ac:inkMk id="14" creationId="{1D3297C9-1E42-4162-B22E-7D4216F217F4}"/>
          </ac:inkMkLst>
        </pc:inkChg>
        <pc:inkChg chg="add del">
          <ac:chgData name="Maria Zafar" userId="S::maria.zafar@ucp.edu.pk::ac1be633-9544-487e-8245-7311934249c5" providerId="AD" clId="Web-{EE50C09F-40F1-2000-B8D8-453440E4BFEF}" dt="2021-04-21T05:42:24.768" v="60"/>
          <ac:inkMkLst>
            <pc:docMk/>
            <pc:sldMk cId="1694696816" sldId="318"/>
            <ac:inkMk id="16" creationId="{C18FB844-FCFB-40CA-9F70-B6545821BDAB}"/>
          </ac:inkMkLst>
        </pc:inkChg>
        <pc:inkChg chg="add del">
          <ac:chgData name="Maria Zafar" userId="S::maria.zafar@ucp.edu.pk::ac1be633-9544-487e-8245-7311934249c5" providerId="AD" clId="Web-{EE50C09F-40F1-2000-B8D8-453440E4BFEF}" dt="2021-04-21T05:42:24.768" v="59"/>
          <ac:inkMkLst>
            <pc:docMk/>
            <pc:sldMk cId="1694696816" sldId="318"/>
            <ac:inkMk id="17" creationId="{997B4DE2-58A3-4A32-811B-4EE010D3AD84}"/>
          </ac:inkMkLst>
        </pc:inkChg>
        <pc:inkChg chg="add del">
          <ac:chgData name="Maria Zafar" userId="S::maria.zafar@ucp.edu.pk::ac1be633-9544-487e-8245-7311934249c5" providerId="AD" clId="Web-{EE50C09F-40F1-2000-B8D8-453440E4BFEF}" dt="2021-04-21T05:47:11.354" v="76"/>
          <ac:inkMkLst>
            <pc:docMk/>
            <pc:sldMk cId="1694696816" sldId="318"/>
            <ac:inkMk id="18" creationId="{2735E853-DFF7-45AB-BFE6-BBEDF4415776}"/>
          </ac:inkMkLst>
        </pc:inkChg>
        <pc:inkChg chg="add del">
          <ac:chgData name="Maria Zafar" userId="S::maria.zafar@ucp.edu.pk::ac1be633-9544-487e-8245-7311934249c5" providerId="AD" clId="Web-{EE50C09F-40F1-2000-B8D8-453440E4BFEF}" dt="2021-04-21T05:47:11.354" v="75"/>
          <ac:inkMkLst>
            <pc:docMk/>
            <pc:sldMk cId="1694696816" sldId="318"/>
            <ac:inkMk id="19" creationId="{D71973BD-C6E2-46B7-906C-9ABD6A497787}"/>
          </ac:inkMkLst>
        </pc:inkChg>
        <pc:inkChg chg="add del">
          <ac:chgData name="Maria Zafar" userId="S::maria.zafar@ucp.edu.pk::ac1be633-9544-487e-8245-7311934249c5" providerId="AD" clId="Web-{EE50C09F-40F1-2000-B8D8-453440E4BFEF}" dt="2021-04-21T05:47:11.354" v="74"/>
          <ac:inkMkLst>
            <pc:docMk/>
            <pc:sldMk cId="1694696816" sldId="318"/>
            <ac:inkMk id="20" creationId="{CAF9267E-F582-4D10-99E2-28081312B97E}"/>
          </ac:inkMkLst>
        </pc:inkChg>
        <pc:inkChg chg="add del">
          <ac:chgData name="Maria Zafar" userId="S::maria.zafar@ucp.edu.pk::ac1be633-9544-487e-8245-7311934249c5" providerId="AD" clId="Web-{EE50C09F-40F1-2000-B8D8-453440E4BFEF}" dt="2021-04-21T05:47:11.354" v="73"/>
          <ac:inkMkLst>
            <pc:docMk/>
            <pc:sldMk cId="1694696816" sldId="318"/>
            <ac:inkMk id="21" creationId="{130A9D3D-98B4-4579-A1C8-39ED24F653E6}"/>
          </ac:inkMkLst>
        </pc:inkChg>
        <pc:inkChg chg="add del">
          <ac:chgData name="Maria Zafar" userId="S::maria.zafar@ucp.edu.pk::ac1be633-9544-487e-8245-7311934249c5" providerId="AD" clId="Web-{EE50C09F-40F1-2000-B8D8-453440E4BFEF}" dt="2021-04-21T05:47:11.338" v="72"/>
          <ac:inkMkLst>
            <pc:docMk/>
            <pc:sldMk cId="1694696816" sldId="318"/>
            <ac:inkMk id="22" creationId="{16816C5F-3F85-4B95-8EE3-FE6CF6743FC9}"/>
          </ac:inkMkLst>
        </pc:inkChg>
        <pc:inkChg chg="add del">
          <ac:chgData name="Maria Zafar" userId="S::maria.zafar@ucp.edu.pk::ac1be633-9544-487e-8245-7311934249c5" providerId="AD" clId="Web-{EE50C09F-40F1-2000-B8D8-453440E4BFEF}" dt="2021-04-21T05:47:51.839" v="78"/>
          <ac:inkMkLst>
            <pc:docMk/>
            <pc:sldMk cId="1694696816" sldId="318"/>
            <ac:inkMk id="23" creationId="{E724F163-294B-4469-B6C1-F5E80BB68A63}"/>
          </ac:inkMkLst>
        </pc:inkChg>
      </pc:sldChg>
      <pc:sldChg chg="addSp delSp">
        <pc:chgData name="Maria Zafar" userId="S::maria.zafar@ucp.edu.pk::ac1be633-9544-487e-8245-7311934249c5" providerId="AD" clId="Web-{EE50C09F-40F1-2000-B8D8-453440E4BFEF}" dt="2021-04-21T05:38:17.559" v="44"/>
        <pc:sldMkLst>
          <pc:docMk/>
          <pc:sldMk cId="1376826996" sldId="320"/>
        </pc:sldMkLst>
        <pc:inkChg chg="add del">
          <ac:chgData name="Maria Zafar" userId="S::maria.zafar@ucp.edu.pk::ac1be633-9544-487e-8245-7311934249c5" providerId="AD" clId="Web-{EE50C09F-40F1-2000-B8D8-453440E4BFEF}" dt="2021-04-21T05:38:17.559" v="44"/>
          <ac:inkMkLst>
            <pc:docMk/>
            <pc:sldMk cId="1376826996" sldId="320"/>
            <ac:inkMk id="3" creationId="{5A61BA79-CA6C-4EA9-A993-63E65A2E9835}"/>
          </ac:inkMkLst>
        </pc:inkChg>
        <pc:inkChg chg="add del">
          <ac:chgData name="Maria Zafar" userId="S::maria.zafar@ucp.edu.pk::ac1be633-9544-487e-8245-7311934249c5" providerId="AD" clId="Web-{EE50C09F-40F1-2000-B8D8-453440E4BFEF}" dt="2021-04-21T05:38:17.559" v="43"/>
          <ac:inkMkLst>
            <pc:docMk/>
            <pc:sldMk cId="1376826996" sldId="320"/>
            <ac:inkMk id="6" creationId="{55EDDD20-F508-4978-ADDD-996908A3EBD6}"/>
          </ac:inkMkLst>
        </pc:inkChg>
        <pc:inkChg chg="add del">
          <ac:chgData name="Maria Zafar" userId="S::maria.zafar@ucp.edu.pk::ac1be633-9544-487e-8245-7311934249c5" providerId="AD" clId="Web-{EE50C09F-40F1-2000-B8D8-453440E4BFEF}" dt="2021-04-21T05:38:17.559" v="42"/>
          <ac:inkMkLst>
            <pc:docMk/>
            <pc:sldMk cId="1376826996" sldId="320"/>
            <ac:inkMk id="7" creationId="{E20F0B87-1F38-4FCC-B489-D09A97BD8436}"/>
          </ac:inkMkLst>
        </pc:inkChg>
        <pc:inkChg chg="add del">
          <ac:chgData name="Maria Zafar" userId="S::maria.zafar@ucp.edu.pk::ac1be633-9544-487e-8245-7311934249c5" providerId="AD" clId="Web-{EE50C09F-40F1-2000-B8D8-453440E4BFEF}" dt="2021-04-21T05:38:17.559" v="41"/>
          <ac:inkMkLst>
            <pc:docMk/>
            <pc:sldMk cId="1376826996" sldId="320"/>
            <ac:inkMk id="8" creationId="{2C8845A3-FC8C-4984-B36C-7BFAA692978D}"/>
          </ac:inkMkLst>
        </pc:inkChg>
        <pc:inkChg chg="add del">
          <ac:chgData name="Maria Zafar" userId="S::maria.zafar@ucp.edu.pk::ac1be633-9544-487e-8245-7311934249c5" providerId="AD" clId="Web-{EE50C09F-40F1-2000-B8D8-453440E4BFEF}" dt="2021-04-21T05:38:17.559" v="40"/>
          <ac:inkMkLst>
            <pc:docMk/>
            <pc:sldMk cId="1376826996" sldId="320"/>
            <ac:inkMk id="9" creationId="{D0F8ECD6-7EDD-4276-BEDD-4F5D24DE6796}"/>
          </ac:inkMkLst>
        </pc:inkChg>
        <pc:inkChg chg="add del">
          <ac:chgData name="Maria Zafar" userId="S::maria.zafar@ucp.edu.pk::ac1be633-9544-487e-8245-7311934249c5" providerId="AD" clId="Web-{EE50C09F-40F1-2000-B8D8-453440E4BFEF}" dt="2021-04-21T05:38:17.559" v="39"/>
          <ac:inkMkLst>
            <pc:docMk/>
            <pc:sldMk cId="1376826996" sldId="320"/>
            <ac:inkMk id="10" creationId="{73A3CED3-F312-4094-A74E-35CE03AB9302}"/>
          </ac:inkMkLst>
        </pc:inkChg>
        <pc:inkChg chg="add del">
          <ac:chgData name="Maria Zafar" userId="S::maria.zafar@ucp.edu.pk::ac1be633-9544-487e-8245-7311934249c5" providerId="AD" clId="Web-{EE50C09F-40F1-2000-B8D8-453440E4BFEF}" dt="2021-04-21T05:38:17.559" v="38"/>
          <ac:inkMkLst>
            <pc:docMk/>
            <pc:sldMk cId="1376826996" sldId="320"/>
            <ac:inkMk id="11" creationId="{99A2E0C8-508A-487A-92D5-4B3270C65FDF}"/>
          </ac:inkMkLst>
        </pc:inkChg>
        <pc:inkChg chg="add">
          <ac:chgData name="Maria Zafar" userId="S::maria.zafar@ucp.edu.pk::ac1be633-9544-487e-8245-7311934249c5" providerId="AD" clId="Web-{EE50C09F-40F1-2000-B8D8-453440E4BFEF}" dt="2021-04-21T05:37:28.808" v="7"/>
          <ac:inkMkLst>
            <pc:docMk/>
            <pc:sldMk cId="1376826996" sldId="320"/>
            <ac:inkMk id="12" creationId="{77EC32EF-543E-495E-84B1-AB091A7B6E02}"/>
          </ac:inkMkLst>
        </pc:inkChg>
        <pc:inkChg chg="add del">
          <ac:chgData name="Maria Zafar" userId="S::maria.zafar@ucp.edu.pk::ac1be633-9544-487e-8245-7311934249c5" providerId="AD" clId="Web-{EE50C09F-40F1-2000-B8D8-453440E4BFEF}" dt="2021-04-21T05:38:17.559" v="37"/>
          <ac:inkMkLst>
            <pc:docMk/>
            <pc:sldMk cId="1376826996" sldId="320"/>
            <ac:inkMk id="13" creationId="{D3D83B87-6372-4B92-AFBE-8728E7865538}"/>
          </ac:inkMkLst>
        </pc:inkChg>
        <pc:inkChg chg="add del">
          <ac:chgData name="Maria Zafar" userId="S::maria.zafar@ucp.edu.pk::ac1be633-9544-487e-8245-7311934249c5" providerId="AD" clId="Web-{EE50C09F-40F1-2000-B8D8-453440E4BFEF}" dt="2021-04-21T05:38:17.559" v="36"/>
          <ac:inkMkLst>
            <pc:docMk/>
            <pc:sldMk cId="1376826996" sldId="320"/>
            <ac:inkMk id="14" creationId="{32B3CDBA-2126-4625-956B-B5C1F73A4E6F}"/>
          </ac:inkMkLst>
        </pc:inkChg>
        <pc:inkChg chg="add del">
          <ac:chgData name="Maria Zafar" userId="S::maria.zafar@ucp.edu.pk::ac1be633-9544-487e-8245-7311934249c5" providerId="AD" clId="Web-{EE50C09F-40F1-2000-B8D8-453440E4BFEF}" dt="2021-04-21T05:38:17.559" v="35"/>
          <ac:inkMkLst>
            <pc:docMk/>
            <pc:sldMk cId="1376826996" sldId="320"/>
            <ac:inkMk id="15" creationId="{D9CF0DAC-3A36-49A3-9533-F4E29CFC3D62}"/>
          </ac:inkMkLst>
        </pc:inkChg>
        <pc:inkChg chg="add del">
          <ac:chgData name="Maria Zafar" userId="S::maria.zafar@ucp.edu.pk::ac1be633-9544-487e-8245-7311934249c5" providerId="AD" clId="Web-{EE50C09F-40F1-2000-B8D8-453440E4BFEF}" dt="2021-04-21T05:38:17.559" v="34"/>
          <ac:inkMkLst>
            <pc:docMk/>
            <pc:sldMk cId="1376826996" sldId="320"/>
            <ac:inkMk id="16" creationId="{2E879FB5-8121-46EB-99B6-7026FCC1662A}"/>
          </ac:inkMkLst>
        </pc:inkChg>
        <pc:inkChg chg="add del">
          <ac:chgData name="Maria Zafar" userId="S::maria.zafar@ucp.edu.pk::ac1be633-9544-487e-8245-7311934249c5" providerId="AD" clId="Web-{EE50C09F-40F1-2000-B8D8-453440E4BFEF}" dt="2021-04-21T05:38:17.559" v="33"/>
          <ac:inkMkLst>
            <pc:docMk/>
            <pc:sldMk cId="1376826996" sldId="320"/>
            <ac:inkMk id="17" creationId="{8F0840E6-A82B-4D3B-90E1-93046C17F39F}"/>
          </ac:inkMkLst>
        </pc:inkChg>
        <pc:inkChg chg="add del">
          <ac:chgData name="Maria Zafar" userId="S::maria.zafar@ucp.edu.pk::ac1be633-9544-487e-8245-7311934249c5" providerId="AD" clId="Web-{EE50C09F-40F1-2000-B8D8-453440E4BFEF}" dt="2021-04-21T05:38:17.543" v="32"/>
          <ac:inkMkLst>
            <pc:docMk/>
            <pc:sldMk cId="1376826996" sldId="320"/>
            <ac:inkMk id="18" creationId="{6EB721E1-12D4-40F4-BC61-694855A35885}"/>
          </ac:inkMkLst>
        </pc:inkChg>
        <pc:inkChg chg="add del">
          <ac:chgData name="Maria Zafar" userId="S::maria.zafar@ucp.edu.pk::ac1be633-9544-487e-8245-7311934249c5" providerId="AD" clId="Web-{EE50C09F-40F1-2000-B8D8-453440E4BFEF}" dt="2021-04-21T05:38:17.543" v="31"/>
          <ac:inkMkLst>
            <pc:docMk/>
            <pc:sldMk cId="1376826996" sldId="320"/>
            <ac:inkMk id="19" creationId="{947F403A-8AD5-4CE0-BAA2-86B5A39B3A17}"/>
          </ac:inkMkLst>
        </pc:inkChg>
        <pc:inkChg chg="add del">
          <ac:chgData name="Maria Zafar" userId="S::maria.zafar@ucp.edu.pk::ac1be633-9544-487e-8245-7311934249c5" providerId="AD" clId="Web-{EE50C09F-40F1-2000-B8D8-453440E4BFEF}" dt="2021-04-21T05:38:17.543" v="30"/>
          <ac:inkMkLst>
            <pc:docMk/>
            <pc:sldMk cId="1376826996" sldId="320"/>
            <ac:inkMk id="20" creationId="{03DE3526-699E-4389-9818-C617BAB907E8}"/>
          </ac:inkMkLst>
        </pc:inkChg>
        <pc:inkChg chg="add del">
          <ac:chgData name="Maria Zafar" userId="S::maria.zafar@ucp.edu.pk::ac1be633-9544-487e-8245-7311934249c5" providerId="AD" clId="Web-{EE50C09F-40F1-2000-B8D8-453440E4BFEF}" dt="2021-04-21T05:38:17.543" v="29"/>
          <ac:inkMkLst>
            <pc:docMk/>
            <pc:sldMk cId="1376826996" sldId="320"/>
            <ac:inkMk id="21" creationId="{7BF1B6CD-D5E0-43AC-99AF-9CA9091DC2EA}"/>
          </ac:inkMkLst>
        </pc:inkChg>
        <pc:inkChg chg="add del">
          <ac:chgData name="Maria Zafar" userId="S::maria.zafar@ucp.edu.pk::ac1be633-9544-487e-8245-7311934249c5" providerId="AD" clId="Web-{EE50C09F-40F1-2000-B8D8-453440E4BFEF}" dt="2021-04-21T05:38:17.543" v="28"/>
          <ac:inkMkLst>
            <pc:docMk/>
            <pc:sldMk cId="1376826996" sldId="320"/>
            <ac:inkMk id="22" creationId="{BB1F6C22-7673-4413-9BDF-8F7C6D022A45}"/>
          </ac:inkMkLst>
        </pc:inkChg>
        <pc:inkChg chg="add del">
          <ac:chgData name="Maria Zafar" userId="S::maria.zafar@ucp.edu.pk::ac1be633-9544-487e-8245-7311934249c5" providerId="AD" clId="Web-{EE50C09F-40F1-2000-B8D8-453440E4BFEF}" dt="2021-04-21T05:38:17.543" v="27"/>
          <ac:inkMkLst>
            <pc:docMk/>
            <pc:sldMk cId="1376826996" sldId="320"/>
            <ac:inkMk id="23" creationId="{FA138E2F-AEAF-4F43-AB9E-49A4E035A9FB}"/>
          </ac:inkMkLst>
        </pc:inkChg>
        <pc:inkChg chg="add del">
          <ac:chgData name="Maria Zafar" userId="S::maria.zafar@ucp.edu.pk::ac1be633-9544-487e-8245-7311934249c5" providerId="AD" clId="Web-{EE50C09F-40F1-2000-B8D8-453440E4BFEF}" dt="2021-04-21T05:38:17.543" v="26"/>
          <ac:inkMkLst>
            <pc:docMk/>
            <pc:sldMk cId="1376826996" sldId="320"/>
            <ac:inkMk id="24" creationId="{E5212C22-4F04-4330-B98E-C012EEA5217B}"/>
          </ac:inkMkLst>
        </pc:inkChg>
        <pc:inkChg chg="add del">
          <ac:chgData name="Maria Zafar" userId="S::maria.zafar@ucp.edu.pk::ac1be633-9544-487e-8245-7311934249c5" providerId="AD" clId="Web-{EE50C09F-40F1-2000-B8D8-453440E4BFEF}" dt="2021-04-21T05:38:17.543" v="25"/>
          <ac:inkMkLst>
            <pc:docMk/>
            <pc:sldMk cId="1376826996" sldId="320"/>
            <ac:inkMk id="25" creationId="{BB774431-E98F-45AE-9532-F32843195735}"/>
          </ac:inkMkLst>
        </pc:inkChg>
        <pc:inkChg chg="add del">
          <ac:chgData name="Maria Zafar" userId="S::maria.zafar@ucp.edu.pk::ac1be633-9544-487e-8245-7311934249c5" providerId="AD" clId="Web-{EE50C09F-40F1-2000-B8D8-453440E4BFEF}" dt="2021-04-21T05:38:17.543" v="24"/>
          <ac:inkMkLst>
            <pc:docMk/>
            <pc:sldMk cId="1376826996" sldId="320"/>
            <ac:inkMk id="26" creationId="{CE470D6C-EEAD-4BDF-984D-0E46EFEAD0C8}"/>
          </ac:inkMkLst>
        </pc:inkChg>
        <pc:inkChg chg="add del">
          <ac:chgData name="Maria Zafar" userId="S::maria.zafar@ucp.edu.pk::ac1be633-9544-487e-8245-7311934249c5" providerId="AD" clId="Web-{EE50C09F-40F1-2000-B8D8-453440E4BFEF}" dt="2021-04-21T05:38:17.543" v="23"/>
          <ac:inkMkLst>
            <pc:docMk/>
            <pc:sldMk cId="1376826996" sldId="320"/>
            <ac:inkMk id="27" creationId="{22D8F63E-2750-4AAF-8A35-479CACC7EDBE}"/>
          </ac:inkMkLst>
        </pc:inkChg>
      </pc:sldChg>
      <pc:sldChg chg="addSp delSp">
        <pc:chgData name="Maria Zafar" userId="S::maria.zafar@ucp.edu.pk::ac1be633-9544-487e-8245-7311934249c5" providerId="AD" clId="Web-{EE50C09F-40F1-2000-B8D8-453440E4BFEF}" dt="2021-04-21T06:15:18.928" v="526"/>
        <pc:sldMkLst>
          <pc:docMk/>
          <pc:sldMk cId="640144375" sldId="324"/>
        </pc:sldMkLst>
        <pc:inkChg chg="add del">
          <ac:chgData name="Maria Zafar" userId="S::maria.zafar@ucp.edu.pk::ac1be633-9544-487e-8245-7311934249c5" providerId="AD" clId="Web-{EE50C09F-40F1-2000-B8D8-453440E4BFEF}" dt="2021-04-21T06:10:11.811" v="371"/>
          <ac:inkMkLst>
            <pc:docMk/>
            <pc:sldMk cId="640144375" sldId="324"/>
            <ac:inkMk id="2" creationId="{BA9B154D-4D7E-4D8B-9FEE-25DE7B27DFE5}"/>
          </ac:inkMkLst>
        </pc:inkChg>
        <pc:inkChg chg="add del">
          <ac:chgData name="Maria Zafar" userId="S::maria.zafar@ucp.edu.pk::ac1be633-9544-487e-8245-7311934249c5" providerId="AD" clId="Web-{EE50C09F-40F1-2000-B8D8-453440E4BFEF}" dt="2021-04-21T06:15:18.928" v="526"/>
          <ac:inkMkLst>
            <pc:docMk/>
            <pc:sldMk cId="640144375" sldId="324"/>
            <ac:inkMk id="3" creationId="{C1B25A31-3BD0-49FC-AF72-3EFDD255BDE8}"/>
          </ac:inkMkLst>
        </pc:inkChg>
        <pc:inkChg chg="add del">
          <ac:chgData name="Maria Zafar" userId="S::maria.zafar@ucp.edu.pk::ac1be633-9544-487e-8245-7311934249c5" providerId="AD" clId="Web-{EE50C09F-40F1-2000-B8D8-453440E4BFEF}" dt="2021-04-21T06:15:18.928" v="525"/>
          <ac:inkMkLst>
            <pc:docMk/>
            <pc:sldMk cId="640144375" sldId="324"/>
            <ac:inkMk id="4" creationId="{D7C58F90-6DCA-4A75-AFDD-296AF6021D9B}"/>
          </ac:inkMkLst>
        </pc:inkChg>
        <pc:inkChg chg="add del">
          <ac:chgData name="Maria Zafar" userId="S::maria.zafar@ucp.edu.pk::ac1be633-9544-487e-8245-7311934249c5" providerId="AD" clId="Web-{EE50C09F-40F1-2000-B8D8-453440E4BFEF}" dt="2021-04-21T06:15:18.928" v="524"/>
          <ac:inkMkLst>
            <pc:docMk/>
            <pc:sldMk cId="640144375" sldId="324"/>
            <ac:inkMk id="5" creationId="{26DBC255-149B-4130-A609-CD66160D351C}"/>
          </ac:inkMkLst>
        </pc:inkChg>
        <pc:inkChg chg="del">
          <ac:chgData name="Maria Zafar" userId="S::maria.zafar@ucp.edu.pk::ac1be633-9544-487e-8245-7311934249c5" providerId="AD" clId="Web-{EE50C09F-40F1-2000-B8D8-453440E4BFEF}" dt="2021-04-21T06:07:59.370" v="369"/>
          <ac:inkMkLst>
            <pc:docMk/>
            <pc:sldMk cId="640144375" sldId="324"/>
            <ac:inkMk id="6" creationId="{039C05BA-9616-4650-8CF9-ADC9771F7F48}"/>
          </ac:inkMkLst>
        </pc:inkChg>
        <pc:inkChg chg="del">
          <ac:chgData name="Maria Zafar" userId="S::maria.zafar@ucp.edu.pk::ac1be633-9544-487e-8245-7311934249c5" providerId="AD" clId="Web-{EE50C09F-40F1-2000-B8D8-453440E4BFEF}" dt="2021-04-21T06:10:18.201" v="372"/>
          <ac:inkMkLst>
            <pc:docMk/>
            <pc:sldMk cId="640144375" sldId="324"/>
            <ac:inkMk id="10" creationId="{00252D7C-E27F-4882-95BA-92E753961A55}"/>
          </ac:inkMkLst>
        </pc:inkChg>
        <pc:inkChg chg="add del">
          <ac:chgData name="Maria Zafar" userId="S::maria.zafar@ucp.edu.pk::ac1be633-9544-487e-8245-7311934249c5" providerId="AD" clId="Web-{EE50C09F-40F1-2000-B8D8-453440E4BFEF}" dt="2021-04-21T06:15:18.928" v="523"/>
          <ac:inkMkLst>
            <pc:docMk/>
            <pc:sldMk cId="640144375" sldId="324"/>
            <ac:inkMk id="11" creationId="{9723C188-938A-4EC9-B54A-F87A4F00B7BF}"/>
          </ac:inkMkLst>
        </pc:inkChg>
        <pc:inkChg chg="add del">
          <ac:chgData name="Maria Zafar" userId="S::maria.zafar@ucp.edu.pk::ac1be633-9544-487e-8245-7311934249c5" providerId="AD" clId="Web-{EE50C09F-40F1-2000-B8D8-453440E4BFEF}" dt="2021-04-21T06:15:18.912" v="522"/>
          <ac:inkMkLst>
            <pc:docMk/>
            <pc:sldMk cId="640144375" sldId="324"/>
            <ac:inkMk id="12" creationId="{4E6A49F4-1218-4FAA-92EA-224AE120329E}"/>
          </ac:inkMkLst>
        </pc:inkChg>
        <pc:inkChg chg="add del">
          <ac:chgData name="Maria Zafar" userId="S::maria.zafar@ucp.edu.pk::ac1be633-9544-487e-8245-7311934249c5" providerId="AD" clId="Web-{EE50C09F-40F1-2000-B8D8-453440E4BFEF}" dt="2021-04-21T06:15:18.912" v="521"/>
          <ac:inkMkLst>
            <pc:docMk/>
            <pc:sldMk cId="640144375" sldId="324"/>
            <ac:inkMk id="13" creationId="{F0B13682-132F-45AD-A36C-93FAA127A4BA}"/>
          </ac:inkMkLst>
        </pc:inkChg>
        <pc:inkChg chg="add del">
          <ac:chgData name="Maria Zafar" userId="S::maria.zafar@ucp.edu.pk::ac1be633-9544-487e-8245-7311934249c5" providerId="AD" clId="Web-{EE50C09F-40F1-2000-B8D8-453440E4BFEF}" dt="2021-04-21T06:15:18.912" v="520"/>
          <ac:inkMkLst>
            <pc:docMk/>
            <pc:sldMk cId="640144375" sldId="324"/>
            <ac:inkMk id="14" creationId="{2937520F-BB32-42DF-A693-7223A9A8E002}"/>
          </ac:inkMkLst>
        </pc:inkChg>
        <pc:inkChg chg="add del">
          <ac:chgData name="Maria Zafar" userId="S::maria.zafar@ucp.edu.pk::ac1be633-9544-487e-8245-7311934249c5" providerId="AD" clId="Web-{EE50C09F-40F1-2000-B8D8-453440E4BFEF}" dt="2021-04-21T06:15:18.912" v="519"/>
          <ac:inkMkLst>
            <pc:docMk/>
            <pc:sldMk cId="640144375" sldId="324"/>
            <ac:inkMk id="15" creationId="{863D185A-7C4A-4903-A4B5-A7E7C08596B0}"/>
          </ac:inkMkLst>
        </pc:inkChg>
        <pc:inkChg chg="add del">
          <ac:chgData name="Maria Zafar" userId="S::maria.zafar@ucp.edu.pk::ac1be633-9544-487e-8245-7311934249c5" providerId="AD" clId="Web-{EE50C09F-40F1-2000-B8D8-453440E4BFEF}" dt="2021-04-21T06:15:18.912" v="518"/>
          <ac:inkMkLst>
            <pc:docMk/>
            <pc:sldMk cId="640144375" sldId="324"/>
            <ac:inkMk id="16" creationId="{CD352213-DE86-4280-AE97-4BA9DDA8003A}"/>
          </ac:inkMkLst>
        </pc:inkChg>
        <pc:inkChg chg="add del">
          <ac:chgData name="Maria Zafar" userId="S::maria.zafar@ucp.edu.pk::ac1be633-9544-487e-8245-7311934249c5" providerId="AD" clId="Web-{EE50C09F-40F1-2000-B8D8-453440E4BFEF}" dt="2021-04-21T06:15:18.912" v="517"/>
          <ac:inkMkLst>
            <pc:docMk/>
            <pc:sldMk cId="640144375" sldId="324"/>
            <ac:inkMk id="17" creationId="{9FCD8E0E-DCE2-45E3-A596-599DC3F5D65B}"/>
          </ac:inkMkLst>
        </pc:inkChg>
        <pc:inkChg chg="add del">
          <ac:chgData name="Maria Zafar" userId="S::maria.zafar@ucp.edu.pk::ac1be633-9544-487e-8245-7311934249c5" providerId="AD" clId="Web-{EE50C09F-40F1-2000-B8D8-453440E4BFEF}" dt="2021-04-21T06:15:18.912" v="516"/>
          <ac:inkMkLst>
            <pc:docMk/>
            <pc:sldMk cId="640144375" sldId="324"/>
            <ac:inkMk id="18" creationId="{CFA801AC-24DD-45F8-8B4F-385067F62696}"/>
          </ac:inkMkLst>
        </pc:inkChg>
        <pc:inkChg chg="add del">
          <ac:chgData name="Maria Zafar" userId="S::maria.zafar@ucp.edu.pk::ac1be633-9544-487e-8245-7311934249c5" providerId="AD" clId="Web-{EE50C09F-40F1-2000-B8D8-453440E4BFEF}" dt="2021-04-21T06:15:18.912" v="515"/>
          <ac:inkMkLst>
            <pc:docMk/>
            <pc:sldMk cId="640144375" sldId="324"/>
            <ac:inkMk id="19" creationId="{00A1EE9A-05BB-42FA-8D06-AB3857F74B1A}"/>
          </ac:inkMkLst>
        </pc:inkChg>
        <pc:inkChg chg="add del">
          <ac:chgData name="Maria Zafar" userId="S::maria.zafar@ucp.edu.pk::ac1be633-9544-487e-8245-7311934249c5" providerId="AD" clId="Web-{EE50C09F-40F1-2000-B8D8-453440E4BFEF}" dt="2021-04-21T06:15:18.912" v="514"/>
          <ac:inkMkLst>
            <pc:docMk/>
            <pc:sldMk cId="640144375" sldId="324"/>
            <ac:inkMk id="20" creationId="{0254C84D-A098-4982-A69E-11C23CD8BBD4}"/>
          </ac:inkMkLst>
        </pc:inkChg>
        <pc:inkChg chg="add del">
          <ac:chgData name="Maria Zafar" userId="S::maria.zafar@ucp.edu.pk::ac1be633-9544-487e-8245-7311934249c5" providerId="AD" clId="Web-{EE50C09F-40F1-2000-B8D8-453440E4BFEF}" dt="2021-04-21T06:15:18.912" v="513"/>
          <ac:inkMkLst>
            <pc:docMk/>
            <pc:sldMk cId="640144375" sldId="324"/>
            <ac:inkMk id="21" creationId="{C0745256-77AD-4E99-ADAF-5E7A3AC1E523}"/>
          </ac:inkMkLst>
        </pc:inkChg>
        <pc:inkChg chg="add del">
          <ac:chgData name="Maria Zafar" userId="S::maria.zafar@ucp.edu.pk::ac1be633-9544-487e-8245-7311934249c5" providerId="AD" clId="Web-{EE50C09F-40F1-2000-B8D8-453440E4BFEF}" dt="2021-04-21T06:15:18.912" v="512"/>
          <ac:inkMkLst>
            <pc:docMk/>
            <pc:sldMk cId="640144375" sldId="324"/>
            <ac:inkMk id="22" creationId="{D6674C42-84CC-4B54-A407-0CCAB7EBF7BE}"/>
          </ac:inkMkLst>
        </pc:inkChg>
        <pc:inkChg chg="add del">
          <ac:chgData name="Maria Zafar" userId="S::maria.zafar@ucp.edu.pk::ac1be633-9544-487e-8245-7311934249c5" providerId="AD" clId="Web-{EE50C09F-40F1-2000-B8D8-453440E4BFEF}" dt="2021-04-21T06:15:18.912" v="511"/>
          <ac:inkMkLst>
            <pc:docMk/>
            <pc:sldMk cId="640144375" sldId="324"/>
            <ac:inkMk id="23" creationId="{863408E8-3FF8-4B78-9D5A-E69A0C50B602}"/>
          </ac:inkMkLst>
        </pc:inkChg>
        <pc:inkChg chg="add del">
          <ac:chgData name="Maria Zafar" userId="S::maria.zafar@ucp.edu.pk::ac1be633-9544-487e-8245-7311934249c5" providerId="AD" clId="Web-{EE50C09F-40F1-2000-B8D8-453440E4BFEF}" dt="2021-04-21T06:15:18.912" v="510"/>
          <ac:inkMkLst>
            <pc:docMk/>
            <pc:sldMk cId="640144375" sldId="324"/>
            <ac:inkMk id="24" creationId="{4BA52E60-0AB7-4B48-88E8-26FA1F2AEDC9}"/>
          </ac:inkMkLst>
        </pc:inkChg>
        <pc:inkChg chg="add del">
          <ac:chgData name="Maria Zafar" userId="S::maria.zafar@ucp.edu.pk::ac1be633-9544-487e-8245-7311934249c5" providerId="AD" clId="Web-{EE50C09F-40F1-2000-B8D8-453440E4BFEF}" dt="2021-04-21T06:15:18.912" v="509"/>
          <ac:inkMkLst>
            <pc:docMk/>
            <pc:sldMk cId="640144375" sldId="324"/>
            <ac:inkMk id="25" creationId="{DEFBD60C-7F48-41EA-A23B-97F50C53EC11}"/>
          </ac:inkMkLst>
        </pc:inkChg>
        <pc:inkChg chg="add del">
          <ac:chgData name="Maria Zafar" userId="S::maria.zafar@ucp.edu.pk::ac1be633-9544-487e-8245-7311934249c5" providerId="AD" clId="Web-{EE50C09F-40F1-2000-B8D8-453440E4BFEF}" dt="2021-04-21T06:15:18.897" v="508"/>
          <ac:inkMkLst>
            <pc:docMk/>
            <pc:sldMk cId="640144375" sldId="324"/>
            <ac:inkMk id="26" creationId="{2104E9A1-F4F9-4E7F-A482-F1DF4ED5BE0E}"/>
          </ac:inkMkLst>
        </pc:inkChg>
        <pc:inkChg chg="add del">
          <ac:chgData name="Maria Zafar" userId="S::maria.zafar@ucp.edu.pk::ac1be633-9544-487e-8245-7311934249c5" providerId="AD" clId="Web-{EE50C09F-40F1-2000-B8D8-453440E4BFEF}" dt="2021-04-21T06:15:18.897" v="507"/>
          <ac:inkMkLst>
            <pc:docMk/>
            <pc:sldMk cId="640144375" sldId="324"/>
            <ac:inkMk id="27" creationId="{723F71B7-0B57-4984-957F-61957200FDF4}"/>
          </ac:inkMkLst>
        </pc:inkChg>
        <pc:inkChg chg="add del">
          <ac:chgData name="Maria Zafar" userId="S::maria.zafar@ucp.edu.pk::ac1be633-9544-487e-8245-7311934249c5" providerId="AD" clId="Web-{EE50C09F-40F1-2000-B8D8-453440E4BFEF}" dt="2021-04-21T06:15:18.897" v="506"/>
          <ac:inkMkLst>
            <pc:docMk/>
            <pc:sldMk cId="640144375" sldId="324"/>
            <ac:inkMk id="28" creationId="{05C884C6-01C6-495E-8373-AE01723EBB2D}"/>
          </ac:inkMkLst>
        </pc:inkChg>
        <pc:inkChg chg="add del">
          <ac:chgData name="Maria Zafar" userId="S::maria.zafar@ucp.edu.pk::ac1be633-9544-487e-8245-7311934249c5" providerId="AD" clId="Web-{EE50C09F-40F1-2000-B8D8-453440E4BFEF}" dt="2021-04-21T06:15:18.897" v="505"/>
          <ac:inkMkLst>
            <pc:docMk/>
            <pc:sldMk cId="640144375" sldId="324"/>
            <ac:inkMk id="29" creationId="{F1FA991B-C71F-453C-BE89-5F8BF457A8B8}"/>
          </ac:inkMkLst>
        </pc:inkChg>
        <pc:inkChg chg="add del">
          <ac:chgData name="Maria Zafar" userId="S::maria.zafar@ucp.edu.pk::ac1be633-9544-487e-8245-7311934249c5" providerId="AD" clId="Web-{EE50C09F-40F1-2000-B8D8-453440E4BFEF}" dt="2021-04-21T06:15:18.897" v="504"/>
          <ac:inkMkLst>
            <pc:docMk/>
            <pc:sldMk cId="640144375" sldId="324"/>
            <ac:inkMk id="30" creationId="{442B43AA-FC0E-457A-9191-DE364276829F}"/>
          </ac:inkMkLst>
        </pc:inkChg>
        <pc:inkChg chg="add del">
          <ac:chgData name="Maria Zafar" userId="S::maria.zafar@ucp.edu.pk::ac1be633-9544-487e-8245-7311934249c5" providerId="AD" clId="Web-{EE50C09F-40F1-2000-B8D8-453440E4BFEF}" dt="2021-04-21T06:15:18.897" v="503"/>
          <ac:inkMkLst>
            <pc:docMk/>
            <pc:sldMk cId="640144375" sldId="324"/>
            <ac:inkMk id="31" creationId="{4E475718-1749-4E82-952C-6EEA554B2D64}"/>
          </ac:inkMkLst>
        </pc:inkChg>
        <pc:inkChg chg="add del">
          <ac:chgData name="Maria Zafar" userId="S::maria.zafar@ucp.edu.pk::ac1be633-9544-487e-8245-7311934249c5" providerId="AD" clId="Web-{EE50C09F-40F1-2000-B8D8-453440E4BFEF}" dt="2021-04-21T06:15:18.897" v="502"/>
          <ac:inkMkLst>
            <pc:docMk/>
            <pc:sldMk cId="640144375" sldId="324"/>
            <ac:inkMk id="32" creationId="{8F0BE558-B2BF-4150-BB1A-DE1E5DEFD1E1}"/>
          </ac:inkMkLst>
        </pc:inkChg>
        <pc:inkChg chg="add del">
          <ac:chgData name="Maria Zafar" userId="S::maria.zafar@ucp.edu.pk::ac1be633-9544-487e-8245-7311934249c5" providerId="AD" clId="Web-{EE50C09F-40F1-2000-B8D8-453440E4BFEF}" dt="2021-04-21T06:15:18.897" v="501"/>
          <ac:inkMkLst>
            <pc:docMk/>
            <pc:sldMk cId="640144375" sldId="324"/>
            <ac:inkMk id="33" creationId="{51409B54-2229-4165-8FFC-8EE786E25081}"/>
          </ac:inkMkLst>
        </pc:inkChg>
        <pc:inkChg chg="add del">
          <ac:chgData name="Maria Zafar" userId="S::maria.zafar@ucp.edu.pk::ac1be633-9544-487e-8245-7311934249c5" providerId="AD" clId="Web-{EE50C09F-40F1-2000-B8D8-453440E4BFEF}" dt="2021-04-21T06:15:18.897" v="500"/>
          <ac:inkMkLst>
            <pc:docMk/>
            <pc:sldMk cId="640144375" sldId="324"/>
            <ac:inkMk id="34" creationId="{AE6007B2-C25E-4FB3-BD33-7F3F938D0C40}"/>
          </ac:inkMkLst>
        </pc:inkChg>
        <pc:inkChg chg="add del">
          <ac:chgData name="Maria Zafar" userId="S::maria.zafar@ucp.edu.pk::ac1be633-9544-487e-8245-7311934249c5" providerId="AD" clId="Web-{EE50C09F-40F1-2000-B8D8-453440E4BFEF}" dt="2021-04-21T06:15:18.897" v="499"/>
          <ac:inkMkLst>
            <pc:docMk/>
            <pc:sldMk cId="640144375" sldId="324"/>
            <ac:inkMk id="35" creationId="{AFC6E7FE-EC08-45B1-A50A-580763DAC10D}"/>
          </ac:inkMkLst>
        </pc:inkChg>
        <pc:inkChg chg="add del">
          <ac:chgData name="Maria Zafar" userId="S::maria.zafar@ucp.edu.pk::ac1be633-9544-487e-8245-7311934249c5" providerId="AD" clId="Web-{EE50C09F-40F1-2000-B8D8-453440E4BFEF}" dt="2021-04-21T06:15:18.897" v="498"/>
          <ac:inkMkLst>
            <pc:docMk/>
            <pc:sldMk cId="640144375" sldId="324"/>
            <ac:inkMk id="36" creationId="{9528E3FF-6AC4-4C07-B9E3-234C6021DED5}"/>
          </ac:inkMkLst>
        </pc:inkChg>
        <pc:inkChg chg="add del">
          <ac:chgData name="Maria Zafar" userId="S::maria.zafar@ucp.edu.pk::ac1be633-9544-487e-8245-7311934249c5" providerId="AD" clId="Web-{EE50C09F-40F1-2000-B8D8-453440E4BFEF}" dt="2021-04-21T06:15:18.897" v="497"/>
          <ac:inkMkLst>
            <pc:docMk/>
            <pc:sldMk cId="640144375" sldId="324"/>
            <ac:inkMk id="37" creationId="{8E105278-D191-4024-9F6A-28E4EB0357AE}"/>
          </ac:inkMkLst>
        </pc:inkChg>
        <pc:inkChg chg="add del">
          <ac:chgData name="Maria Zafar" userId="S::maria.zafar@ucp.edu.pk::ac1be633-9544-487e-8245-7311934249c5" providerId="AD" clId="Web-{EE50C09F-40F1-2000-B8D8-453440E4BFEF}" dt="2021-04-21T06:15:18.897" v="496"/>
          <ac:inkMkLst>
            <pc:docMk/>
            <pc:sldMk cId="640144375" sldId="324"/>
            <ac:inkMk id="38" creationId="{66F00D01-FBD3-4F25-A73F-DA03C85E4979}"/>
          </ac:inkMkLst>
        </pc:inkChg>
        <pc:inkChg chg="add del">
          <ac:chgData name="Maria Zafar" userId="S::maria.zafar@ucp.edu.pk::ac1be633-9544-487e-8245-7311934249c5" providerId="AD" clId="Web-{EE50C09F-40F1-2000-B8D8-453440E4BFEF}" dt="2021-04-21T06:15:18.897" v="495"/>
          <ac:inkMkLst>
            <pc:docMk/>
            <pc:sldMk cId="640144375" sldId="324"/>
            <ac:inkMk id="39" creationId="{50858E3D-F685-4386-B07B-82B64AA0C9E0}"/>
          </ac:inkMkLst>
        </pc:inkChg>
        <pc:inkChg chg="add del">
          <ac:chgData name="Maria Zafar" userId="S::maria.zafar@ucp.edu.pk::ac1be633-9544-487e-8245-7311934249c5" providerId="AD" clId="Web-{EE50C09F-40F1-2000-B8D8-453440E4BFEF}" dt="2021-04-21T06:15:18.897" v="494"/>
          <ac:inkMkLst>
            <pc:docMk/>
            <pc:sldMk cId="640144375" sldId="324"/>
            <ac:inkMk id="40" creationId="{791043AB-27D5-4448-ADF2-994893547172}"/>
          </ac:inkMkLst>
        </pc:inkChg>
        <pc:inkChg chg="add del">
          <ac:chgData name="Maria Zafar" userId="S::maria.zafar@ucp.edu.pk::ac1be633-9544-487e-8245-7311934249c5" providerId="AD" clId="Web-{EE50C09F-40F1-2000-B8D8-453440E4BFEF}" dt="2021-04-21T06:15:18.881" v="493"/>
          <ac:inkMkLst>
            <pc:docMk/>
            <pc:sldMk cId="640144375" sldId="324"/>
            <ac:inkMk id="41" creationId="{076AB727-CEEA-4D9F-AC21-3FC9E249F65F}"/>
          </ac:inkMkLst>
        </pc:inkChg>
        <pc:inkChg chg="add del">
          <ac:chgData name="Maria Zafar" userId="S::maria.zafar@ucp.edu.pk::ac1be633-9544-487e-8245-7311934249c5" providerId="AD" clId="Web-{EE50C09F-40F1-2000-B8D8-453440E4BFEF}" dt="2021-04-21T06:15:18.881" v="492"/>
          <ac:inkMkLst>
            <pc:docMk/>
            <pc:sldMk cId="640144375" sldId="324"/>
            <ac:inkMk id="42" creationId="{79966308-8498-4FB3-849E-53277A94D9A1}"/>
          </ac:inkMkLst>
        </pc:inkChg>
        <pc:inkChg chg="add del">
          <ac:chgData name="Maria Zafar" userId="S::maria.zafar@ucp.edu.pk::ac1be633-9544-487e-8245-7311934249c5" providerId="AD" clId="Web-{EE50C09F-40F1-2000-B8D8-453440E4BFEF}" dt="2021-04-21T06:15:18.881" v="491"/>
          <ac:inkMkLst>
            <pc:docMk/>
            <pc:sldMk cId="640144375" sldId="324"/>
            <ac:inkMk id="43" creationId="{765E7BC2-7274-4FF0-AA7E-672CB0BDC977}"/>
          </ac:inkMkLst>
        </pc:inkChg>
        <pc:inkChg chg="add del">
          <ac:chgData name="Maria Zafar" userId="S::maria.zafar@ucp.edu.pk::ac1be633-9544-487e-8245-7311934249c5" providerId="AD" clId="Web-{EE50C09F-40F1-2000-B8D8-453440E4BFEF}" dt="2021-04-21T06:15:18.881" v="490"/>
          <ac:inkMkLst>
            <pc:docMk/>
            <pc:sldMk cId="640144375" sldId="324"/>
            <ac:inkMk id="44" creationId="{A56DF0F6-A68E-43D9-AEF5-5A29CAD35A1E}"/>
          </ac:inkMkLst>
        </pc:inkChg>
        <pc:inkChg chg="add del">
          <ac:chgData name="Maria Zafar" userId="S::maria.zafar@ucp.edu.pk::ac1be633-9544-487e-8245-7311934249c5" providerId="AD" clId="Web-{EE50C09F-40F1-2000-B8D8-453440E4BFEF}" dt="2021-04-21T06:15:18.881" v="489"/>
          <ac:inkMkLst>
            <pc:docMk/>
            <pc:sldMk cId="640144375" sldId="324"/>
            <ac:inkMk id="45" creationId="{C539FDAB-999F-4644-902C-C893755DB326}"/>
          </ac:inkMkLst>
        </pc:inkChg>
        <pc:inkChg chg="add del">
          <ac:chgData name="Maria Zafar" userId="S::maria.zafar@ucp.edu.pk::ac1be633-9544-487e-8245-7311934249c5" providerId="AD" clId="Web-{EE50C09F-40F1-2000-B8D8-453440E4BFEF}" dt="2021-04-21T06:15:18.881" v="488"/>
          <ac:inkMkLst>
            <pc:docMk/>
            <pc:sldMk cId="640144375" sldId="324"/>
            <ac:inkMk id="46" creationId="{21973F43-1E3F-4E3B-9657-73C09A951CCF}"/>
          </ac:inkMkLst>
        </pc:inkChg>
        <pc:inkChg chg="add del">
          <ac:chgData name="Maria Zafar" userId="S::maria.zafar@ucp.edu.pk::ac1be633-9544-487e-8245-7311934249c5" providerId="AD" clId="Web-{EE50C09F-40F1-2000-B8D8-453440E4BFEF}" dt="2021-04-21T06:15:18.881" v="487"/>
          <ac:inkMkLst>
            <pc:docMk/>
            <pc:sldMk cId="640144375" sldId="324"/>
            <ac:inkMk id="47" creationId="{0664C63F-FAD8-4F09-AF88-4F050220D49E}"/>
          </ac:inkMkLst>
        </pc:inkChg>
        <pc:inkChg chg="add del">
          <ac:chgData name="Maria Zafar" userId="S::maria.zafar@ucp.edu.pk::ac1be633-9544-487e-8245-7311934249c5" providerId="AD" clId="Web-{EE50C09F-40F1-2000-B8D8-453440E4BFEF}" dt="2021-04-21T06:15:18.881" v="486"/>
          <ac:inkMkLst>
            <pc:docMk/>
            <pc:sldMk cId="640144375" sldId="324"/>
            <ac:inkMk id="48" creationId="{56EE4522-ACCA-458F-8447-A040209E029F}"/>
          </ac:inkMkLst>
        </pc:inkChg>
        <pc:inkChg chg="add del">
          <ac:chgData name="Maria Zafar" userId="S::maria.zafar@ucp.edu.pk::ac1be633-9544-487e-8245-7311934249c5" providerId="AD" clId="Web-{EE50C09F-40F1-2000-B8D8-453440E4BFEF}" dt="2021-04-21T06:15:18.881" v="485"/>
          <ac:inkMkLst>
            <pc:docMk/>
            <pc:sldMk cId="640144375" sldId="324"/>
            <ac:inkMk id="49" creationId="{D4E6C07A-C995-49A4-AD2E-48D4838A9423}"/>
          </ac:inkMkLst>
        </pc:inkChg>
        <pc:inkChg chg="add del">
          <ac:chgData name="Maria Zafar" userId="S::maria.zafar@ucp.edu.pk::ac1be633-9544-487e-8245-7311934249c5" providerId="AD" clId="Web-{EE50C09F-40F1-2000-B8D8-453440E4BFEF}" dt="2021-04-21T06:15:18.881" v="484"/>
          <ac:inkMkLst>
            <pc:docMk/>
            <pc:sldMk cId="640144375" sldId="324"/>
            <ac:inkMk id="50" creationId="{D0CACA16-806C-45BC-B077-8D73AE9689B1}"/>
          </ac:inkMkLst>
        </pc:inkChg>
        <pc:inkChg chg="add del">
          <ac:chgData name="Maria Zafar" userId="S::maria.zafar@ucp.edu.pk::ac1be633-9544-487e-8245-7311934249c5" providerId="AD" clId="Web-{EE50C09F-40F1-2000-B8D8-453440E4BFEF}" dt="2021-04-21T06:15:18.881" v="483"/>
          <ac:inkMkLst>
            <pc:docMk/>
            <pc:sldMk cId="640144375" sldId="324"/>
            <ac:inkMk id="51" creationId="{182FF6B9-2B59-48D6-9545-467F970F5AD0}"/>
          </ac:inkMkLst>
        </pc:inkChg>
        <pc:inkChg chg="add del">
          <ac:chgData name="Maria Zafar" userId="S::maria.zafar@ucp.edu.pk::ac1be633-9544-487e-8245-7311934249c5" providerId="AD" clId="Web-{EE50C09F-40F1-2000-B8D8-453440E4BFEF}" dt="2021-04-21T06:15:18.881" v="482"/>
          <ac:inkMkLst>
            <pc:docMk/>
            <pc:sldMk cId="640144375" sldId="324"/>
            <ac:inkMk id="52" creationId="{41BD6E02-FD43-4014-AB4A-6B5DEAEAD630}"/>
          </ac:inkMkLst>
        </pc:inkChg>
        <pc:inkChg chg="add del">
          <ac:chgData name="Maria Zafar" userId="S::maria.zafar@ucp.edu.pk::ac1be633-9544-487e-8245-7311934249c5" providerId="AD" clId="Web-{EE50C09F-40F1-2000-B8D8-453440E4BFEF}" dt="2021-04-21T06:15:18.881" v="481"/>
          <ac:inkMkLst>
            <pc:docMk/>
            <pc:sldMk cId="640144375" sldId="324"/>
            <ac:inkMk id="53" creationId="{71CE2541-3593-4683-A0C7-7A1850BD67C3}"/>
          </ac:inkMkLst>
        </pc:inkChg>
        <pc:inkChg chg="add del">
          <ac:chgData name="Maria Zafar" userId="S::maria.zafar@ucp.edu.pk::ac1be633-9544-487e-8245-7311934249c5" providerId="AD" clId="Web-{EE50C09F-40F1-2000-B8D8-453440E4BFEF}" dt="2021-04-21T06:15:18.881" v="480"/>
          <ac:inkMkLst>
            <pc:docMk/>
            <pc:sldMk cId="640144375" sldId="324"/>
            <ac:inkMk id="54" creationId="{78C35874-D50C-4F2A-89A5-1813E74AEE33}"/>
          </ac:inkMkLst>
        </pc:inkChg>
        <pc:inkChg chg="add del">
          <ac:chgData name="Maria Zafar" userId="S::maria.zafar@ucp.edu.pk::ac1be633-9544-487e-8245-7311934249c5" providerId="AD" clId="Web-{EE50C09F-40F1-2000-B8D8-453440E4BFEF}" dt="2021-04-21T06:15:18.881" v="479"/>
          <ac:inkMkLst>
            <pc:docMk/>
            <pc:sldMk cId="640144375" sldId="324"/>
            <ac:inkMk id="55" creationId="{68084812-6B6B-48C4-A445-DEE6A791F378}"/>
          </ac:inkMkLst>
        </pc:inkChg>
        <pc:inkChg chg="add del">
          <ac:chgData name="Maria Zafar" userId="S::maria.zafar@ucp.edu.pk::ac1be633-9544-487e-8245-7311934249c5" providerId="AD" clId="Web-{EE50C09F-40F1-2000-B8D8-453440E4BFEF}" dt="2021-04-21T06:15:18.865" v="478"/>
          <ac:inkMkLst>
            <pc:docMk/>
            <pc:sldMk cId="640144375" sldId="324"/>
            <ac:inkMk id="56" creationId="{9BCC7AB1-C1E3-45D7-9BBC-5AD8BF71DC98}"/>
          </ac:inkMkLst>
        </pc:inkChg>
        <pc:inkChg chg="add del">
          <ac:chgData name="Maria Zafar" userId="S::maria.zafar@ucp.edu.pk::ac1be633-9544-487e-8245-7311934249c5" providerId="AD" clId="Web-{EE50C09F-40F1-2000-B8D8-453440E4BFEF}" dt="2021-04-21T06:15:18.865" v="477"/>
          <ac:inkMkLst>
            <pc:docMk/>
            <pc:sldMk cId="640144375" sldId="324"/>
            <ac:inkMk id="57" creationId="{B5125455-E9E0-444B-83BC-C98C4D559FDB}"/>
          </ac:inkMkLst>
        </pc:inkChg>
        <pc:inkChg chg="add del">
          <ac:chgData name="Maria Zafar" userId="S::maria.zafar@ucp.edu.pk::ac1be633-9544-487e-8245-7311934249c5" providerId="AD" clId="Web-{EE50C09F-40F1-2000-B8D8-453440E4BFEF}" dt="2021-04-21T06:15:18.865" v="476"/>
          <ac:inkMkLst>
            <pc:docMk/>
            <pc:sldMk cId="640144375" sldId="324"/>
            <ac:inkMk id="58" creationId="{5E5AD757-06BF-42B1-B475-D96BAE3F4491}"/>
          </ac:inkMkLst>
        </pc:inkChg>
        <pc:inkChg chg="add del">
          <ac:chgData name="Maria Zafar" userId="S::maria.zafar@ucp.edu.pk::ac1be633-9544-487e-8245-7311934249c5" providerId="AD" clId="Web-{EE50C09F-40F1-2000-B8D8-453440E4BFEF}" dt="2021-04-21T06:15:18.865" v="475"/>
          <ac:inkMkLst>
            <pc:docMk/>
            <pc:sldMk cId="640144375" sldId="324"/>
            <ac:inkMk id="59" creationId="{047C42A3-7082-4E2E-A2C6-17274B658576}"/>
          </ac:inkMkLst>
        </pc:inkChg>
        <pc:inkChg chg="add del">
          <ac:chgData name="Maria Zafar" userId="S::maria.zafar@ucp.edu.pk::ac1be633-9544-487e-8245-7311934249c5" providerId="AD" clId="Web-{EE50C09F-40F1-2000-B8D8-453440E4BFEF}" dt="2021-04-21T06:15:18.865" v="474"/>
          <ac:inkMkLst>
            <pc:docMk/>
            <pc:sldMk cId="640144375" sldId="324"/>
            <ac:inkMk id="60" creationId="{96DCBD2F-0724-4CB3-BD69-A3A47147206C}"/>
          </ac:inkMkLst>
        </pc:inkChg>
        <pc:inkChg chg="add del">
          <ac:chgData name="Maria Zafar" userId="S::maria.zafar@ucp.edu.pk::ac1be633-9544-487e-8245-7311934249c5" providerId="AD" clId="Web-{EE50C09F-40F1-2000-B8D8-453440E4BFEF}" dt="2021-04-21T06:15:18.865" v="473"/>
          <ac:inkMkLst>
            <pc:docMk/>
            <pc:sldMk cId="640144375" sldId="324"/>
            <ac:inkMk id="61" creationId="{B6DB0FCB-A95E-4C7F-AB5D-24E2AF54879B}"/>
          </ac:inkMkLst>
        </pc:inkChg>
        <pc:inkChg chg="add del">
          <ac:chgData name="Maria Zafar" userId="S::maria.zafar@ucp.edu.pk::ac1be633-9544-487e-8245-7311934249c5" providerId="AD" clId="Web-{EE50C09F-40F1-2000-B8D8-453440E4BFEF}" dt="2021-04-21T06:15:18.865" v="472"/>
          <ac:inkMkLst>
            <pc:docMk/>
            <pc:sldMk cId="640144375" sldId="324"/>
            <ac:inkMk id="62" creationId="{1933A88F-ED66-40F9-8503-DBA9AB2DCEE2}"/>
          </ac:inkMkLst>
        </pc:inkChg>
        <pc:inkChg chg="add del">
          <ac:chgData name="Maria Zafar" userId="S::maria.zafar@ucp.edu.pk::ac1be633-9544-487e-8245-7311934249c5" providerId="AD" clId="Web-{EE50C09F-40F1-2000-B8D8-453440E4BFEF}" dt="2021-04-21T06:15:18.865" v="471"/>
          <ac:inkMkLst>
            <pc:docMk/>
            <pc:sldMk cId="640144375" sldId="324"/>
            <ac:inkMk id="63" creationId="{6D7CF888-38C0-42D6-97BE-C91995B21B9C}"/>
          </ac:inkMkLst>
        </pc:inkChg>
        <pc:inkChg chg="add del">
          <ac:chgData name="Maria Zafar" userId="S::maria.zafar@ucp.edu.pk::ac1be633-9544-487e-8245-7311934249c5" providerId="AD" clId="Web-{EE50C09F-40F1-2000-B8D8-453440E4BFEF}" dt="2021-04-21T06:15:18.865" v="470"/>
          <ac:inkMkLst>
            <pc:docMk/>
            <pc:sldMk cId="640144375" sldId="324"/>
            <ac:inkMk id="64" creationId="{4DA981F6-BC9D-421C-BF89-372AD91252A1}"/>
          </ac:inkMkLst>
        </pc:inkChg>
        <pc:inkChg chg="add del">
          <ac:chgData name="Maria Zafar" userId="S::maria.zafar@ucp.edu.pk::ac1be633-9544-487e-8245-7311934249c5" providerId="AD" clId="Web-{EE50C09F-40F1-2000-B8D8-453440E4BFEF}" dt="2021-04-21T06:15:18.865" v="469"/>
          <ac:inkMkLst>
            <pc:docMk/>
            <pc:sldMk cId="640144375" sldId="324"/>
            <ac:inkMk id="65" creationId="{CCD7473C-F284-4DB0-9E1B-C4904442467E}"/>
          </ac:inkMkLst>
        </pc:inkChg>
        <pc:inkChg chg="add del">
          <ac:chgData name="Maria Zafar" userId="S::maria.zafar@ucp.edu.pk::ac1be633-9544-487e-8245-7311934249c5" providerId="AD" clId="Web-{EE50C09F-40F1-2000-B8D8-453440E4BFEF}" dt="2021-04-21T06:15:18.865" v="468"/>
          <ac:inkMkLst>
            <pc:docMk/>
            <pc:sldMk cId="640144375" sldId="324"/>
            <ac:inkMk id="66" creationId="{1CCBD82B-1976-4C44-8DAF-0F65CB3A9580}"/>
          </ac:inkMkLst>
        </pc:inkChg>
        <pc:inkChg chg="add del">
          <ac:chgData name="Maria Zafar" userId="S::maria.zafar@ucp.edu.pk::ac1be633-9544-487e-8245-7311934249c5" providerId="AD" clId="Web-{EE50C09F-40F1-2000-B8D8-453440E4BFEF}" dt="2021-04-21T06:15:18.865" v="467"/>
          <ac:inkMkLst>
            <pc:docMk/>
            <pc:sldMk cId="640144375" sldId="324"/>
            <ac:inkMk id="67" creationId="{5AFDDDD0-8453-4353-AB6E-CA63203E6A6D}"/>
          </ac:inkMkLst>
        </pc:inkChg>
        <pc:inkChg chg="add del">
          <ac:chgData name="Maria Zafar" userId="S::maria.zafar@ucp.edu.pk::ac1be633-9544-487e-8245-7311934249c5" providerId="AD" clId="Web-{EE50C09F-40F1-2000-B8D8-453440E4BFEF}" dt="2021-04-21T06:15:18.865" v="466"/>
          <ac:inkMkLst>
            <pc:docMk/>
            <pc:sldMk cId="640144375" sldId="324"/>
            <ac:inkMk id="68" creationId="{1533536C-575D-4F1F-8612-60767B413A96}"/>
          </ac:inkMkLst>
        </pc:inkChg>
        <pc:inkChg chg="add del">
          <ac:chgData name="Maria Zafar" userId="S::maria.zafar@ucp.edu.pk::ac1be633-9544-487e-8245-7311934249c5" providerId="AD" clId="Web-{EE50C09F-40F1-2000-B8D8-453440E4BFEF}" dt="2021-04-21T06:15:18.865" v="465"/>
          <ac:inkMkLst>
            <pc:docMk/>
            <pc:sldMk cId="640144375" sldId="324"/>
            <ac:inkMk id="69" creationId="{B2ABEB9F-62E1-45E9-81CE-7358C33408F7}"/>
          </ac:inkMkLst>
        </pc:inkChg>
        <pc:inkChg chg="add del">
          <ac:chgData name="Maria Zafar" userId="S::maria.zafar@ucp.edu.pk::ac1be633-9544-487e-8245-7311934249c5" providerId="AD" clId="Web-{EE50C09F-40F1-2000-B8D8-453440E4BFEF}" dt="2021-04-21T06:15:18.850" v="464"/>
          <ac:inkMkLst>
            <pc:docMk/>
            <pc:sldMk cId="640144375" sldId="324"/>
            <ac:inkMk id="70" creationId="{2FB38859-167F-4A31-90E2-622061659DB4}"/>
          </ac:inkMkLst>
        </pc:inkChg>
        <pc:inkChg chg="add del">
          <ac:chgData name="Maria Zafar" userId="S::maria.zafar@ucp.edu.pk::ac1be633-9544-487e-8245-7311934249c5" providerId="AD" clId="Web-{EE50C09F-40F1-2000-B8D8-453440E4BFEF}" dt="2021-04-21T06:15:18.850" v="463"/>
          <ac:inkMkLst>
            <pc:docMk/>
            <pc:sldMk cId="640144375" sldId="324"/>
            <ac:inkMk id="71" creationId="{B2D2740F-DDE4-4DFC-B746-D4C5232F821B}"/>
          </ac:inkMkLst>
        </pc:inkChg>
        <pc:inkChg chg="add del">
          <ac:chgData name="Maria Zafar" userId="S::maria.zafar@ucp.edu.pk::ac1be633-9544-487e-8245-7311934249c5" providerId="AD" clId="Web-{EE50C09F-40F1-2000-B8D8-453440E4BFEF}" dt="2021-04-21T06:15:18.850" v="462"/>
          <ac:inkMkLst>
            <pc:docMk/>
            <pc:sldMk cId="640144375" sldId="324"/>
            <ac:inkMk id="72" creationId="{7DD12C87-3DE1-4F83-B9C1-C250694664EE}"/>
          </ac:inkMkLst>
        </pc:inkChg>
        <pc:inkChg chg="add del">
          <ac:chgData name="Maria Zafar" userId="S::maria.zafar@ucp.edu.pk::ac1be633-9544-487e-8245-7311934249c5" providerId="AD" clId="Web-{EE50C09F-40F1-2000-B8D8-453440E4BFEF}" dt="2021-04-21T06:15:18.850" v="461"/>
          <ac:inkMkLst>
            <pc:docMk/>
            <pc:sldMk cId="640144375" sldId="324"/>
            <ac:inkMk id="73" creationId="{CB7449E9-8CAA-4F8F-B438-34A33251F1C7}"/>
          </ac:inkMkLst>
        </pc:inkChg>
        <pc:inkChg chg="add del">
          <ac:chgData name="Maria Zafar" userId="S::maria.zafar@ucp.edu.pk::ac1be633-9544-487e-8245-7311934249c5" providerId="AD" clId="Web-{EE50C09F-40F1-2000-B8D8-453440E4BFEF}" dt="2021-04-21T06:15:18.850" v="460"/>
          <ac:inkMkLst>
            <pc:docMk/>
            <pc:sldMk cId="640144375" sldId="324"/>
            <ac:inkMk id="74" creationId="{BB587B9B-033A-4AAA-A313-AF890CEF2B88}"/>
          </ac:inkMkLst>
        </pc:inkChg>
        <pc:inkChg chg="add del">
          <ac:chgData name="Maria Zafar" userId="S::maria.zafar@ucp.edu.pk::ac1be633-9544-487e-8245-7311934249c5" providerId="AD" clId="Web-{EE50C09F-40F1-2000-B8D8-453440E4BFEF}" dt="2021-04-21T06:15:18.850" v="459"/>
          <ac:inkMkLst>
            <pc:docMk/>
            <pc:sldMk cId="640144375" sldId="324"/>
            <ac:inkMk id="75" creationId="{309191EB-2500-4C28-A283-E23F26AC5562}"/>
          </ac:inkMkLst>
        </pc:inkChg>
        <pc:inkChg chg="add del">
          <ac:chgData name="Maria Zafar" userId="S::maria.zafar@ucp.edu.pk::ac1be633-9544-487e-8245-7311934249c5" providerId="AD" clId="Web-{EE50C09F-40F1-2000-B8D8-453440E4BFEF}" dt="2021-04-21T06:15:18.850" v="458"/>
          <ac:inkMkLst>
            <pc:docMk/>
            <pc:sldMk cId="640144375" sldId="324"/>
            <ac:inkMk id="76" creationId="{2DFC43BD-B9DC-4937-BD3C-5C9684AEC6A9}"/>
          </ac:inkMkLst>
        </pc:inkChg>
        <pc:inkChg chg="add del">
          <ac:chgData name="Maria Zafar" userId="S::maria.zafar@ucp.edu.pk::ac1be633-9544-487e-8245-7311934249c5" providerId="AD" clId="Web-{EE50C09F-40F1-2000-B8D8-453440E4BFEF}" dt="2021-04-21T06:15:18.850" v="457"/>
          <ac:inkMkLst>
            <pc:docMk/>
            <pc:sldMk cId="640144375" sldId="324"/>
            <ac:inkMk id="77" creationId="{AE53814F-3056-4FFD-8DA9-1B99FEAC1331}"/>
          </ac:inkMkLst>
        </pc:inkChg>
        <pc:inkChg chg="add del">
          <ac:chgData name="Maria Zafar" userId="S::maria.zafar@ucp.edu.pk::ac1be633-9544-487e-8245-7311934249c5" providerId="AD" clId="Web-{EE50C09F-40F1-2000-B8D8-453440E4BFEF}" dt="2021-04-21T06:15:18.850" v="456"/>
          <ac:inkMkLst>
            <pc:docMk/>
            <pc:sldMk cId="640144375" sldId="324"/>
            <ac:inkMk id="78" creationId="{973808E0-6B64-4C1E-9E82-0F53E6810729}"/>
          </ac:inkMkLst>
        </pc:inkChg>
        <pc:inkChg chg="add del">
          <ac:chgData name="Maria Zafar" userId="S::maria.zafar@ucp.edu.pk::ac1be633-9544-487e-8245-7311934249c5" providerId="AD" clId="Web-{EE50C09F-40F1-2000-B8D8-453440E4BFEF}" dt="2021-04-21T06:15:18.850" v="455"/>
          <ac:inkMkLst>
            <pc:docMk/>
            <pc:sldMk cId="640144375" sldId="324"/>
            <ac:inkMk id="79" creationId="{596A9AA9-3A4B-40FE-88AD-BA6D8E5103D6}"/>
          </ac:inkMkLst>
        </pc:inkChg>
        <pc:inkChg chg="add del">
          <ac:chgData name="Maria Zafar" userId="S::maria.zafar@ucp.edu.pk::ac1be633-9544-487e-8245-7311934249c5" providerId="AD" clId="Web-{EE50C09F-40F1-2000-B8D8-453440E4BFEF}" dt="2021-04-21T06:15:18.850" v="454"/>
          <ac:inkMkLst>
            <pc:docMk/>
            <pc:sldMk cId="640144375" sldId="324"/>
            <ac:inkMk id="80" creationId="{BAF6738D-C66B-4877-9A88-9B2F6C521364}"/>
          </ac:inkMkLst>
        </pc:inkChg>
        <pc:inkChg chg="add del">
          <ac:chgData name="Maria Zafar" userId="S::maria.zafar@ucp.edu.pk::ac1be633-9544-487e-8245-7311934249c5" providerId="AD" clId="Web-{EE50C09F-40F1-2000-B8D8-453440E4BFEF}" dt="2021-04-21T06:15:18.850" v="453"/>
          <ac:inkMkLst>
            <pc:docMk/>
            <pc:sldMk cId="640144375" sldId="324"/>
            <ac:inkMk id="81" creationId="{E2C62D96-BF76-4A83-8629-F0CF5AE754FD}"/>
          </ac:inkMkLst>
        </pc:inkChg>
        <pc:inkChg chg="add del">
          <ac:chgData name="Maria Zafar" userId="S::maria.zafar@ucp.edu.pk::ac1be633-9544-487e-8245-7311934249c5" providerId="AD" clId="Web-{EE50C09F-40F1-2000-B8D8-453440E4BFEF}" dt="2021-04-21T06:15:18.850" v="452"/>
          <ac:inkMkLst>
            <pc:docMk/>
            <pc:sldMk cId="640144375" sldId="324"/>
            <ac:inkMk id="82" creationId="{0198869C-0A0F-4642-B672-FD1356ED04CB}"/>
          </ac:inkMkLst>
        </pc:inkChg>
        <pc:inkChg chg="add del">
          <ac:chgData name="Maria Zafar" userId="S::maria.zafar@ucp.edu.pk::ac1be633-9544-487e-8245-7311934249c5" providerId="AD" clId="Web-{EE50C09F-40F1-2000-B8D8-453440E4BFEF}" dt="2021-04-21T06:15:18.850" v="451"/>
          <ac:inkMkLst>
            <pc:docMk/>
            <pc:sldMk cId="640144375" sldId="324"/>
            <ac:inkMk id="83" creationId="{5FDA2206-6FAD-4F4D-A93B-6BBA6BCF6E0C}"/>
          </ac:inkMkLst>
        </pc:inkChg>
        <pc:inkChg chg="add del">
          <ac:chgData name="Maria Zafar" userId="S::maria.zafar@ucp.edu.pk::ac1be633-9544-487e-8245-7311934249c5" providerId="AD" clId="Web-{EE50C09F-40F1-2000-B8D8-453440E4BFEF}" dt="2021-04-21T06:15:18.834" v="450"/>
          <ac:inkMkLst>
            <pc:docMk/>
            <pc:sldMk cId="640144375" sldId="324"/>
            <ac:inkMk id="84" creationId="{F64C43DA-0BE1-4FF6-8AAA-807B608B89FF}"/>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5T05:21:19.665"/>
    </inkml:context>
    <inkml:brush xml:id="br0">
      <inkml:brushProperty name="width" value="0.1" units="cm"/>
      <inkml:brushProperty name="height" value="0.1" units="cm"/>
      <inkml:brushProperty name="color" value="#E71224"/>
    </inkml:brush>
  </inkml:definitions>
  <inkml:trace contextRef="#ctx0" brushRef="#br0">20267 2355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3T09:47:18.546"/>
    </inkml:context>
    <inkml:brush xml:id="br0">
      <inkml:brushProperty name="width" value="0.1" units="cm"/>
      <inkml:brushProperty name="height" value="0.1" units="cm"/>
      <inkml:brushProperty name="color" value="#E71224"/>
    </inkml:brush>
  </inkml:definitions>
  <inkml:trace contextRef="#ctx0" brushRef="#br0">27834 2487 16383 0 0,'0'0'0'0'0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5T06:43:03.67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27173 4260 16383 0 0,'0'0'0'0'0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01T19:30:09.943"/>
    </inkml:context>
    <inkml:brush xml:id="br0">
      <inkml:brushProperty name="width" value="0.1" units="cm"/>
      <inkml:brushProperty name="height" value="0.1" units="cm"/>
      <inkml:brushProperty name="color" value="#E71224"/>
    </inkml:brush>
  </inkml:definitions>
  <inkml:trace contextRef="#ctx0" brushRef="#br0">7408 11721 16383 0 0,'7'0'0'0'0,"16"0"0"0"0,17 0 0 0 0,16 0 0 0 0,18 0 0 0 0,18 0 0 0 0,6 0 0 0 0,7 0 0 0 0,-1 0 0 0 0,3 0 0 0 0,-4 0 0 0 0,-6 0 0 0 0,-12 0 0 0 0,-14 0 0 0 0,-6 0 0 0 0,-6 0 0 0 0,-8 0 0 0 0,-4 0 0 0 0,-5 0 0 0 0,-1 0 0 0 0,-2 0 0 0 0,6 0 0 0 0,3 0 0 0 0,6 0 0 0 0,1 0 0 0 0,-2 0 0 0 0,-3 0 0 0 0,-4 0 0 0 0,-2 0 0 0 0,-3 0 0 0 0,-7 0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0T09:00:05.168"/>
    </inkml:context>
    <inkml:brush xml:id="br0">
      <inkml:brushProperty name="width" value="0.1" units="cm"/>
      <inkml:brushProperty name="height" value="0.1" units="cm"/>
    </inkml:brush>
  </inkml:definitions>
  <inkml:trace contextRef="#ctx0" brushRef="#br0">27358 2752 16383 0 0,'0'0'0'0'0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1T05:23:43.568"/>
    </inkml:context>
    <inkml:brush xml:id="br0">
      <inkml:brushProperty name="width" value="0.1" units="cm"/>
      <inkml:brushProperty name="height" value="0.1" units="cm"/>
    </inkml:brush>
  </inkml:definitions>
  <inkml:trace contextRef="#ctx0" brushRef="#br0">27305 2381 16383 0 0,'0'0'0'0'0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1T05:23:43.569"/>
    </inkml:context>
    <inkml:brush xml:id="br0">
      <inkml:brushProperty name="width" value="0.1" units="cm"/>
      <inkml:brushProperty name="height" value="0.1" units="cm"/>
      <inkml:brushProperty name="color" value="#E71224"/>
    </inkml:brush>
  </inkml:definitions>
  <inkml:trace contextRef="#ctx0" brushRef="#br0">27966 2328 16383 0 0,'0'0'0'0'0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1T05:23:43.677"/>
    </inkml:context>
    <inkml:brush xml:id="br0">
      <inkml:brushProperty name="width" value="0.1" units="cm"/>
      <inkml:brushProperty name="height" value="0.1" units="cm"/>
      <inkml:brushProperty name="color" value="#E71224"/>
    </inkml:brush>
  </inkml:definitions>
  <inkml:trace contextRef="#ctx0" brushRef="#br0">27331 4842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CF3BB9-B33F-434F-8B67-27F7E7F64BAE}" type="datetimeFigureOut">
              <a:rPr lang="en-US" smtClean="0"/>
              <a:t>5/1/2021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23A28C-3BBA-4149-AF8D-8ACA62BA8649}" type="slidenum">
              <a:rPr lang="en-US" smtClean="0"/>
              <a:t>‹#›</a:t>
            </a:fld>
            <a:endParaRPr lang="en-US"/>
          </a:p>
        </p:txBody>
      </p:sp>
    </p:spTree>
    <p:extLst>
      <p:ext uri="{BB962C8B-B14F-4D97-AF65-F5344CB8AC3E}">
        <p14:creationId xmlns:p14="http://schemas.microsoft.com/office/powerpoint/2010/main" val="1373468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Prompt the students to notice the different answers</a:t>
            </a:r>
            <a:r>
              <a:rPr lang="en-US" baseline="0" dirty="0"/>
              <a:t> they get when they calculate and when they look at the diagram.</a:t>
            </a:r>
          </a:p>
          <a:p>
            <a:r>
              <a:rPr lang="en-US" baseline="0" dirty="0"/>
              <a:t>They should discuss to figure out which is the correct answer and why.</a:t>
            </a:r>
            <a:endParaRPr lang="en-US" dirty="0"/>
          </a:p>
        </p:txBody>
      </p:sp>
      <p:sp>
        <p:nvSpPr>
          <p:cNvPr id="4" name="Slide Number Placeholder 3"/>
          <p:cNvSpPr>
            <a:spLocks noGrp="1"/>
          </p:cNvSpPr>
          <p:nvPr>
            <p:ph type="sldNum" sz="quarter" idx="10"/>
          </p:nvPr>
        </p:nvSpPr>
        <p:spPr/>
        <p:txBody>
          <a:bodyPr/>
          <a:lstStyle/>
          <a:p>
            <a:fld id="{7B23A28C-3BBA-4149-AF8D-8ACA62BA8649}" type="slidenum">
              <a:rPr lang="en-US" smtClean="0"/>
              <a:t>5</a:t>
            </a:fld>
            <a:endParaRPr lang="en-US"/>
          </a:p>
        </p:txBody>
      </p:sp>
    </p:spTree>
    <p:extLst>
      <p:ext uri="{BB962C8B-B14F-4D97-AF65-F5344CB8AC3E}">
        <p14:creationId xmlns:p14="http://schemas.microsoft.com/office/powerpoint/2010/main" val="294467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https://www.youtube.com/watch?v=-TFn_7g_mwY</a:t>
            </a:r>
          </a:p>
        </p:txBody>
      </p:sp>
      <p:sp>
        <p:nvSpPr>
          <p:cNvPr id="4" name="Slide Number Placeholder 3"/>
          <p:cNvSpPr>
            <a:spLocks noGrp="1"/>
          </p:cNvSpPr>
          <p:nvPr>
            <p:ph type="sldNum" sz="quarter" idx="5"/>
          </p:nvPr>
        </p:nvSpPr>
        <p:spPr/>
        <p:txBody>
          <a:bodyPr/>
          <a:lstStyle/>
          <a:p>
            <a:fld id="{7B23A28C-3BBA-4149-AF8D-8ACA62BA8649}" type="slidenum">
              <a:rPr lang="en-US" smtClean="0"/>
              <a:t>15</a:t>
            </a:fld>
            <a:endParaRPr lang="en-US"/>
          </a:p>
        </p:txBody>
      </p:sp>
    </p:spTree>
    <p:extLst>
      <p:ext uri="{BB962C8B-B14F-4D97-AF65-F5344CB8AC3E}">
        <p14:creationId xmlns:p14="http://schemas.microsoft.com/office/powerpoint/2010/main" val="522763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½ * [ ½ * (S</a:t>
            </a:r>
            <a:r>
              <a:rPr lang="en-US" baseline="0" dirty="0"/>
              <a:t> – 800) + 200 ] = 2500</a:t>
            </a:r>
            <a:endParaRPr lang="en-US" dirty="0"/>
          </a:p>
        </p:txBody>
      </p:sp>
      <p:sp>
        <p:nvSpPr>
          <p:cNvPr id="4" name="Slide Number Placeholder 3"/>
          <p:cNvSpPr>
            <a:spLocks noGrp="1"/>
          </p:cNvSpPr>
          <p:nvPr>
            <p:ph type="sldNum" sz="quarter" idx="10"/>
          </p:nvPr>
        </p:nvSpPr>
        <p:spPr/>
        <p:txBody>
          <a:bodyPr/>
          <a:lstStyle/>
          <a:p>
            <a:fld id="{7B23A28C-3BBA-4149-AF8D-8ACA62BA8649}" type="slidenum">
              <a:rPr lang="en-US" smtClean="0"/>
              <a:t>19</a:t>
            </a:fld>
            <a:endParaRPr lang="en-US"/>
          </a:p>
        </p:txBody>
      </p:sp>
    </p:spTree>
    <p:extLst>
      <p:ext uri="{BB962C8B-B14F-4D97-AF65-F5344CB8AC3E}">
        <p14:creationId xmlns:p14="http://schemas.microsoft.com/office/powerpoint/2010/main" val="37986003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https://www.youtube.com/watch?v=FV5Ol5qM-mw</a:t>
            </a:r>
          </a:p>
        </p:txBody>
      </p:sp>
      <p:sp>
        <p:nvSpPr>
          <p:cNvPr id="4" name="Slide Number Placeholder 3"/>
          <p:cNvSpPr>
            <a:spLocks noGrp="1"/>
          </p:cNvSpPr>
          <p:nvPr>
            <p:ph type="sldNum" sz="quarter" idx="5"/>
          </p:nvPr>
        </p:nvSpPr>
        <p:spPr/>
        <p:txBody>
          <a:bodyPr/>
          <a:lstStyle/>
          <a:p>
            <a:fld id="{7B23A28C-3BBA-4149-AF8D-8ACA62BA8649}" type="slidenum">
              <a:rPr lang="en-US" smtClean="0"/>
              <a:t>24</a:t>
            </a:fld>
            <a:endParaRPr lang="en-US"/>
          </a:p>
        </p:txBody>
      </p:sp>
    </p:spTree>
    <p:extLst>
      <p:ext uri="{BB962C8B-B14F-4D97-AF65-F5344CB8AC3E}">
        <p14:creationId xmlns:p14="http://schemas.microsoft.com/office/powerpoint/2010/main" val="2889858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23A28C-3BBA-4149-AF8D-8ACA62BA8649}" type="slidenum">
              <a:rPr lang="en-US" smtClean="0"/>
              <a:t>40</a:t>
            </a:fld>
            <a:endParaRPr lang="en-US"/>
          </a:p>
        </p:txBody>
      </p:sp>
    </p:spTree>
    <p:extLst>
      <p:ext uri="{BB962C8B-B14F-4D97-AF65-F5344CB8AC3E}">
        <p14:creationId xmlns:p14="http://schemas.microsoft.com/office/powerpoint/2010/main" val="1593962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a:t>
            </a:r>
            <a:r>
              <a:rPr lang="en-US" baseline="0" dirty="0"/>
              <a:t> that there are three smaller markers between each year marker. These indicate quarters of the year.</a:t>
            </a:r>
            <a:endParaRPr lang="en-US" dirty="0"/>
          </a:p>
        </p:txBody>
      </p:sp>
      <p:sp>
        <p:nvSpPr>
          <p:cNvPr id="4" name="Slide Number Placeholder 3"/>
          <p:cNvSpPr>
            <a:spLocks noGrp="1"/>
          </p:cNvSpPr>
          <p:nvPr>
            <p:ph type="sldNum" sz="quarter" idx="10"/>
          </p:nvPr>
        </p:nvSpPr>
        <p:spPr/>
        <p:txBody>
          <a:bodyPr/>
          <a:lstStyle/>
          <a:p>
            <a:fld id="{7B23A28C-3BBA-4149-AF8D-8ACA62BA8649}" type="slidenum">
              <a:rPr lang="en-US" smtClean="0"/>
              <a:t>41</a:t>
            </a:fld>
            <a:endParaRPr lang="en-US"/>
          </a:p>
        </p:txBody>
      </p:sp>
    </p:spTree>
    <p:extLst>
      <p:ext uri="{BB962C8B-B14F-4D97-AF65-F5344CB8AC3E}">
        <p14:creationId xmlns:p14="http://schemas.microsoft.com/office/powerpoint/2010/main" val="3247894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23A28C-3BBA-4149-AF8D-8ACA62BA8649}" type="slidenum">
              <a:rPr lang="en-US" smtClean="0"/>
              <a:t>42</a:t>
            </a:fld>
            <a:endParaRPr lang="en-US"/>
          </a:p>
        </p:txBody>
      </p:sp>
    </p:spTree>
    <p:extLst>
      <p:ext uri="{BB962C8B-B14F-4D97-AF65-F5344CB8AC3E}">
        <p14:creationId xmlns:p14="http://schemas.microsoft.com/office/powerpoint/2010/main" val="2911287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a timeline</a:t>
            </a:r>
          </a:p>
          <a:p>
            <a:r>
              <a:rPr lang="en-US" dirty="0"/>
              <a:t>Consider the denominators</a:t>
            </a:r>
            <a:r>
              <a:rPr lang="en-US" baseline="0" dirty="0"/>
              <a:t> in the given fractions</a:t>
            </a:r>
            <a:r>
              <a:rPr lang="mr-IN" baseline="0" dirty="0"/>
              <a:t>…</a:t>
            </a:r>
            <a:endParaRPr lang="en-US" baseline="0" dirty="0"/>
          </a:p>
          <a:p>
            <a:r>
              <a:rPr lang="en-US" baseline="0" dirty="0"/>
              <a:t>Make intelligent guesses</a:t>
            </a:r>
            <a:endParaRPr lang="en-US" dirty="0"/>
          </a:p>
        </p:txBody>
      </p:sp>
      <p:sp>
        <p:nvSpPr>
          <p:cNvPr id="4" name="Slide Number Placeholder 3"/>
          <p:cNvSpPr>
            <a:spLocks noGrp="1"/>
          </p:cNvSpPr>
          <p:nvPr>
            <p:ph type="sldNum" sz="quarter" idx="10"/>
          </p:nvPr>
        </p:nvSpPr>
        <p:spPr/>
        <p:txBody>
          <a:bodyPr/>
          <a:lstStyle/>
          <a:p>
            <a:fld id="{7B23A28C-3BBA-4149-AF8D-8ACA62BA8649}" type="slidenum">
              <a:rPr lang="en-US" smtClean="0"/>
              <a:t>50</a:t>
            </a:fld>
            <a:endParaRPr lang="en-US"/>
          </a:p>
        </p:txBody>
      </p:sp>
    </p:spTree>
    <p:extLst>
      <p:ext uri="{BB962C8B-B14F-4D97-AF65-F5344CB8AC3E}">
        <p14:creationId xmlns:p14="http://schemas.microsoft.com/office/powerpoint/2010/main" val="138686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a timeline</a:t>
            </a:r>
          </a:p>
          <a:p>
            <a:r>
              <a:rPr lang="en-US" dirty="0"/>
              <a:t>Consider the denominators</a:t>
            </a:r>
            <a:r>
              <a:rPr lang="en-US" baseline="0" dirty="0"/>
              <a:t> in the given fractions</a:t>
            </a:r>
            <a:r>
              <a:rPr lang="mr-IN" baseline="0" dirty="0"/>
              <a:t>…</a:t>
            </a:r>
            <a:endParaRPr lang="en-US" baseline="0" dirty="0"/>
          </a:p>
          <a:p>
            <a:r>
              <a:rPr lang="en-US" baseline="0" dirty="0"/>
              <a:t>Make intelligent guesses</a:t>
            </a:r>
            <a:endParaRPr lang="en-US" dirty="0"/>
          </a:p>
        </p:txBody>
      </p:sp>
      <p:sp>
        <p:nvSpPr>
          <p:cNvPr id="4" name="Slide Number Placeholder 3"/>
          <p:cNvSpPr>
            <a:spLocks noGrp="1"/>
          </p:cNvSpPr>
          <p:nvPr>
            <p:ph type="sldNum" sz="quarter" idx="10"/>
          </p:nvPr>
        </p:nvSpPr>
        <p:spPr/>
        <p:txBody>
          <a:bodyPr/>
          <a:lstStyle/>
          <a:p>
            <a:fld id="{7B23A28C-3BBA-4149-AF8D-8ACA62BA8649}" type="slidenum">
              <a:rPr lang="en-US" smtClean="0"/>
              <a:t>51</a:t>
            </a:fld>
            <a:endParaRPr lang="en-US"/>
          </a:p>
        </p:txBody>
      </p:sp>
    </p:spTree>
    <p:extLst>
      <p:ext uri="{BB962C8B-B14F-4D97-AF65-F5344CB8AC3E}">
        <p14:creationId xmlns:p14="http://schemas.microsoft.com/office/powerpoint/2010/main" val="1194073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figured out the correct answer for 4 teams, they should try the same logic for 10 teams.</a:t>
            </a:r>
          </a:p>
        </p:txBody>
      </p:sp>
      <p:sp>
        <p:nvSpPr>
          <p:cNvPr id="4" name="Slide Number Placeholder 3"/>
          <p:cNvSpPr>
            <a:spLocks noGrp="1"/>
          </p:cNvSpPr>
          <p:nvPr>
            <p:ph type="sldNum" sz="quarter" idx="10"/>
          </p:nvPr>
        </p:nvSpPr>
        <p:spPr/>
        <p:txBody>
          <a:bodyPr/>
          <a:lstStyle/>
          <a:p>
            <a:fld id="{7B23A28C-3BBA-4149-AF8D-8ACA62BA8649}" type="slidenum">
              <a:rPr lang="en-US" smtClean="0"/>
              <a:t>6</a:t>
            </a:fld>
            <a:endParaRPr lang="en-US"/>
          </a:p>
        </p:txBody>
      </p:sp>
    </p:spTree>
    <p:extLst>
      <p:ext uri="{BB962C8B-B14F-4D97-AF65-F5344CB8AC3E}">
        <p14:creationId xmlns:p14="http://schemas.microsoft.com/office/powerpoint/2010/main" val="1979080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review of the solution is an opportunity to use a different</a:t>
            </a:r>
            <a:r>
              <a:rPr lang="en-US" baseline="0" dirty="0"/>
              <a:t> way to count the total number of matches.</a:t>
            </a:r>
            <a:endParaRPr lang="en-US" dirty="0"/>
          </a:p>
        </p:txBody>
      </p:sp>
      <p:sp>
        <p:nvSpPr>
          <p:cNvPr id="4" name="Slide Number Placeholder 3"/>
          <p:cNvSpPr>
            <a:spLocks noGrp="1"/>
          </p:cNvSpPr>
          <p:nvPr>
            <p:ph type="sldNum" sz="quarter" idx="10"/>
          </p:nvPr>
        </p:nvSpPr>
        <p:spPr/>
        <p:txBody>
          <a:bodyPr/>
          <a:lstStyle/>
          <a:p>
            <a:fld id="{7B23A28C-3BBA-4149-AF8D-8ACA62BA8649}" type="slidenum">
              <a:rPr lang="en-US" smtClean="0"/>
              <a:t>7</a:t>
            </a:fld>
            <a:endParaRPr lang="en-US"/>
          </a:p>
        </p:txBody>
      </p:sp>
    </p:spTree>
    <p:extLst>
      <p:ext uri="{BB962C8B-B14F-4D97-AF65-F5344CB8AC3E}">
        <p14:creationId xmlns:p14="http://schemas.microsoft.com/office/powerpoint/2010/main" val="2162485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Link: </a:t>
            </a:r>
            <a:r>
              <a:rPr lang="en-US" dirty="0"/>
              <a:t>https://www.youtube.com/watch?v=hESOLhgrrcE</a:t>
            </a:r>
          </a:p>
        </p:txBody>
      </p:sp>
      <p:sp>
        <p:nvSpPr>
          <p:cNvPr id="4" name="Slide Number Placeholder 3"/>
          <p:cNvSpPr>
            <a:spLocks noGrp="1"/>
          </p:cNvSpPr>
          <p:nvPr>
            <p:ph type="sldNum" sz="quarter" idx="5"/>
          </p:nvPr>
        </p:nvSpPr>
        <p:spPr/>
        <p:txBody>
          <a:bodyPr/>
          <a:lstStyle/>
          <a:p>
            <a:fld id="{7B23A28C-3BBA-4149-AF8D-8ACA62BA8649}" type="slidenum">
              <a:rPr lang="en-US" smtClean="0"/>
              <a:t>9</a:t>
            </a:fld>
            <a:endParaRPr lang="en-US"/>
          </a:p>
        </p:txBody>
      </p:sp>
    </p:spTree>
    <p:extLst>
      <p:ext uri="{BB962C8B-B14F-4D97-AF65-F5344CB8AC3E}">
        <p14:creationId xmlns:p14="http://schemas.microsoft.com/office/powerpoint/2010/main" val="2542191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23A28C-3BBA-4149-AF8D-8ACA62BA8649}" type="slidenum">
              <a:rPr lang="en-US" smtClean="0"/>
              <a:t>10</a:t>
            </a:fld>
            <a:endParaRPr lang="en-US"/>
          </a:p>
        </p:txBody>
      </p:sp>
    </p:spTree>
    <p:extLst>
      <p:ext uri="{BB962C8B-B14F-4D97-AF65-F5344CB8AC3E}">
        <p14:creationId xmlns:p14="http://schemas.microsoft.com/office/powerpoint/2010/main" val="1854489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dirty="0"/>
              <a:t>The 99</a:t>
            </a:r>
            <a:r>
              <a:rPr lang="en-US" baseline="30000" dirty="0"/>
              <a:t>th</a:t>
            </a:r>
            <a:r>
              <a:rPr lang="en-US" dirty="0"/>
              <a:t> digit will show up in Column</a:t>
            </a:r>
            <a:r>
              <a:rPr lang="en-US" baseline="0" dirty="0"/>
              <a:t> 3.</a:t>
            </a:r>
          </a:p>
          <a:p>
            <a:pPr>
              <a:lnSpc>
                <a:spcPct val="150000"/>
              </a:lnSpc>
            </a:pPr>
            <a:r>
              <a:rPr lang="en-US" baseline="0" dirty="0"/>
              <a:t>So, the 100</a:t>
            </a:r>
            <a:r>
              <a:rPr lang="en-US" baseline="30000" dirty="0"/>
              <a:t>th</a:t>
            </a:r>
            <a:r>
              <a:rPr lang="en-US" baseline="0" dirty="0"/>
              <a:t> digit will show up in Column 1. So, the 100</a:t>
            </a:r>
            <a:r>
              <a:rPr lang="en-US" baseline="30000" dirty="0"/>
              <a:t>th</a:t>
            </a:r>
            <a:r>
              <a:rPr lang="en-US" baseline="0" dirty="0"/>
              <a:t> digit is 2.</a:t>
            </a:r>
            <a:endParaRPr lang="en-US" dirty="0"/>
          </a:p>
        </p:txBody>
      </p:sp>
      <p:sp>
        <p:nvSpPr>
          <p:cNvPr id="4" name="Slide Number Placeholder 3"/>
          <p:cNvSpPr>
            <a:spLocks noGrp="1"/>
          </p:cNvSpPr>
          <p:nvPr>
            <p:ph type="sldNum" sz="quarter" idx="10"/>
          </p:nvPr>
        </p:nvSpPr>
        <p:spPr/>
        <p:txBody>
          <a:bodyPr/>
          <a:lstStyle/>
          <a:p>
            <a:fld id="{7B23A28C-3BBA-4149-AF8D-8ACA62BA8649}" type="slidenum">
              <a:rPr lang="en-US" smtClean="0"/>
              <a:t>11</a:t>
            </a:fld>
            <a:endParaRPr lang="en-US"/>
          </a:p>
        </p:txBody>
      </p:sp>
    </p:spTree>
    <p:extLst>
      <p:ext uri="{BB962C8B-B14F-4D97-AF65-F5344CB8AC3E}">
        <p14:creationId xmlns:p14="http://schemas.microsoft.com/office/powerpoint/2010/main" val="1832904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dirty="0"/>
              <a:t>Call out students to do the divisions… such</a:t>
            </a:r>
            <a:r>
              <a:rPr lang="en-US" baseline="0" dirty="0"/>
              <a:t> as ”what is the remainder when we divide 11 by 3?” or “what is the remainder when we divide 13 by 3?” and so on…</a:t>
            </a:r>
            <a:endParaRPr lang="en-US" dirty="0"/>
          </a:p>
        </p:txBody>
      </p:sp>
      <p:sp>
        <p:nvSpPr>
          <p:cNvPr id="4" name="Slide Number Placeholder 3"/>
          <p:cNvSpPr>
            <a:spLocks noGrp="1"/>
          </p:cNvSpPr>
          <p:nvPr>
            <p:ph type="sldNum" sz="quarter" idx="10"/>
          </p:nvPr>
        </p:nvSpPr>
        <p:spPr/>
        <p:txBody>
          <a:bodyPr/>
          <a:lstStyle/>
          <a:p>
            <a:fld id="{7B23A28C-3BBA-4149-AF8D-8ACA62BA8649}" type="slidenum">
              <a:rPr lang="en-US" smtClean="0"/>
              <a:t>12</a:t>
            </a:fld>
            <a:endParaRPr lang="en-US"/>
          </a:p>
        </p:txBody>
      </p:sp>
    </p:spTree>
    <p:extLst>
      <p:ext uri="{BB962C8B-B14F-4D97-AF65-F5344CB8AC3E}">
        <p14:creationId xmlns:p14="http://schemas.microsoft.com/office/powerpoint/2010/main" val="3452990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endParaRPr lang="en-US" dirty="0"/>
          </a:p>
        </p:txBody>
      </p:sp>
      <p:sp>
        <p:nvSpPr>
          <p:cNvPr id="4" name="Slide Number Placeholder 3"/>
          <p:cNvSpPr>
            <a:spLocks noGrp="1"/>
          </p:cNvSpPr>
          <p:nvPr>
            <p:ph type="sldNum" sz="quarter" idx="10"/>
          </p:nvPr>
        </p:nvSpPr>
        <p:spPr/>
        <p:txBody>
          <a:bodyPr/>
          <a:lstStyle/>
          <a:p>
            <a:fld id="{7B23A28C-3BBA-4149-AF8D-8ACA62BA8649}" type="slidenum">
              <a:rPr lang="en-US" smtClean="0"/>
              <a:t>13</a:t>
            </a:fld>
            <a:endParaRPr lang="en-US"/>
          </a:p>
        </p:txBody>
      </p:sp>
    </p:spTree>
    <p:extLst>
      <p:ext uri="{BB962C8B-B14F-4D97-AF65-F5344CB8AC3E}">
        <p14:creationId xmlns:p14="http://schemas.microsoft.com/office/powerpoint/2010/main" val="1053726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dirty="0"/>
              <a:t>The 99</a:t>
            </a:r>
            <a:r>
              <a:rPr lang="en-US" baseline="30000" dirty="0"/>
              <a:t>th</a:t>
            </a:r>
            <a:r>
              <a:rPr lang="en-US" dirty="0"/>
              <a:t> digit will show up in Column</a:t>
            </a:r>
            <a:r>
              <a:rPr lang="en-US" baseline="0" dirty="0"/>
              <a:t> 3.</a:t>
            </a:r>
          </a:p>
          <a:p>
            <a:pPr>
              <a:lnSpc>
                <a:spcPct val="150000"/>
              </a:lnSpc>
            </a:pPr>
            <a:r>
              <a:rPr lang="en-US" baseline="0" dirty="0"/>
              <a:t>So, the 100</a:t>
            </a:r>
            <a:r>
              <a:rPr lang="en-US" baseline="30000" dirty="0"/>
              <a:t>th</a:t>
            </a:r>
            <a:r>
              <a:rPr lang="en-US" baseline="0" dirty="0"/>
              <a:t> digit will show up in Column 1. So, the </a:t>
            </a:r>
            <a:r>
              <a:rPr lang="en-US" baseline="0"/>
              <a:t>100</a:t>
            </a:r>
            <a:r>
              <a:rPr lang="en-US" baseline="30000"/>
              <a:t>th</a:t>
            </a:r>
            <a:r>
              <a:rPr lang="en-US" baseline="0"/>
              <a:t> digit is 2.</a:t>
            </a:r>
            <a:endParaRPr lang="en-US" dirty="0"/>
          </a:p>
        </p:txBody>
      </p:sp>
      <p:sp>
        <p:nvSpPr>
          <p:cNvPr id="4" name="Slide Number Placeholder 3"/>
          <p:cNvSpPr>
            <a:spLocks noGrp="1"/>
          </p:cNvSpPr>
          <p:nvPr>
            <p:ph type="sldNum" sz="quarter" idx="10"/>
          </p:nvPr>
        </p:nvSpPr>
        <p:spPr/>
        <p:txBody>
          <a:bodyPr/>
          <a:lstStyle/>
          <a:p>
            <a:fld id="{7B23A28C-3BBA-4149-AF8D-8ACA62BA8649}" type="slidenum">
              <a:rPr lang="en-US" smtClean="0"/>
              <a:t>14</a:t>
            </a:fld>
            <a:endParaRPr lang="en-US"/>
          </a:p>
        </p:txBody>
      </p:sp>
    </p:spTree>
    <p:extLst>
      <p:ext uri="{BB962C8B-B14F-4D97-AF65-F5344CB8AC3E}">
        <p14:creationId xmlns:p14="http://schemas.microsoft.com/office/powerpoint/2010/main" val="2548003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5/1/2021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5/1/2021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5/1/2021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ustomXml" Target="../ink/ink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customXml" Target="../ink/ink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customXml" Target="../ink/ink4.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50.png"/><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customXml" Target="../ink/ink5.xml"/><Relationship Id="rId5" Type="http://schemas.microsoft.com/office/2007/relationships/hdphoto" Target="../media/hdphoto1.wdp"/><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hyperlink" Target="https://www.openstreetmap.org/copyright" TargetMode="External"/><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hyperlink" Target="https://www.openstreetmap.org/copyright" TargetMode="External"/><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hyperlink" Target="https://www.openstreetmap.org/copyright" TargetMode="External"/><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hyperlink" Target="https://www.openstreetmap.org/copyright" TargetMode="External"/><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7.png"/><Relationship Id="rId1" Type="http://schemas.openxmlformats.org/officeDocument/2006/relationships/slideLayout" Target="../slideLayouts/slideLayout9.xml"/><Relationship Id="rId6" Type="http://schemas.openxmlformats.org/officeDocument/2006/relationships/image" Target="../media/image19.png"/><Relationship Id="rId5" Type="http://schemas.openxmlformats.org/officeDocument/2006/relationships/customXml" Target="../ink/ink7.xml"/><Relationship Id="rId4" Type="http://schemas.openxmlformats.org/officeDocument/2006/relationships/image" Target="../media/image18.png"/></Relationships>
</file>

<file path=ppt/slides/_rels/slide49.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17.png"/><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Problem-solving strategies</a:t>
            </a:r>
          </a:p>
        </p:txBody>
      </p:sp>
      <p:sp>
        <p:nvSpPr>
          <p:cNvPr id="3" name="Subtitle 2"/>
          <p:cNvSpPr>
            <a:spLocks noGrp="1"/>
          </p:cNvSpPr>
          <p:nvPr>
            <p:ph type="subTitle" idx="1"/>
          </p:nvPr>
        </p:nvSpPr>
        <p:spPr/>
        <p:txBody>
          <a:bodyPr/>
          <a:lstStyle/>
          <a:p>
            <a:r>
              <a:rPr lang="en-US" dirty="0"/>
              <a:t>Section 1.2</a:t>
            </a:r>
          </a:p>
          <a:p>
            <a:r>
              <a:rPr lang="en-US" dirty="0"/>
              <a:t>(Applying Polya’s Method)</a:t>
            </a:r>
          </a:p>
        </p:txBody>
      </p:sp>
    </p:spTree>
    <p:extLst>
      <p:ext uri="{BB962C8B-B14F-4D97-AF65-F5344CB8AC3E}">
        <p14:creationId xmlns:p14="http://schemas.microsoft.com/office/powerpoint/2010/main" val="3962293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Recurring decimals</a:t>
            </a:r>
            <a:br>
              <a:rPr lang="en-US" dirty="0"/>
            </a:br>
            <a:r>
              <a:rPr lang="en-US" i="1" dirty="0">
                <a:solidFill>
                  <a:schemeClr val="accent2"/>
                </a:solidFill>
              </a:rPr>
              <a:t>(Make a table and look for a pattern)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24116" y="1929580"/>
                <a:ext cx="4800600" cy="4425043"/>
              </a:xfrm>
            </p:spPr>
            <p:txBody>
              <a:bodyPr>
                <a:normAutofit fontScale="92500" lnSpcReduction="20000"/>
              </a:bodyPr>
              <a:lstStyle/>
              <a:p>
                <a:pPr>
                  <a:lnSpc>
                    <a:spcPct val="150000"/>
                  </a:lnSpc>
                </a:pPr>
                <a:r>
                  <a:rPr lang="en-US" dirty="0"/>
                  <a:t>Determine the digit 100 places to the right of the decimal point in the decimal representation of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7</m:t>
                        </m:r>
                      </m:num>
                      <m:den>
                        <m:r>
                          <a:rPr lang="en-US" b="0" i="1" smtClean="0">
                            <a:latin typeface="Cambria Math" panose="02040503050406030204" pitchFamily="18" charset="0"/>
                          </a:rPr>
                          <m:t>27</m:t>
                        </m:r>
                      </m:den>
                    </m:f>
                  </m:oMath>
                </a14:m>
                <a:endParaRPr lang="en-US" sz="1800" dirty="0"/>
              </a:p>
              <a:p>
                <a:pPr marL="0" indent="0">
                  <a:lnSpc>
                    <a:spcPct val="150000"/>
                  </a:lnSpc>
                  <a:buNone/>
                </a:pPr>
                <a:r>
                  <a:rPr lang="en-US" b="1" i="1" dirty="0"/>
                  <a:t>Devise a Plan</a:t>
                </a:r>
              </a:p>
              <a:p>
                <a:pPr>
                  <a:lnSpc>
                    <a:spcPct val="150000"/>
                  </a:lnSpc>
                </a:pPr>
                <a:r>
                  <a:rPr lang="en-US" dirty="0"/>
                  <a:t>Let’s organize the decimals in a table</a:t>
                </a:r>
              </a:p>
              <a:p>
                <a:pPr>
                  <a:lnSpc>
                    <a:spcPct val="150000"/>
                  </a:lnSpc>
                </a:pPr>
                <a:r>
                  <a:rPr lang="en-US" dirty="0"/>
                  <a:t>Each row consists of the repeated pattern, 259</a:t>
                </a:r>
              </a:p>
              <a:p>
                <a:pPr>
                  <a:lnSpc>
                    <a:spcPct val="150000"/>
                  </a:lnSpc>
                </a:pPr>
                <a:r>
                  <a:rPr lang="en-US" dirty="0"/>
                  <a:t>Each column has the same repeated digit</a:t>
                </a:r>
              </a:p>
              <a:p>
                <a:pPr>
                  <a:lnSpc>
                    <a:spcPct val="150000"/>
                  </a:lnSpc>
                </a:pPr>
                <a:r>
                  <a:rPr lang="en-US" dirty="0"/>
                  <a:t>Notice the Location values in Column 3</a:t>
                </a:r>
              </a:p>
              <a:p>
                <a:pPr>
                  <a:lnSpc>
                    <a:spcPct val="150000"/>
                  </a:lnSpc>
                </a:pPr>
                <a:endParaRPr lang="en-US" dirty="0"/>
              </a:p>
              <a:p>
                <a:pPr>
                  <a:lnSpc>
                    <a:spcPct val="150000"/>
                  </a:lnSpc>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24116" y="1929580"/>
                <a:ext cx="4800600" cy="4425043"/>
              </a:xfrm>
              <a:blipFill>
                <a:blip r:embed="rId3"/>
                <a:stretch>
                  <a:fillRect l="-1271" r="-1017" b="-966"/>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3101550395"/>
              </p:ext>
            </p:extLst>
          </p:nvPr>
        </p:nvGraphicFramePr>
        <p:xfrm>
          <a:off x="6184899" y="2924022"/>
          <a:ext cx="6007101" cy="3235960"/>
        </p:xfrm>
        <a:graphic>
          <a:graphicData uri="http://schemas.openxmlformats.org/drawingml/2006/table">
            <a:tbl>
              <a:tblPr firstRow="1" bandRow="1">
                <a:tableStyleId>{5C22544A-7EE6-4342-B048-85BDC9FD1C3A}</a:tableStyleId>
              </a:tblPr>
              <a:tblGrid>
                <a:gridCol w="2039258">
                  <a:extLst>
                    <a:ext uri="{9D8B030D-6E8A-4147-A177-3AD203B41FA5}">
                      <a16:colId xmlns:a16="http://schemas.microsoft.com/office/drawing/2014/main" val="20000"/>
                    </a:ext>
                  </a:extLst>
                </a:gridCol>
                <a:gridCol w="2041072">
                  <a:extLst>
                    <a:ext uri="{9D8B030D-6E8A-4147-A177-3AD203B41FA5}">
                      <a16:colId xmlns:a16="http://schemas.microsoft.com/office/drawing/2014/main" val="20001"/>
                    </a:ext>
                  </a:extLst>
                </a:gridCol>
                <a:gridCol w="1926771">
                  <a:extLst>
                    <a:ext uri="{9D8B030D-6E8A-4147-A177-3AD203B41FA5}">
                      <a16:colId xmlns:a16="http://schemas.microsoft.com/office/drawing/2014/main" val="20002"/>
                    </a:ext>
                  </a:extLst>
                </a:gridCol>
              </a:tblGrid>
              <a:tr h="370840">
                <a:tc>
                  <a:txBody>
                    <a:bodyPr/>
                    <a:lstStyle/>
                    <a:p>
                      <a:pPr algn="ctr"/>
                      <a:r>
                        <a:rPr lang="en-US" dirty="0"/>
                        <a:t>Column 1</a:t>
                      </a:r>
                    </a:p>
                    <a:p>
                      <a:r>
                        <a:rPr lang="en-US" dirty="0"/>
                        <a:t>Location          Digit </a:t>
                      </a:r>
                    </a:p>
                  </a:txBody>
                  <a:tcPr/>
                </a:tc>
                <a:tc>
                  <a:txBody>
                    <a:bodyPr/>
                    <a:lstStyle/>
                    <a:p>
                      <a:pPr algn="ctr"/>
                      <a:r>
                        <a:rPr lang="en-US" dirty="0"/>
                        <a:t>Column 2</a:t>
                      </a:r>
                    </a:p>
                    <a:p>
                      <a:r>
                        <a:rPr lang="en-US" dirty="0"/>
                        <a:t>Location          Digit</a:t>
                      </a:r>
                    </a:p>
                  </a:txBody>
                  <a:tcPr/>
                </a:tc>
                <a:tc>
                  <a:txBody>
                    <a:bodyPr/>
                    <a:lstStyle/>
                    <a:p>
                      <a:pPr algn="ctr"/>
                      <a:r>
                        <a:rPr lang="en-US" dirty="0"/>
                        <a:t>Column 3</a:t>
                      </a:r>
                    </a:p>
                    <a:p>
                      <a:r>
                        <a:rPr lang="en-US" dirty="0"/>
                        <a:t>Location        Digit</a:t>
                      </a:r>
                    </a:p>
                  </a:txBody>
                  <a:tcPr/>
                </a:tc>
                <a:extLst>
                  <a:ext uri="{0D108BD9-81ED-4DB2-BD59-A6C34878D82A}">
                    <a16:rowId xmlns:a16="http://schemas.microsoft.com/office/drawing/2014/main" val="10000"/>
                  </a:ext>
                </a:extLst>
              </a:tr>
              <a:tr h="370840">
                <a:tc>
                  <a:txBody>
                    <a:bodyPr/>
                    <a:lstStyle/>
                    <a:p>
                      <a:r>
                        <a:rPr lang="en-US" dirty="0"/>
                        <a:t>   1</a:t>
                      </a:r>
                      <a:r>
                        <a:rPr lang="en-US" baseline="30000" dirty="0"/>
                        <a:t>st</a:t>
                      </a:r>
                      <a:r>
                        <a:rPr lang="en-US" baseline="0" dirty="0"/>
                        <a:t>                     2</a:t>
                      </a:r>
                      <a:endParaRPr lang="en-US" dirty="0"/>
                    </a:p>
                  </a:txBody>
                  <a:tcPr/>
                </a:tc>
                <a:tc>
                  <a:txBody>
                    <a:bodyPr/>
                    <a:lstStyle/>
                    <a:p>
                      <a:r>
                        <a:rPr lang="en-US" dirty="0"/>
                        <a:t>  2</a:t>
                      </a:r>
                      <a:r>
                        <a:rPr lang="en-US" baseline="30000" dirty="0"/>
                        <a:t>nd</a:t>
                      </a:r>
                      <a:r>
                        <a:rPr lang="en-US" dirty="0"/>
                        <a:t> </a:t>
                      </a:r>
                      <a:r>
                        <a:rPr lang="en-US" baseline="0" dirty="0"/>
                        <a:t>                    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3</a:t>
                      </a:r>
                      <a:r>
                        <a:rPr lang="en-US" baseline="30000" dirty="0"/>
                        <a:t>rd</a:t>
                      </a:r>
                      <a:r>
                        <a:rPr lang="en-US" dirty="0"/>
                        <a:t>   </a:t>
                      </a:r>
                      <a:r>
                        <a:rPr lang="en-US" baseline="0" dirty="0"/>
                        <a:t>                9</a:t>
                      </a:r>
                      <a:endParaRPr lang="en-US" dirty="0"/>
                    </a:p>
                  </a:txBody>
                  <a:tcPr/>
                </a:tc>
                <a:extLst>
                  <a:ext uri="{0D108BD9-81ED-4DB2-BD59-A6C34878D82A}">
                    <a16:rowId xmlns:a16="http://schemas.microsoft.com/office/drawing/2014/main" val="10001"/>
                  </a:ext>
                </a:extLst>
              </a:tr>
              <a:tr h="370840">
                <a:tc>
                  <a:txBody>
                    <a:bodyPr/>
                    <a:lstStyle/>
                    <a:p>
                      <a:r>
                        <a:rPr lang="en-US" dirty="0"/>
                        <a:t>  4</a:t>
                      </a:r>
                      <a:r>
                        <a:rPr lang="en-US" baseline="30000" dirty="0"/>
                        <a:t>th</a:t>
                      </a:r>
                      <a:r>
                        <a:rPr lang="en-US" dirty="0"/>
                        <a:t> </a:t>
                      </a:r>
                      <a:r>
                        <a:rPr lang="en-US" baseline="0" dirty="0"/>
                        <a:t>                     2</a:t>
                      </a:r>
                      <a:endParaRPr lang="en-US" dirty="0"/>
                    </a:p>
                  </a:txBody>
                  <a:tcPr/>
                </a:tc>
                <a:tc>
                  <a:txBody>
                    <a:bodyPr/>
                    <a:lstStyle/>
                    <a:p>
                      <a:r>
                        <a:rPr lang="en-US" dirty="0"/>
                        <a:t>  5</a:t>
                      </a:r>
                      <a:r>
                        <a:rPr lang="en-US" baseline="30000" dirty="0"/>
                        <a:t>th</a:t>
                      </a:r>
                      <a:r>
                        <a:rPr lang="en-US" dirty="0"/>
                        <a:t>  </a:t>
                      </a:r>
                      <a:r>
                        <a:rPr lang="en-US" baseline="0" dirty="0"/>
                        <a:t>                    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6</a:t>
                      </a:r>
                      <a:r>
                        <a:rPr lang="en-US" baseline="30000" dirty="0"/>
                        <a:t>th</a:t>
                      </a:r>
                      <a:r>
                        <a:rPr lang="en-US" dirty="0"/>
                        <a:t>   </a:t>
                      </a:r>
                      <a:r>
                        <a:rPr lang="en-US" baseline="0" dirty="0"/>
                        <a:t>                9</a:t>
                      </a:r>
                      <a:endParaRPr lang="en-US" dirty="0"/>
                    </a:p>
                  </a:txBody>
                  <a:tcPr/>
                </a:tc>
                <a:extLst>
                  <a:ext uri="{0D108BD9-81ED-4DB2-BD59-A6C34878D82A}">
                    <a16:rowId xmlns:a16="http://schemas.microsoft.com/office/drawing/2014/main" val="10002"/>
                  </a:ext>
                </a:extLst>
              </a:tr>
              <a:tr h="370840">
                <a:tc>
                  <a:txBody>
                    <a:bodyPr/>
                    <a:lstStyle/>
                    <a:p>
                      <a:r>
                        <a:rPr lang="en-US" dirty="0"/>
                        <a:t>  7</a:t>
                      </a:r>
                      <a:r>
                        <a:rPr lang="en-US" baseline="30000" dirty="0"/>
                        <a:t>th</a:t>
                      </a:r>
                      <a:r>
                        <a:rPr lang="en-US" dirty="0"/>
                        <a:t>                      </a:t>
                      </a:r>
                      <a:r>
                        <a:rPr lang="en-US" baseline="0" dirty="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8</a:t>
                      </a:r>
                      <a:r>
                        <a:rPr lang="en-US" baseline="30000" dirty="0"/>
                        <a:t>th</a:t>
                      </a:r>
                      <a:r>
                        <a:rPr lang="en-US" dirty="0"/>
                        <a:t>  </a:t>
                      </a:r>
                      <a:r>
                        <a:rPr lang="en-US" baseline="0" dirty="0"/>
                        <a:t>                    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9</a:t>
                      </a:r>
                      <a:r>
                        <a:rPr lang="en-US" baseline="30000" dirty="0"/>
                        <a:t>th</a:t>
                      </a:r>
                      <a:r>
                        <a:rPr lang="en-US" dirty="0"/>
                        <a:t>   </a:t>
                      </a:r>
                      <a:r>
                        <a:rPr lang="en-US" baseline="0" dirty="0"/>
                        <a:t>                9</a:t>
                      </a:r>
                      <a:endParaRPr lang="en-US" dirty="0"/>
                    </a:p>
                  </a:txBody>
                  <a:tcPr/>
                </a:tc>
                <a:extLst>
                  <a:ext uri="{0D108BD9-81ED-4DB2-BD59-A6C34878D82A}">
                    <a16:rowId xmlns:a16="http://schemas.microsoft.com/office/drawing/2014/main" val="10003"/>
                  </a:ext>
                </a:extLst>
              </a:tr>
              <a:tr h="370840">
                <a:tc>
                  <a:txBody>
                    <a:bodyPr/>
                    <a:lstStyle/>
                    <a:p>
                      <a:r>
                        <a:rPr lang="en-US" dirty="0"/>
                        <a:t>10</a:t>
                      </a:r>
                      <a:r>
                        <a:rPr lang="en-US" baseline="30000" dirty="0"/>
                        <a:t>th</a:t>
                      </a:r>
                      <a:r>
                        <a:rPr lang="en-US" dirty="0"/>
                        <a:t> </a:t>
                      </a:r>
                      <a:r>
                        <a:rPr lang="en-US" baseline="0" dirty="0"/>
                        <a:t>                     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11</a:t>
                      </a:r>
                      <a:r>
                        <a:rPr lang="en-US" baseline="30000" dirty="0"/>
                        <a:t>th</a:t>
                      </a:r>
                      <a:r>
                        <a:rPr lang="en-US" dirty="0"/>
                        <a:t>  </a:t>
                      </a:r>
                      <a:r>
                        <a:rPr lang="en-US" baseline="0" dirty="0"/>
                        <a:t>                    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12</a:t>
                      </a:r>
                      <a:r>
                        <a:rPr lang="en-US" baseline="30000" dirty="0"/>
                        <a:t>th</a:t>
                      </a:r>
                      <a:r>
                        <a:rPr lang="en-US" dirty="0"/>
                        <a:t>   </a:t>
                      </a:r>
                      <a:r>
                        <a:rPr lang="en-US" baseline="0" dirty="0"/>
                        <a:t>                9</a:t>
                      </a:r>
                      <a:endParaRPr lang="en-US" dirty="0"/>
                    </a:p>
                  </a:txBody>
                  <a:tcPr/>
                </a:tc>
                <a:extLst>
                  <a:ext uri="{0D108BD9-81ED-4DB2-BD59-A6C34878D82A}">
                    <a16:rowId xmlns:a16="http://schemas.microsoft.com/office/drawing/2014/main" val="10004"/>
                  </a:ext>
                </a:extLst>
              </a:tr>
              <a:tr h="370840">
                <a:tc>
                  <a:txBody>
                    <a:bodyPr/>
                    <a:lstStyle/>
                    <a:p>
                      <a:r>
                        <a:rPr lang="en-US" dirty="0"/>
                        <a:t>13</a:t>
                      </a:r>
                      <a:r>
                        <a:rPr lang="en-US" baseline="30000" dirty="0"/>
                        <a:t>th</a:t>
                      </a:r>
                      <a:r>
                        <a:rPr lang="en-US" dirty="0"/>
                        <a:t> </a:t>
                      </a:r>
                      <a:r>
                        <a:rPr lang="en-US" baseline="0" dirty="0"/>
                        <a:t>                     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14</a:t>
                      </a:r>
                      <a:r>
                        <a:rPr lang="en-US" baseline="30000" dirty="0"/>
                        <a:t>th</a:t>
                      </a:r>
                      <a:r>
                        <a:rPr lang="en-US" dirty="0"/>
                        <a:t>  </a:t>
                      </a:r>
                      <a:r>
                        <a:rPr lang="en-US" baseline="0" dirty="0"/>
                        <a:t>                    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15</a:t>
                      </a:r>
                      <a:r>
                        <a:rPr lang="en-US" baseline="30000" dirty="0"/>
                        <a:t>th</a:t>
                      </a:r>
                      <a:r>
                        <a:rPr lang="en-US" dirty="0"/>
                        <a:t>   </a:t>
                      </a:r>
                      <a:r>
                        <a:rPr lang="en-US" baseline="0" dirty="0"/>
                        <a:t>                9</a:t>
                      </a:r>
                      <a:endParaRPr lang="en-US" dirty="0"/>
                    </a:p>
                  </a:txBody>
                  <a:tcPr/>
                </a:tc>
                <a:extLst>
                  <a:ext uri="{0D108BD9-81ED-4DB2-BD59-A6C34878D82A}">
                    <a16:rowId xmlns:a16="http://schemas.microsoft.com/office/drawing/2014/main" val="10005"/>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0006"/>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0007"/>
                  </a:ext>
                </a:extLst>
              </a:tr>
            </a:tbl>
          </a:graphicData>
        </a:graphic>
      </p:graphicFrame>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137CB781-FA75-43F3-804D-86B0025425B2}"/>
                  </a:ext>
                </a:extLst>
              </p14:cNvPr>
              <p14:cNvContentPartPr/>
              <p14:nvPr/>
            </p14:nvContentPartPr>
            <p14:xfrm>
              <a:off x="9388415" y="1135811"/>
              <a:ext cx="19050" cy="19050"/>
            </p14:xfrm>
          </p:contentPart>
        </mc:Choice>
        <mc:Fallback xmlns="">
          <p:pic>
            <p:nvPicPr>
              <p:cNvPr id="16" name="Ink 15">
                <a:extLst>
                  <a:ext uri="{FF2B5EF4-FFF2-40B4-BE49-F238E27FC236}">
                    <a16:creationId xmlns:a16="http://schemas.microsoft.com/office/drawing/2014/main" id="{137CB781-FA75-43F3-804D-86B0025425B2}"/>
                  </a:ext>
                </a:extLst>
              </p:cNvPr>
              <p:cNvPicPr/>
              <p:nvPr/>
            </p:nvPicPr>
            <p:blipFill>
              <a:blip r:embed="rId5"/>
              <a:stretch>
                <a:fillRect/>
              </a:stretch>
            </p:blipFill>
            <p:spPr>
              <a:xfrm>
                <a:off x="8435915" y="202361"/>
                <a:ext cx="1905000" cy="1905000"/>
              </a:xfrm>
              <a:prstGeom prst="rect">
                <a:avLst/>
              </a:prstGeom>
            </p:spPr>
          </p:pic>
        </mc:Fallback>
      </mc:AlternateContent>
    </p:spTree>
    <p:extLst>
      <p:ext uri="{BB962C8B-B14F-4D97-AF65-F5344CB8AC3E}">
        <p14:creationId xmlns:p14="http://schemas.microsoft.com/office/powerpoint/2010/main" val="2954098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Recurring decimals</a:t>
            </a:r>
            <a:br>
              <a:rPr lang="en-US" dirty="0"/>
            </a:br>
            <a:r>
              <a:rPr lang="en-US" i="1" dirty="0">
                <a:solidFill>
                  <a:schemeClr val="accent2"/>
                </a:solidFill>
              </a:rPr>
              <a:t>(Make a table and look for a pattern)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2286000"/>
                <a:ext cx="4800600" cy="3581400"/>
              </a:xfrm>
            </p:spPr>
            <p:txBody>
              <a:bodyPr>
                <a:normAutofit fontScale="92500" lnSpcReduction="10000"/>
              </a:bodyPr>
              <a:lstStyle/>
              <a:p>
                <a:pPr>
                  <a:lnSpc>
                    <a:spcPct val="150000"/>
                  </a:lnSpc>
                </a:pPr>
                <a:r>
                  <a:rPr lang="en-US" dirty="0"/>
                  <a:t>Determine the digit 100 places to the right of the decimal point in the decimal representation of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27</m:t>
                        </m:r>
                      </m:den>
                    </m:f>
                  </m:oMath>
                </a14:m>
                <a:endParaRPr lang="en-US" sz="1800" dirty="0"/>
              </a:p>
              <a:p>
                <a:pPr marL="0" indent="0">
                  <a:lnSpc>
                    <a:spcPct val="150000"/>
                  </a:lnSpc>
                  <a:buNone/>
                </a:pPr>
                <a:r>
                  <a:rPr lang="en-US" b="1" i="1" dirty="0"/>
                  <a:t>Carry Out a Plan</a:t>
                </a:r>
              </a:p>
              <a:p>
                <a:pPr>
                  <a:lnSpc>
                    <a:spcPct val="150000"/>
                  </a:lnSpc>
                </a:pPr>
                <a:r>
                  <a:rPr lang="en-US" dirty="0"/>
                  <a:t>The 99</a:t>
                </a:r>
                <a:r>
                  <a:rPr lang="en-US" baseline="30000" dirty="0"/>
                  <a:t>th</a:t>
                </a:r>
                <a:r>
                  <a:rPr lang="en-US" dirty="0"/>
                  <a:t> digit will show up in Column … ?</a:t>
                </a:r>
              </a:p>
              <a:p>
                <a:pPr>
                  <a:lnSpc>
                    <a:spcPct val="150000"/>
                  </a:lnSpc>
                </a:pPr>
                <a:r>
                  <a:rPr lang="en-US" dirty="0"/>
                  <a:t>So, the digit in the next column is the 100</a:t>
                </a:r>
                <a:r>
                  <a:rPr lang="en-US" baseline="30000" dirty="0"/>
                  <a:t>th</a:t>
                </a:r>
                <a:r>
                  <a:rPr lang="en-US" dirty="0"/>
                  <a:t> digit.</a:t>
                </a:r>
              </a:p>
              <a:p>
                <a:pPr>
                  <a:lnSpc>
                    <a:spcPct val="150000"/>
                  </a:lnSpc>
                </a:pPr>
                <a:endParaRPr lang="en-US" dirty="0"/>
              </a:p>
              <a:p>
                <a:pPr>
                  <a:lnSpc>
                    <a:spcPct val="150000"/>
                  </a:lnSpc>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2286000"/>
                <a:ext cx="4800600" cy="3581400"/>
              </a:xfrm>
              <a:blipFill rotWithShape="0">
                <a:blip r:embed="rId3"/>
                <a:stretch>
                  <a:fillRect l="-1142" b="-850"/>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3101550395"/>
              </p:ext>
            </p:extLst>
          </p:nvPr>
        </p:nvGraphicFramePr>
        <p:xfrm>
          <a:off x="6184899" y="2924022"/>
          <a:ext cx="6007101" cy="3235960"/>
        </p:xfrm>
        <a:graphic>
          <a:graphicData uri="http://schemas.openxmlformats.org/drawingml/2006/table">
            <a:tbl>
              <a:tblPr firstRow="1" bandRow="1">
                <a:tableStyleId>{5C22544A-7EE6-4342-B048-85BDC9FD1C3A}</a:tableStyleId>
              </a:tblPr>
              <a:tblGrid>
                <a:gridCol w="2039258">
                  <a:extLst>
                    <a:ext uri="{9D8B030D-6E8A-4147-A177-3AD203B41FA5}">
                      <a16:colId xmlns:a16="http://schemas.microsoft.com/office/drawing/2014/main" val="20000"/>
                    </a:ext>
                  </a:extLst>
                </a:gridCol>
                <a:gridCol w="2041072">
                  <a:extLst>
                    <a:ext uri="{9D8B030D-6E8A-4147-A177-3AD203B41FA5}">
                      <a16:colId xmlns:a16="http://schemas.microsoft.com/office/drawing/2014/main" val="20001"/>
                    </a:ext>
                  </a:extLst>
                </a:gridCol>
                <a:gridCol w="1926771">
                  <a:extLst>
                    <a:ext uri="{9D8B030D-6E8A-4147-A177-3AD203B41FA5}">
                      <a16:colId xmlns:a16="http://schemas.microsoft.com/office/drawing/2014/main" val="20002"/>
                    </a:ext>
                  </a:extLst>
                </a:gridCol>
              </a:tblGrid>
              <a:tr h="370840">
                <a:tc>
                  <a:txBody>
                    <a:bodyPr/>
                    <a:lstStyle/>
                    <a:p>
                      <a:pPr algn="ctr"/>
                      <a:r>
                        <a:rPr lang="en-US" dirty="0"/>
                        <a:t>Column 1</a:t>
                      </a:r>
                    </a:p>
                    <a:p>
                      <a:r>
                        <a:rPr lang="en-US" dirty="0"/>
                        <a:t>Location          Digit </a:t>
                      </a:r>
                    </a:p>
                  </a:txBody>
                  <a:tcPr/>
                </a:tc>
                <a:tc>
                  <a:txBody>
                    <a:bodyPr/>
                    <a:lstStyle/>
                    <a:p>
                      <a:pPr algn="ctr"/>
                      <a:r>
                        <a:rPr lang="en-US" dirty="0"/>
                        <a:t>Column 2</a:t>
                      </a:r>
                    </a:p>
                    <a:p>
                      <a:r>
                        <a:rPr lang="en-US" dirty="0"/>
                        <a:t>Location          Digit</a:t>
                      </a:r>
                    </a:p>
                  </a:txBody>
                  <a:tcPr/>
                </a:tc>
                <a:tc>
                  <a:txBody>
                    <a:bodyPr/>
                    <a:lstStyle/>
                    <a:p>
                      <a:pPr algn="ctr"/>
                      <a:r>
                        <a:rPr lang="en-US" dirty="0"/>
                        <a:t>Column 3</a:t>
                      </a:r>
                    </a:p>
                    <a:p>
                      <a:r>
                        <a:rPr lang="en-US" dirty="0"/>
                        <a:t>Location        Digit</a:t>
                      </a:r>
                    </a:p>
                  </a:txBody>
                  <a:tcPr/>
                </a:tc>
                <a:extLst>
                  <a:ext uri="{0D108BD9-81ED-4DB2-BD59-A6C34878D82A}">
                    <a16:rowId xmlns:a16="http://schemas.microsoft.com/office/drawing/2014/main" val="10000"/>
                  </a:ext>
                </a:extLst>
              </a:tr>
              <a:tr h="370840">
                <a:tc>
                  <a:txBody>
                    <a:bodyPr/>
                    <a:lstStyle/>
                    <a:p>
                      <a:r>
                        <a:rPr lang="en-US" dirty="0"/>
                        <a:t>   1</a:t>
                      </a:r>
                      <a:r>
                        <a:rPr lang="en-US" baseline="30000" dirty="0"/>
                        <a:t>st</a:t>
                      </a:r>
                      <a:r>
                        <a:rPr lang="en-US" baseline="0" dirty="0"/>
                        <a:t>                     2</a:t>
                      </a:r>
                      <a:endParaRPr lang="en-US" dirty="0"/>
                    </a:p>
                  </a:txBody>
                  <a:tcPr/>
                </a:tc>
                <a:tc>
                  <a:txBody>
                    <a:bodyPr/>
                    <a:lstStyle/>
                    <a:p>
                      <a:r>
                        <a:rPr lang="en-US" dirty="0"/>
                        <a:t>  2</a:t>
                      </a:r>
                      <a:r>
                        <a:rPr lang="en-US" baseline="30000" dirty="0"/>
                        <a:t>nd</a:t>
                      </a:r>
                      <a:r>
                        <a:rPr lang="en-US" dirty="0"/>
                        <a:t> </a:t>
                      </a:r>
                      <a:r>
                        <a:rPr lang="en-US" baseline="0" dirty="0"/>
                        <a:t>                    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3</a:t>
                      </a:r>
                      <a:r>
                        <a:rPr lang="en-US" baseline="30000" dirty="0"/>
                        <a:t>rd</a:t>
                      </a:r>
                      <a:r>
                        <a:rPr lang="en-US" dirty="0"/>
                        <a:t>   </a:t>
                      </a:r>
                      <a:r>
                        <a:rPr lang="en-US" baseline="0" dirty="0"/>
                        <a:t>                9</a:t>
                      </a:r>
                      <a:endParaRPr lang="en-US" dirty="0"/>
                    </a:p>
                  </a:txBody>
                  <a:tcPr/>
                </a:tc>
                <a:extLst>
                  <a:ext uri="{0D108BD9-81ED-4DB2-BD59-A6C34878D82A}">
                    <a16:rowId xmlns:a16="http://schemas.microsoft.com/office/drawing/2014/main" val="10001"/>
                  </a:ext>
                </a:extLst>
              </a:tr>
              <a:tr h="370840">
                <a:tc>
                  <a:txBody>
                    <a:bodyPr/>
                    <a:lstStyle/>
                    <a:p>
                      <a:r>
                        <a:rPr lang="en-US" dirty="0"/>
                        <a:t>  4</a:t>
                      </a:r>
                      <a:r>
                        <a:rPr lang="en-US" baseline="30000" dirty="0"/>
                        <a:t>th</a:t>
                      </a:r>
                      <a:r>
                        <a:rPr lang="en-US" dirty="0"/>
                        <a:t> </a:t>
                      </a:r>
                      <a:r>
                        <a:rPr lang="en-US" baseline="0" dirty="0"/>
                        <a:t>                     2</a:t>
                      </a:r>
                      <a:endParaRPr lang="en-US" dirty="0"/>
                    </a:p>
                  </a:txBody>
                  <a:tcPr/>
                </a:tc>
                <a:tc>
                  <a:txBody>
                    <a:bodyPr/>
                    <a:lstStyle/>
                    <a:p>
                      <a:r>
                        <a:rPr lang="en-US" dirty="0"/>
                        <a:t>  5</a:t>
                      </a:r>
                      <a:r>
                        <a:rPr lang="en-US" baseline="30000" dirty="0"/>
                        <a:t>th</a:t>
                      </a:r>
                      <a:r>
                        <a:rPr lang="en-US" dirty="0"/>
                        <a:t>  </a:t>
                      </a:r>
                      <a:r>
                        <a:rPr lang="en-US" baseline="0" dirty="0"/>
                        <a:t>                    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6</a:t>
                      </a:r>
                      <a:r>
                        <a:rPr lang="en-US" baseline="30000" dirty="0"/>
                        <a:t>th</a:t>
                      </a:r>
                      <a:r>
                        <a:rPr lang="en-US" dirty="0"/>
                        <a:t>   </a:t>
                      </a:r>
                      <a:r>
                        <a:rPr lang="en-US" baseline="0" dirty="0"/>
                        <a:t>                9</a:t>
                      </a:r>
                      <a:endParaRPr lang="en-US" dirty="0"/>
                    </a:p>
                  </a:txBody>
                  <a:tcPr/>
                </a:tc>
                <a:extLst>
                  <a:ext uri="{0D108BD9-81ED-4DB2-BD59-A6C34878D82A}">
                    <a16:rowId xmlns:a16="http://schemas.microsoft.com/office/drawing/2014/main" val="10002"/>
                  </a:ext>
                </a:extLst>
              </a:tr>
              <a:tr h="370840">
                <a:tc>
                  <a:txBody>
                    <a:bodyPr/>
                    <a:lstStyle/>
                    <a:p>
                      <a:r>
                        <a:rPr lang="en-US" dirty="0"/>
                        <a:t>  7</a:t>
                      </a:r>
                      <a:r>
                        <a:rPr lang="en-US" baseline="30000" dirty="0"/>
                        <a:t>th</a:t>
                      </a:r>
                      <a:r>
                        <a:rPr lang="en-US" dirty="0"/>
                        <a:t>                      </a:t>
                      </a:r>
                      <a:r>
                        <a:rPr lang="en-US" baseline="0" dirty="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8</a:t>
                      </a:r>
                      <a:r>
                        <a:rPr lang="en-US" baseline="30000" dirty="0"/>
                        <a:t>th</a:t>
                      </a:r>
                      <a:r>
                        <a:rPr lang="en-US" dirty="0"/>
                        <a:t>  </a:t>
                      </a:r>
                      <a:r>
                        <a:rPr lang="en-US" baseline="0" dirty="0"/>
                        <a:t>                    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9</a:t>
                      </a:r>
                      <a:r>
                        <a:rPr lang="en-US" baseline="30000" dirty="0"/>
                        <a:t>th</a:t>
                      </a:r>
                      <a:r>
                        <a:rPr lang="en-US" dirty="0"/>
                        <a:t>   </a:t>
                      </a:r>
                      <a:r>
                        <a:rPr lang="en-US" baseline="0" dirty="0"/>
                        <a:t>                9</a:t>
                      </a:r>
                      <a:endParaRPr lang="en-US" dirty="0"/>
                    </a:p>
                  </a:txBody>
                  <a:tcPr/>
                </a:tc>
                <a:extLst>
                  <a:ext uri="{0D108BD9-81ED-4DB2-BD59-A6C34878D82A}">
                    <a16:rowId xmlns:a16="http://schemas.microsoft.com/office/drawing/2014/main" val="10003"/>
                  </a:ext>
                </a:extLst>
              </a:tr>
              <a:tr h="370840">
                <a:tc>
                  <a:txBody>
                    <a:bodyPr/>
                    <a:lstStyle/>
                    <a:p>
                      <a:r>
                        <a:rPr lang="en-US" dirty="0"/>
                        <a:t>10</a:t>
                      </a:r>
                      <a:r>
                        <a:rPr lang="en-US" baseline="30000" dirty="0"/>
                        <a:t>th</a:t>
                      </a:r>
                      <a:r>
                        <a:rPr lang="en-US" dirty="0"/>
                        <a:t> </a:t>
                      </a:r>
                      <a:r>
                        <a:rPr lang="en-US" baseline="0" dirty="0"/>
                        <a:t>                     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11</a:t>
                      </a:r>
                      <a:r>
                        <a:rPr lang="en-US" baseline="30000" dirty="0"/>
                        <a:t>th</a:t>
                      </a:r>
                      <a:r>
                        <a:rPr lang="en-US" dirty="0"/>
                        <a:t>  </a:t>
                      </a:r>
                      <a:r>
                        <a:rPr lang="en-US" baseline="0" dirty="0"/>
                        <a:t>                    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12</a:t>
                      </a:r>
                      <a:r>
                        <a:rPr lang="en-US" baseline="30000" dirty="0"/>
                        <a:t>th</a:t>
                      </a:r>
                      <a:r>
                        <a:rPr lang="en-US" dirty="0"/>
                        <a:t>   </a:t>
                      </a:r>
                      <a:r>
                        <a:rPr lang="en-US" baseline="0" dirty="0"/>
                        <a:t>                9</a:t>
                      </a:r>
                      <a:endParaRPr lang="en-US" dirty="0"/>
                    </a:p>
                  </a:txBody>
                  <a:tcPr/>
                </a:tc>
                <a:extLst>
                  <a:ext uri="{0D108BD9-81ED-4DB2-BD59-A6C34878D82A}">
                    <a16:rowId xmlns:a16="http://schemas.microsoft.com/office/drawing/2014/main" val="10004"/>
                  </a:ext>
                </a:extLst>
              </a:tr>
              <a:tr h="370840">
                <a:tc>
                  <a:txBody>
                    <a:bodyPr/>
                    <a:lstStyle/>
                    <a:p>
                      <a:r>
                        <a:rPr lang="en-US" dirty="0"/>
                        <a:t>13</a:t>
                      </a:r>
                      <a:r>
                        <a:rPr lang="en-US" baseline="30000" dirty="0"/>
                        <a:t>th</a:t>
                      </a:r>
                      <a:r>
                        <a:rPr lang="en-US" dirty="0"/>
                        <a:t> </a:t>
                      </a:r>
                      <a:r>
                        <a:rPr lang="en-US" baseline="0" dirty="0"/>
                        <a:t>                     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14</a:t>
                      </a:r>
                      <a:r>
                        <a:rPr lang="en-US" baseline="30000" dirty="0"/>
                        <a:t>th</a:t>
                      </a:r>
                      <a:r>
                        <a:rPr lang="en-US" dirty="0"/>
                        <a:t>  </a:t>
                      </a:r>
                      <a:r>
                        <a:rPr lang="en-US" baseline="0" dirty="0"/>
                        <a:t>                    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15</a:t>
                      </a:r>
                      <a:r>
                        <a:rPr lang="en-US" baseline="30000" dirty="0"/>
                        <a:t>th</a:t>
                      </a:r>
                      <a:r>
                        <a:rPr lang="en-US" dirty="0"/>
                        <a:t>   </a:t>
                      </a:r>
                      <a:r>
                        <a:rPr lang="en-US" baseline="0" dirty="0"/>
                        <a:t>                9</a:t>
                      </a:r>
                      <a:endParaRPr lang="en-US" dirty="0"/>
                    </a:p>
                  </a:txBody>
                  <a:tcPr/>
                </a:tc>
                <a:extLst>
                  <a:ext uri="{0D108BD9-81ED-4DB2-BD59-A6C34878D82A}">
                    <a16:rowId xmlns:a16="http://schemas.microsoft.com/office/drawing/2014/main" val="10005"/>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0006"/>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035156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Recurring decimals</a:t>
            </a:r>
            <a:br>
              <a:rPr lang="en-US" dirty="0"/>
            </a:br>
            <a:r>
              <a:rPr lang="en-US" i="1" dirty="0">
                <a:solidFill>
                  <a:schemeClr val="accent2"/>
                </a:solidFill>
              </a:rPr>
              <a:t>(Make a table and look for a pattern)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2285999"/>
                <a:ext cx="4800600" cy="4376057"/>
              </a:xfrm>
            </p:spPr>
            <p:txBody>
              <a:bodyPr>
                <a:normAutofit lnSpcReduction="10000"/>
              </a:bodyPr>
              <a:lstStyle/>
              <a:p>
                <a:pPr>
                  <a:lnSpc>
                    <a:spcPct val="150000"/>
                  </a:lnSpc>
                </a:pPr>
                <a:r>
                  <a:rPr lang="en-US" dirty="0"/>
                  <a:t>Determine the digit 100 places to the right of the decimal point in the decimal representation of  </a:t>
                </a:r>
                <a:endParaRPr lang="en-US" sz="1800" dirty="0"/>
              </a:p>
              <a:p>
                <a:pPr marL="0" indent="0">
                  <a:lnSpc>
                    <a:spcPct val="150000"/>
                  </a:lnSpc>
                  <a:buNone/>
                </a:pPr>
                <a:r>
                  <a:rPr lang="en-US" b="1" i="1" dirty="0"/>
                  <a:t>Review the solution</a:t>
                </a:r>
              </a:p>
              <a:p>
                <a:pPr>
                  <a:lnSpc>
                    <a:spcPct val="110000"/>
                  </a:lnSpc>
                </a:pPr>
                <a:r>
                  <a:rPr lang="en-US" dirty="0"/>
                  <a:t>Some more patterns: notice the Location values in each column.</a:t>
                </a:r>
              </a:p>
              <a:p>
                <a:pPr>
                  <a:lnSpc>
                    <a:spcPct val="110000"/>
                  </a:lnSpc>
                </a:pPr>
                <a:r>
                  <a:rPr lang="en-US" dirty="0"/>
                  <a:t>Divide the Location values in Column 1 – the remainder is always 1. It’s always 2 if we look at Column 2, and always 0 if we look at Column 3.</a:t>
                </a:r>
              </a:p>
              <a:p>
                <a:pPr>
                  <a:lnSpc>
                    <a:spcPct val="110000"/>
                  </a:lnSpc>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2285999"/>
                <a:ext cx="4800600" cy="4376057"/>
              </a:xfrm>
              <a:blipFill rotWithShape="0">
                <a:blip r:embed="rId3"/>
                <a:stretch>
                  <a:fillRect l="-1142" r="-761"/>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3101550395"/>
              </p:ext>
            </p:extLst>
          </p:nvPr>
        </p:nvGraphicFramePr>
        <p:xfrm>
          <a:off x="6184899" y="2924022"/>
          <a:ext cx="6007101" cy="3235960"/>
        </p:xfrm>
        <a:graphic>
          <a:graphicData uri="http://schemas.openxmlformats.org/drawingml/2006/table">
            <a:tbl>
              <a:tblPr firstRow="1" bandRow="1">
                <a:tableStyleId>{5C22544A-7EE6-4342-B048-85BDC9FD1C3A}</a:tableStyleId>
              </a:tblPr>
              <a:tblGrid>
                <a:gridCol w="2039258">
                  <a:extLst>
                    <a:ext uri="{9D8B030D-6E8A-4147-A177-3AD203B41FA5}">
                      <a16:colId xmlns:a16="http://schemas.microsoft.com/office/drawing/2014/main" val="20000"/>
                    </a:ext>
                  </a:extLst>
                </a:gridCol>
                <a:gridCol w="2041072">
                  <a:extLst>
                    <a:ext uri="{9D8B030D-6E8A-4147-A177-3AD203B41FA5}">
                      <a16:colId xmlns:a16="http://schemas.microsoft.com/office/drawing/2014/main" val="20001"/>
                    </a:ext>
                  </a:extLst>
                </a:gridCol>
                <a:gridCol w="1926771">
                  <a:extLst>
                    <a:ext uri="{9D8B030D-6E8A-4147-A177-3AD203B41FA5}">
                      <a16:colId xmlns:a16="http://schemas.microsoft.com/office/drawing/2014/main" val="20002"/>
                    </a:ext>
                  </a:extLst>
                </a:gridCol>
              </a:tblGrid>
              <a:tr h="370840">
                <a:tc>
                  <a:txBody>
                    <a:bodyPr/>
                    <a:lstStyle/>
                    <a:p>
                      <a:pPr algn="ctr"/>
                      <a:r>
                        <a:rPr lang="en-US" dirty="0"/>
                        <a:t>Column 1</a:t>
                      </a:r>
                    </a:p>
                    <a:p>
                      <a:r>
                        <a:rPr lang="en-US" dirty="0"/>
                        <a:t>Location          Digit </a:t>
                      </a:r>
                    </a:p>
                  </a:txBody>
                  <a:tcPr/>
                </a:tc>
                <a:tc>
                  <a:txBody>
                    <a:bodyPr/>
                    <a:lstStyle/>
                    <a:p>
                      <a:pPr algn="ctr"/>
                      <a:r>
                        <a:rPr lang="en-US" dirty="0"/>
                        <a:t>Column 2</a:t>
                      </a:r>
                    </a:p>
                    <a:p>
                      <a:r>
                        <a:rPr lang="en-US" dirty="0"/>
                        <a:t>Location          Digit</a:t>
                      </a:r>
                    </a:p>
                  </a:txBody>
                  <a:tcPr/>
                </a:tc>
                <a:tc>
                  <a:txBody>
                    <a:bodyPr/>
                    <a:lstStyle/>
                    <a:p>
                      <a:pPr algn="ctr"/>
                      <a:r>
                        <a:rPr lang="en-US" dirty="0"/>
                        <a:t>Column 3</a:t>
                      </a:r>
                    </a:p>
                    <a:p>
                      <a:r>
                        <a:rPr lang="en-US" dirty="0"/>
                        <a:t>Location        Digit</a:t>
                      </a:r>
                    </a:p>
                  </a:txBody>
                  <a:tcPr/>
                </a:tc>
                <a:extLst>
                  <a:ext uri="{0D108BD9-81ED-4DB2-BD59-A6C34878D82A}">
                    <a16:rowId xmlns:a16="http://schemas.microsoft.com/office/drawing/2014/main" val="10000"/>
                  </a:ext>
                </a:extLst>
              </a:tr>
              <a:tr h="370840">
                <a:tc>
                  <a:txBody>
                    <a:bodyPr/>
                    <a:lstStyle/>
                    <a:p>
                      <a:r>
                        <a:rPr lang="en-US" dirty="0"/>
                        <a:t>   1</a:t>
                      </a:r>
                      <a:r>
                        <a:rPr lang="en-US" baseline="30000" dirty="0"/>
                        <a:t>st</a:t>
                      </a:r>
                      <a:r>
                        <a:rPr lang="en-US" baseline="0" dirty="0"/>
                        <a:t>                     2</a:t>
                      </a:r>
                      <a:endParaRPr lang="en-US" dirty="0"/>
                    </a:p>
                  </a:txBody>
                  <a:tcPr/>
                </a:tc>
                <a:tc>
                  <a:txBody>
                    <a:bodyPr/>
                    <a:lstStyle/>
                    <a:p>
                      <a:r>
                        <a:rPr lang="en-US" dirty="0"/>
                        <a:t>  2</a:t>
                      </a:r>
                      <a:r>
                        <a:rPr lang="en-US" baseline="30000" dirty="0"/>
                        <a:t>nd</a:t>
                      </a:r>
                      <a:r>
                        <a:rPr lang="en-US" dirty="0"/>
                        <a:t> </a:t>
                      </a:r>
                      <a:r>
                        <a:rPr lang="en-US" baseline="0" dirty="0"/>
                        <a:t>                    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3</a:t>
                      </a:r>
                      <a:r>
                        <a:rPr lang="en-US" baseline="30000" dirty="0"/>
                        <a:t>rd</a:t>
                      </a:r>
                      <a:r>
                        <a:rPr lang="en-US" dirty="0"/>
                        <a:t>   </a:t>
                      </a:r>
                      <a:r>
                        <a:rPr lang="en-US" baseline="0" dirty="0"/>
                        <a:t>                9</a:t>
                      </a:r>
                      <a:endParaRPr lang="en-US" dirty="0"/>
                    </a:p>
                  </a:txBody>
                  <a:tcPr/>
                </a:tc>
                <a:extLst>
                  <a:ext uri="{0D108BD9-81ED-4DB2-BD59-A6C34878D82A}">
                    <a16:rowId xmlns:a16="http://schemas.microsoft.com/office/drawing/2014/main" val="10001"/>
                  </a:ext>
                </a:extLst>
              </a:tr>
              <a:tr h="370840">
                <a:tc>
                  <a:txBody>
                    <a:bodyPr/>
                    <a:lstStyle/>
                    <a:p>
                      <a:r>
                        <a:rPr lang="en-US" dirty="0"/>
                        <a:t>  4</a:t>
                      </a:r>
                      <a:r>
                        <a:rPr lang="en-US" baseline="30000" dirty="0"/>
                        <a:t>th</a:t>
                      </a:r>
                      <a:r>
                        <a:rPr lang="en-US" dirty="0"/>
                        <a:t> </a:t>
                      </a:r>
                      <a:r>
                        <a:rPr lang="en-US" baseline="0" dirty="0"/>
                        <a:t>                     2</a:t>
                      </a:r>
                      <a:endParaRPr lang="en-US" dirty="0"/>
                    </a:p>
                  </a:txBody>
                  <a:tcPr/>
                </a:tc>
                <a:tc>
                  <a:txBody>
                    <a:bodyPr/>
                    <a:lstStyle/>
                    <a:p>
                      <a:r>
                        <a:rPr lang="en-US" dirty="0"/>
                        <a:t>  5</a:t>
                      </a:r>
                      <a:r>
                        <a:rPr lang="en-US" baseline="30000" dirty="0"/>
                        <a:t>th</a:t>
                      </a:r>
                      <a:r>
                        <a:rPr lang="en-US" dirty="0"/>
                        <a:t>  </a:t>
                      </a:r>
                      <a:r>
                        <a:rPr lang="en-US" baseline="0" dirty="0"/>
                        <a:t>                    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6</a:t>
                      </a:r>
                      <a:r>
                        <a:rPr lang="en-US" baseline="30000" dirty="0"/>
                        <a:t>th</a:t>
                      </a:r>
                      <a:r>
                        <a:rPr lang="en-US" dirty="0"/>
                        <a:t>   </a:t>
                      </a:r>
                      <a:r>
                        <a:rPr lang="en-US" baseline="0" dirty="0"/>
                        <a:t>                9</a:t>
                      </a:r>
                      <a:endParaRPr lang="en-US" dirty="0"/>
                    </a:p>
                  </a:txBody>
                  <a:tcPr/>
                </a:tc>
                <a:extLst>
                  <a:ext uri="{0D108BD9-81ED-4DB2-BD59-A6C34878D82A}">
                    <a16:rowId xmlns:a16="http://schemas.microsoft.com/office/drawing/2014/main" val="10002"/>
                  </a:ext>
                </a:extLst>
              </a:tr>
              <a:tr h="370840">
                <a:tc>
                  <a:txBody>
                    <a:bodyPr/>
                    <a:lstStyle/>
                    <a:p>
                      <a:r>
                        <a:rPr lang="en-US" dirty="0"/>
                        <a:t>  7</a:t>
                      </a:r>
                      <a:r>
                        <a:rPr lang="en-US" baseline="30000" dirty="0"/>
                        <a:t>th</a:t>
                      </a:r>
                      <a:r>
                        <a:rPr lang="en-US" dirty="0"/>
                        <a:t>                      </a:t>
                      </a:r>
                      <a:r>
                        <a:rPr lang="en-US" baseline="0" dirty="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8</a:t>
                      </a:r>
                      <a:r>
                        <a:rPr lang="en-US" baseline="30000" dirty="0"/>
                        <a:t>th</a:t>
                      </a:r>
                      <a:r>
                        <a:rPr lang="en-US" dirty="0"/>
                        <a:t>  </a:t>
                      </a:r>
                      <a:r>
                        <a:rPr lang="en-US" baseline="0" dirty="0"/>
                        <a:t>                    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9</a:t>
                      </a:r>
                      <a:r>
                        <a:rPr lang="en-US" baseline="30000" dirty="0"/>
                        <a:t>th</a:t>
                      </a:r>
                      <a:r>
                        <a:rPr lang="en-US" dirty="0"/>
                        <a:t>   </a:t>
                      </a:r>
                      <a:r>
                        <a:rPr lang="en-US" baseline="0" dirty="0"/>
                        <a:t>                9</a:t>
                      </a:r>
                      <a:endParaRPr lang="en-US" dirty="0"/>
                    </a:p>
                  </a:txBody>
                  <a:tcPr/>
                </a:tc>
                <a:extLst>
                  <a:ext uri="{0D108BD9-81ED-4DB2-BD59-A6C34878D82A}">
                    <a16:rowId xmlns:a16="http://schemas.microsoft.com/office/drawing/2014/main" val="10003"/>
                  </a:ext>
                </a:extLst>
              </a:tr>
              <a:tr h="370840">
                <a:tc>
                  <a:txBody>
                    <a:bodyPr/>
                    <a:lstStyle/>
                    <a:p>
                      <a:r>
                        <a:rPr lang="en-US" dirty="0"/>
                        <a:t>10</a:t>
                      </a:r>
                      <a:r>
                        <a:rPr lang="en-US" baseline="30000" dirty="0"/>
                        <a:t>th</a:t>
                      </a:r>
                      <a:r>
                        <a:rPr lang="en-US" dirty="0"/>
                        <a:t> </a:t>
                      </a:r>
                      <a:r>
                        <a:rPr lang="en-US" baseline="0" dirty="0"/>
                        <a:t>                     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11</a:t>
                      </a:r>
                      <a:r>
                        <a:rPr lang="en-US" baseline="30000" dirty="0"/>
                        <a:t>th</a:t>
                      </a:r>
                      <a:r>
                        <a:rPr lang="en-US" dirty="0"/>
                        <a:t>  </a:t>
                      </a:r>
                      <a:r>
                        <a:rPr lang="en-US" baseline="0" dirty="0"/>
                        <a:t>                    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12</a:t>
                      </a:r>
                      <a:r>
                        <a:rPr lang="en-US" baseline="30000" dirty="0"/>
                        <a:t>th</a:t>
                      </a:r>
                      <a:r>
                        <a:rPr lang="en-US" dirty="0"/>
                        <a:t>   </a:t>
                      </a:r>
                      <a:r>
                        <a:rPr lang="en-US" baseline="0" dirty="0"/>
                        <a:t>                9</a:t>
                      </a:r>
                      <a:endParaRPr lang="en-US" dirty="0"/>
                    </a:p>
                  </a:txBody>
                  <a:tcPr/>
                </a:tc>
                <a:extLst>
                  <a:ext uri="{0D108BD9-81ED-4DB2-BD59-A6C34878D82A}">
                    <a16:rowId xmlns:a16="http://schemas.microsoft.com/office/drawing/2014/main" val="10004"/>
                  </a:ext>
                </a:extLst>
              </a:tr>
              <a:tr h="370840">
                <a:tc>
                  <a:txBody>
                    <a:bodyPr/>
                    <a:lstStyle/>
                    <a:p>
                      <a:r>
                        <a:rPr lang="en-US" dirty="0"/>
                        <a:t>13</a:t>
                      </a:r>
                      <a:r>
                        <a:rPr lang="en-US" baseline="30000" dirty="0"/>
                        <a:t>th</a:t>
                      </a:r>
                      <a:r>
                        <a:rPr lang="en-US" dirty="0"/>
                        <a:t> </a:t>
                      </a:r>
                      <a:r>
                        <a:rPr lang="en-US" baseline="0" dirty="0"/>
                        <a:t>                     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14</a:t>
                      </a:r>
                      <a:r>
                        <a:rPr lang="en-US" baseline="30000" dirty="0"/>
                        <a:t>th</a:t>
                      </a:r>
                      <a:r>
                        <a:rPr lang="en-US" dirty="0"/>
                        <a:t>  </a:t>
                      </a:r>
                      <a:r>
                        <a:rPr lang="en-US" baseline="0" dirty="0"/>
                        <a:t>                    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15</a:t>
                      </a:r>
                      <a:r>
                        <a:rPr lang="en-US" baseline="30000" dirty="0"/>
                        <a:t>th</a:t>
                      </a:r>
                      <a:r>
                        <a:rPr lang="en-US" dirty="0"/>
                        <a:t>   </a:t>
                      </a:r>
                      <a:r>
                        <a:rPr lang="en-US" baseline="0" dirty="0"/>
                        <a:t>                9</a:t>
                      </a:r>
                      <a:endParaRPr lang="en-US" dirty="0"/>
                    </a:p>
                  </a:txBody>
                  <a:tcPr/>
                </a:tc>
                <a:extLst>
                  <a:ext uri="{0D108BD9-81ED-4DB2-BD59-A6C34878D82A}">
                    <a16:rowId xmlns:a16="http://schemas.microsoft.com/office/drawing/2014/main" val="10005"/>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0006"/>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84938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Recurring decimals</a:t>
            </a:r>
            <a:br>
              <a:rPr lang="en-US" dirty="0"/>
            </a:br>
            <a:r>
              <a:rPr lang="en-US" i="1" dirty="0">
                <a:solidFill>
                  <a:schemeClr val="accent2"/>
                </a:solidFill>
              </a:rPr>
              <a:t>(Make a table and look for a pattern)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599" y="2285999"/>
                <a:ext cx="5568043" cy="4376057"/>
              </a:xfrm>
            </p:spPr>
            <p:txBody>
              <a:bodyPr>
                <a:normAutofit fontScale="92500" lnSpcReduction="20000"/>
              </a:bodyPr>
              <a:lstStyle/>
              <a:p>
                <a:pPr>
                  <a:lnSpc>
                    <a:spcPct val="150000"/>
                  </a:lnSpc>
                </a:pPr>
                <a:r>
                  <a:rPr lang="en-US" dirty="0"/>
                  <a:t>Determine the digit 100 places to the right of the decimal point in the decimal representation of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7</m:t>
                        </m:r>
                      </m:num>
                      <m:den>
                        <m:r>
                          <a:rPr lang="en-US" b="0" i="1" smtClean="0">
                            <a:latin typeface="Cambria Math" panose="02040503050406030204" pitchFamily="18" charset="0"/>
                          </a:rPr>
                          <m:t>27</m:t>
                        </m:r>
                      </m:den>
                    </m:f>
                  </m:oMath>
                </a14:m>
                <a:endParaRPr lang="en-US" sz="1800" dirty="0"/>
              </a:p>
              <a:p>
                <a:pPr marL="0" indent="0">
                  <a:lnSpc>
                    <a:spcPct val="150000"/>
                  </a:lnSpc>
                  <a:buNone/>
                </a:pPr>
                <a:r>
                  <a:rPr lang="en-US" b="1" i="1" dirty="0"/>
                  <a:t>Review the solution</a:t>
                </a:r>
              </a:p>
              <a:p>
                <a:pPr>
                  <a:lnSpc>
                    <a:spcPct val="110000"/>
                  </a:lnSpc>
                </a:pPr>
                <a:r>
                  <a:rPr lang="en-US" dirty="0"/>
                  <a:t>So, to know which column to look in, just divide the required decimal place (25 if the 25</a:t>
                </a:r>
                <a:r>
                  <a:rPr lang="en-US" baseline="30000" dirty="0"/>
                  <a:t>th</a:t>
                </a:r>
                <a:r>
                  <a:rPr lang="en-US" dirty="0"/>
                  <a:t> decimal place is required, or 2000 if the 2000</a:t>
                </a:r>
                <a:r>
                  <a:rPr lang="en-US" baseline="30000" dirty="0"/>
                  <a:t>th</a:t>
                </a:r>
                <a:r>
                  <a:rPr lang="en-US" dirty="0"/>
                  <a:t> decimal place is required) by 3 and find the remainder.</a:t>
                </a:r>
              </a:p>
              <a:p>
                <a:pPr>
                  <a:lnSpc>
                    <a:spcPct val="110000"/>
                  </a:lnSpc>
                </a:pPr>
                <a:r>
                  <a:rPr lang="en-US" dirty="0"/>
                  <a:t>For the 100</a:t>
                </a:r>
                <a:r>
                  <a:rPr lang="en-US" baseline="30000" dirty="0"/>
                  <a:t>th</a:t>
                </a:r>
                <a:r>
                  <a:rPr lang="en-US" dirty="0"/>
                  <a:t> decimal place, remainder when 100 is divided by 3 is 1. So, the 100</a:t>
                </a:r>
                <a:r>
                  <a:rPr lang="en-US" baseline="30000" dirty="0"/>
                  <a:t>th</a:t>
                </a:r>
                <a:r>
                  <a:rPr lang="en-US" dirty="0"/>
                  <a:t> decimal place is in column 1, that is, </a:t>
                </a:r>
                <a:r>
                  <a:rPr lang="en-US" b="1" dirty="0"/>
                  <a:t>2</a:t>
                </a:r>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599" y="2285999"/>
                <a:ext cx="5568043" cy="4376057"/>
              </a:xfrm>
              <a:blipFill rotWithShape="0">
                <a:blip r:embed="rId3"/>
                <a:stretch>
                  <a:fillRect l="-986" r="-1424" b="-418"/>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3482414624"/>
              </p:ext>
            </p:extLst>
          </p:nvPr>
        </p:nvGraphicFramePr>
        <p:xfrm>
          <a:off x="7004957" y="2924022"/>
          <a:ext cx="5187043" cy="2654175"/>
        </p:xfrm>
        <a:graphic>
          <a:graphicData uri="http://schemas.openxmlformats.org/drawingml/2006/table">
            <a:tbl>
              <a:tblPr firstRow="1" bandRow="1">
                <a:tableStyleId>{5C22544A-7EE6-4342-B048-85BDC9FD1C3A}</a:tableStyleId>
              </a:tblPr>
              <a:tblGrid>
                <a:gridCol w="1760869">
                  <a:extLst>
                    <a:ext uri="{9D8B030D-6E8A-4147-A177-3AD203B41FA5}">
                      <a16:colId xmlns:a16="http://schemas.microsoft.com/office/drawing/2014/main" val="20000"/>
                    </a:ext>
                  </a:extLst>
                </a:gridCol>
                <a:gridCol w="1762436">
                  <a:extLst>
                    <a:ext uri="{9D8B030D-6E8A-4147-A177-3AD203B41FA5}">
                      <a16:colId xmlns:a16="http://schemas.microsoft.com/office/drawing/2014/main" val="20001"/>
                    </a:ext>
                  </a:extLst>
                </a:gridCol>
                <a:gridCol w="1663738">
                  <a:extLst>
                    <a:ext uri="{9D8B030D-6E8A-4147-A177-3AD203B41FA5}">
                      <a16:colId xmlns:a16="http://schemas.microsoft.com/office/drawing/2014/main" val="20002"/>
                    </a:ext>
                  </a:extLst>
                </a:gridCol>
              </a:tblGrid>
              <a:tr h="426366">
                <a:tc>
                  <a:txBody>
                    <a:bodyPr/>
                    <a:lstStyle/>
                    <a:p>
                      <a:pPr algn="ctr"/>
                      <a:r>
                        <a:rPr lang="en-US" sz="1400" dirty="0"/>
                        <a:t>Column 1</a:t>
                      </a:r>
                    </a:p>
                    <a:p>
                      <a:r>
                        <a:rPr lang="en-US" sz="1400" dirty="0"/>
                        <a:t>Location          Digit </a:t>
                      </a:r>
                    </a:p>
                  </a:txBody>
                  <a:tcPr/>
                </a:tc>
                <a:tc>
                  <a:txBody>
                    <a:bodyPr/>
                    <a:lstStyle/>
                    <a:p>
                      <a:pPr algn="ctr"/>
                      <a:r>
                        <a:rPr lang="en-US" sz="1400" dirty="0"/>
                        <a:t>Column 2</a:t>
                      </a:r>
                    </a:p>
                    <a:p>
                      <a:r>
                        <a:rPr lang="en-US" sz="1400" dirty="0"/>
                        <a:t>Location          Digit</a:t>
                      </a:r>
                    </a:p>
                  </a:txBody>
                  <a:tcPr/>
                </a:tc>
                <a:tc>
                  <a:txBody>
                    <a:bodyPr/>
                    <a:lstStyle/>
                    <a:p>
                      <a:pPr algn="ctr"/>
                      <a:r>
                        <a:rPr lang="en-US" sz="1400" dirty="0"/>
                        <a:t>Column 3</a:t>
                      </a:r>
                    </a:p>
                    <a:p>
                      <a:r>
                        <a:rPr lang="en-US" sz="1400" dirty="0"/>
                        <a:t>Location        Digit</a:t>
                      </a:r>
                    </a:p>
                  </a:txBody>
                  <a:tcPr/>
                </a:tc>
                <a:extLst>
                  <a:ext uri="{0D108BD9-81ED-4DB2-BD59-A6C34878D82A}">
                    <a16:rowId xmlns:a16="http://schemas.microsoft.com/office/drawing/2014/main" val="10000"/>
                  </a:ext>
                </a:extLst>
              </a:tr>
              <a:tr h="305145">
                <a:tc>
                  <a:txBody>
                    <a:bodyPr/>
                    <a:lstStyle/>
                    <a:p>
                      <a:r>
                        <a:rPr lang="en-US" sz="1400" dirty="0"/>
                        <a:t>   1</a:t>
                      </a:r>
                      <a:r>
                        <a:rPr lang="en-US" sz="1400" baseline="30000" dirty="0"/>
                        <a:t>st</a:t>
                      </a:r>
                      <a:r>
                        <a:rPr lang="en-US" sz="1400" baseline="0" dirty="0"/>
                        <a:t>                     2</a:t>
                      </a:r>
                      <a:endParaRPr lang="en-US" sz="1400" dirty="0"/>
                    </a:p>
                  </a:txBody>
                  <a:tcPr/>
                </a:tc>
                <a:tc>
                  <a:txBody>
                    <a:bodyPr/>
                    <a:lstStyle/>
                    <a:p>
                      <a:r>
                        <a:rPr lang="en-US" sz="1400" dirty="0"/>
                        <a:t>  2</a:t>
                      </a:r>
                      <a:r>
                        <a:rPr lang="en-US" sz="1400" baseline="30000" dirty="0"/>
                        <a:t>nd</a:t>
                      </a:r>
                      <a:r>
                        <a:rPr lang="en-US" sz="1400" dirty="0"/>
                        <a:t> </a:t>
                      </a:r>
                      <a:r>
                        <a:rPr lang="en-US" sz="1400" baseline="0" dirty="0"/>
                        <a:t>                    5</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   3</a:t>
                      </a:r>
                      <a:r>
                        <a:rPr lang="en-US" sz="1400" baseline="30000" dirty="0"/>
                        <a:t>rd</a:t>
                      </a:r>
                      <a:r>
                        <a:rPr lang="en-US" sz="1400" dirty="0"/>
                        <a:t>   </a:t>
                      </a:r>
                      <a:r>
                        <a:rPr lang="en-US" sz="1400" baseline="0" dirty="0"/>
                        <a:t>                9</a:t>
                      </a:r>
                      <a:endParaRPr lang="en-US" sz="1400" dirty="0"/>
                    </a:p>
                  </a:txBody>
                  <a:tcPr/>
                </a:tc>
                <a:extLst>
                  <a:ext uri="{0D108BD9-81ED-4DB2-BD59-A6C34878D82A}">
                    <a16:rowId xmlns:a16="http://schemas.microsoft.com/office/drawing/2014/main" val="10001"/>
                  </a:ext>
                </a:extLst>
              </a:tr>
              <a:tr h="305145">
                <a:tc>
                  <a:txBody>
                    <a:bodyPr/>
                    <a:lstStyle/>
                    <a:p>
                      <a:r>
                        <a:rPr lang="en-US" sz="1400" dirty="0"/>
                        <a:t>  4</a:t>
                      </a:r>
                      <a:r>
                        <a:rPr lang="en-US" sz="1400" baseline="30000" dirty="0"/>
                        <a:t>th</a:t>
                      </a:r>
                      <a:r>
                        <a:rPr lang="en-US" sz="1400" dirty="0"/>
                        <a:t> </a:t>
                      </a:r>
                      <a:r>
                        <a:rPr lang="en-US" sz="1400" baseline="0" dirty="0"/>
                        <a:t>                     2</a:t>
                      </a:r>
                      <a:endParaRPr lang="en-US" sz="1400" dirty="0"/>
                    </a:p>
                  </a:txBody>
                  <a:tcPr/>
                </a:tc>
                <a:tc>
                  <a:txBody>
                    <a:bodyPr/>
                    <a:lstStyle/>
                    <a:p>
                      <a:r>
                        <a:rPr lang="en-US" sz="1400" dirty="0"/>
                        <a:t>  5</a:t>
                      </a:r>
                      <a:r>
                        <a:rPr lang="en-US" sz="1400" baseline="30000" dirty="0"/>
                        <a:t>th</a:t>
                      </a:r>
                      <a:r>
                        <a:rPr lang="en-US" sz="1400" dirty="0"/>
                        <a:t>  </a:t>
                      </a:r>
                      <a:r>
                        <a:rPr lang="en-US" sz="1400" baseline="0" dirty="0"/>
                        <a:t>                    5</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   6</a:t>
                      </a:r>
                      <a:r>
                        <a:rPr lang="en-US" sz="1400" baseline="30000" dirty="0"/>
                        <a:t>th</a:t>
                      </a:r>
                      <a:r>
                        <a:rPr lang="en-US" sz="1400" dirty="0"/>
                        <a:t>   </a:t>
                      </a:r>
                      <a:r>
                        <a:rPr lang="en-US" sz="1400" baseline="0" dirty="0"/>
                        <a:t>                9</a:t>
                      </a:r>
                      <a:endParaRPr lang="en-US" sz="1400" dirty="0"/>
                    </a:p>
                  </a:txBody>
                  <a:tcPr/>
                </a:tc>
                <a:extLst>
                  <a:ext uri="{0D108BD9-81ED-4DB2-BD59-A6C34878D82A}">
                    <a16:rowId xmlns:a16="http://schemas.microsoft.com/office/drawing/2014/main" val="10002"/>
                  </a:ext>
                </a:extLst>
              </a:tr>
              <a:tr h="305145">
                <a:tc>
                  <a:txBody>
                    <a:bodyPr/>
                    <a:lstStyle/>
                    <a:p>
                      <a:r>
                        <a:rPr lang="en-US" sz="1400" dirty="0"/>
                        <a:t>  7</a:t>
                      </a:r>
                      <a:r>
                        <a:rPr lang="en-US" sz="1400" baseline="30000" dirty="0"/>
                        <a:t>th</a:t>
                      </a:r>
                      <a:r>
                        <a:rPr lang="en-US" sz="1400" dirty="0"/>
                        <a:t>                      </a:t>
                      </a:r>
                      <a:r>
                        <a:rPr lang="en-US" sz="1400" baseline="0" dirty="0"/>
                        <a:t>2</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  8</a:t>
                      </a:r>
                      <a:r>
                        <a:rPr lang="en-US" sz="1400" baseline="30000" dirty="0"/>
                        <a:t>th</a:t>
                      </a:r>
                      <a:r>
                        <a:rPr lang="en-US" sz="1400" dirty="0"/>
                        <a:t>  </a:t>
                      </a:r>
                      <a:r>
                        <a:rPr lang="en-US" sz="1400" baseline="0" dirty="0"/>
                        <a:t>                    5</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   9</a:t>
                      </a:r>
                      <a:r>
                        <a:rPr lang="en-US" sz="1400" baseline="30000" dirty="0"/>
                        <a:t>th</a:t>
                      </a:r>
                      <a:r>
                        <a:rPr lang="en-US" sz="1400" dirty="0"/>
                        <a:t>   </a:t>
                      </a:r>
                      <a:r>
                        <a:rPr lang="en-US" sz="1400" baseline="0" dirty="0"/>
                        <a:t>                9</a:t>
                      </a:r>
                      <a:endParaRPr lang="en-US" sz="1400" dirty="0"/>
                    </a:p>
                  </a:txBody>
                  <a:tcPr/>
                </a:tc>
                <a:extLst>
                  <a:ext uri="{0D108BD9-81ED-4DB2-BD59-A6C34878D82A}">
                    <a16:rowId xmlns:a16="http://schemas.microsoft.com/office/drawing/2014/main" val="10003"/>
                  </a:ext>
                </a:extLst>
              </a:tr>
              <a:tr h="305145">
                <a:tc>
                  <a:txBody>
                    <a:bodyPr/>
                    <a:lstStyle/>
                    <a:p>
                      <a:r>
                        <a:rPr lang="en-US" sz="1400" dirty="0"/>
                        <a:t>10</a:t>
                      </a:r>
                      <a:r>
                        <a:rPr lang="en-US" sz="1400" baseline="30000" dirty="0"/>
                        <a:t>th</a:t>
                      </a:r>
                      <a:r>
                        <a:rPr lang="en-US" sz="1400" dirty="0"/>
                        <a:t> </a:t>
                      </a:r>
                      <a:r>
                        <a:rPr lang="en-US" sz="1400" baseline="0" dirty="0"/>
                        <a:t>                     2</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11</a:t>
                      </a:r>
                      <a:r>
                        <a:rPr lang="en-US" sz="1400" baseline="30000" dirty="0"/>
                        <a:t>th</a:t>
                      </a:r>
                      <a:r>
                        <a:rPr lang="en-US" sz="1400" dirty="0"/>
                        <a:t>  </a:t>
                      </a:r>
                      <a:r>
                        <a:rPr lang="en-US" sz="1400" baseline="0" dirty="0"/>
                        <a:t>                    5</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 12</a:t>
                      </a:r>
                      <a:r>
                        <a:rPr lang="en-US" sz="1400" baseline="30000" dirty="0"/>
                        <a:t>th</a:t>
                      </a:r>
                      <a:r>
                        <a:rPr lang="en-US" sz="1400" dirty="0"/>
                        <a:t>   </a:t>
                      </a:r>
                      <a:r>
                        <a:rPr lang="en-US" sz="1400" baseline="0" dirty="0"/>
                        <a:t>                9</a:t>
                      </a:r>
                      <a:endParaRPr lang="en-US" sz="1400" dirty="0"/>
                    </a:p>
                  </a:txBody>
                  <a:tcPr/>
                </a:tc>
                <a:extLst>
                  <a:ext uri="{0D108BD9-81ED-4DB2-BD59-A6C34878D82A}">
                    <a16:rowId xmlns:a16="http://schemas.microsoft.com/office/drawing/2014/main" val="10004"/>
                  </a:ext>
                </a:extLst>
              </a:tr>
              <a:tr h="305145">
                <a:tc>
                  <a:txBody>
                    <a:bodyPr/>
                    <a:lstStyle/>
                    <a:p>
                      <a:r>
                        <a:rPr lang="en-US" sz="1400" dirty="0"/>
                        <a:t>13</a:t>
                      </a:r>
                      <a:r>
                        <a:rPr lang="en-US" sz="1400" baseline="30000" dirty="0"/>
                        <a:t>th</a:t>
                      </a:r>
                      <a:r>
                        <a:rPr lang="en-US" sz="1400" dirty="0"/>
                        <a:t> </a:t>
                      </a:r>
                      <a:r>
                        <a:rPr lang="en-US" sz="1400" baseline="0" dirty="0"/>
                        <a:t>                     2</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14</a:t>
                      </a:r>
                      <a:r>
                        <a:rPr lang="en-US" sz="1400" baseline="30000" dirty="0"/>
                        <a:t>th</a:t>
                      </a:r>
                      <a:r>
                        <a:rPr lang="en-US" sz="1400" dirty="0"/>
                        <a:t>  </a:t>
                      </a:r>
                      <a:r>
                        <a:rPr lang="en-US" sz="1400" baseline="0" dirty="0"/>
                        <a:t>                    5</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 15</a:t>
                      </a:r>
                      <a:r>
                        <a:rPr lang="en-US" sz="1400" baseline="30000" dirty="0"/>
                        <a:t>th</a:t>
                      </a:r>
                      <a:r>
                        <a:rPr lang="en-US" sz="1400" dirty="0"/>
                        <a:t>   </a:t>
                      </a:r>
                      <a:r>
                        <a:rPr lang="en-US" sz="1400" baseline="0" dirty="0"/>
                        <a:t>                9</a:t>
                      </a:r>
                      <a:endParaRPr lang="en-US" sz="1400" dirty="0"/>
                    </a:p>
                  </a:txBody>
                  <a:tcPr/>
                </a:tc>
                <a:extLst>
                  <a:ext uri="{0D108BD9-81ED-4DB2-BD59-A6C34878D82A}">
                    <a16:rowId xmlns:a16="http://schemas.microsoft.com/office/drawing/2014/main" val="10005"/>
                  </a:ext>
                </a:extLst>
              </a:tr>
              <a:tr h="305145">
                <a:tc>
                  <a:txBody>
                    <a:bodyPr/>
                    <a:lstStyle/>
                    <a:p>
                      <a:pPr algn="ctr"/>
                      <a:r>
                        <a:rPr lang="en-US" sz="1400" dirty="0"/>
                        <a:t>.</a:t>
                      </a:r>
                    </a:p>
                  </a:txBody>
                  <a:tcPr/>
                </a:tc>
                <a:tc>
                  <a:txBody>
                    <a:bodyPr/>
                    <a:lstStyle/>
                    <a:p>
                      <a:pPr algn="ctr"/>
                      <a:r>
                        <a:rPr lang="en-US" sz="1400" dirty="0"/>
                        <a:t>.</a:t>
                      </a:r>
                    </a:p>
                  </a:txBody>
                  <a:tcPr/>
                </a:tc>
                <a:tc>
                  <a:txBody>
                    <a:bodyPr/>
                    <a:lstStyle/>
                    <a:p>
                      <a:pPr algn="ctr"/>
                      <a:r>
                        <a:rPr lang="en-US" sz="1400" dirty="0"/>
                        <a:t>.</a:t>
                      </a:r>
                    </a:p>
                  </a:txBody>
                  <a:tcPr/>
                </a:tc>
                <a:extLst>
                  <a:ext uri="{0D108BD9-81ED-4DB2-BD59-A6C34878D82A}">
                    <a16:rowId xmlns:a16="http://schemas.microsoft.com/office/drawing/2014/main" val="10006"/>
                  </a:ext>
                </a:extLst>
              </a:tr>
              <a:tr h="305145">
                <a:tc>
                  <a:txBody>
                    <a:bodyPr/>
                    <a:lstStyle/>
                    <a:p>
                      <a:pPr algn="ctr"/>
                      <a:r>
                        <a:rPr lang="en-US" sz="1400" dirty="0"/>
                        <a:t>.</a:t>
                      </a:r>
                    </a:p>
                  </a:txBody>
                  <a:tcPr/>
                </a:tc>
                <a:tc>
                  <a:txBody>
                    <a:bodyPr/>
                    <a:lstStyle/>
                    <a:p>
                      <a:pPr algn="ctr"/>
                      <a:r>
                        <a:rPr lang="en-US" sz="1400" dirty="0"/>
                        <a:t>.</a:t>
                      </a:r>
                    </a:p>
                  </a:txBody>
                  <a:tcPr/>
                </a:tc>
                <a:tc>
                  <a:txBody>
                    <a:bodyPr/>
                    <a:lstStyle/>
                    <a:p>
                      <a:pPr algn="ctr"/>
                      <a:r>
                        <a:rPr lang="en-US" sz="1400" dirty="0"/>
                        <a:t>.</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935488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Recurring decimals</a:t>
            </a:r>
            <a:br>
              <a:rPr lang="en-US" dirty="0"/>
            </a:br>
            <a:r>
              <a:rPr lang="en-US" i="1" dirty="0">
                <a:solidFill>
                  <a:schemeClr val="accent2"/>
                </a:solidFill>
              </a:rPr>
              <a:t>(Make a table and look for a pattern)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2285999"/>
                <a:ext cx="4800600" cy="4376057"/>
              </a:xfrm>
            </p:spPr>
            <p:txBody>
              <a:bodyPr>
                <a:normAutofit/>
              </a:bodyPr>
              <a:lstStyle/>
              <a:p>
                <a:pPr>
                  <a:lnSpc>
                    <a:spcPct val="150000"/>
                  </a:lnSpc>
                </a:pPr>
                <a:r>
                  <a:rPr lang="en-US" dirty="0"/>
                  <a:t>Determine the digit 100 places to the right of the decimal point in the decimal representation of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7</m:t>
                        </m:r>
                      </m:num>
                      <m:den>
                        <m:r>
                          <a:rPr lang="en-US" b="0" i="1" smtClean="0">
                            <a:latin typeface="Cambria Math" panose="02040503050406030204" pitchFamily="18" charset="0"/>
                          </a:rPr>
                          <m:t>27</m:t>
                        </m:r>
                      </m:den>
                    </m:f>
                  </m:oMath>
                </a14:m>
                <a:endParaRPr lang="en-US" sz="1800" dirty="0"/>
              </a:p>
              <a:p>
                <a:pPr marL="0" indent="0">
                  <a:lnSpc>
                    <a:spcPct val="150000"/>
                  </a:lnSpc>
                  <a:buNone/>
                </a:pPr>
                <a:r>
                  <a:rPr lang="en-US" b="1" i="1" dirty="0"/>
                  <a:t>Review the solution</a:t>
                </a:r>
              </a:p>
              <a:p>
                <a:pPr>
                  <a:lnSpc>
                    <a:spcPct val="110000"/>
                  </a:lnSpc>
                </a:pPr>
                <a:r>
                  <a:rPr lang="en-US" dirty="0"/>
                  <a:t>What the is the digit in the 3300</a:t>
                </a:r>
                <a:r>
                  <a:rPr lang="en-US" baseline="30000" dirty="0"/>
                  <a:t>th</a:t>
                </a:r>
                <a:r>
                  <a:rPr lang="en-US" dirty="0"/>
                  <a:t> decimal place?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2285999"/>
                <a:ext cx="4800600" cy="4376057"/>
              </a:xfrm>
              <a:blipFill rotWithShape="0">
                <a:blip r:embed="rId3"/>
                <a:stretch>
                  <a:fillRect l="-1269"/>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3101550395"/>
              </p:ext>
            </p:extLst>
          </p:nvPr>
        </p:nvGraphicFramePr>
        <p:xfrm>
          <a:off x="6184899" y="2924022"/>
          <a:ext cx="6007101" cy="3235960"/>
        </p:xfrm>
        <a:graphic>
          <a:graphicData uri="http://schemas.openxmlformats.org/drawingml/2006/table">
            <a:tbl>
              <a:tblPr firstRow="1" bandRow="1">
                <a:tableStyleId>{5C22544A-7EE6-4342-B048-85BDC9FD1C3A}</a:tableStyleId>
              </a:tblPr>
              <a:tblGrid>
                <a:gridCol w="2039258">
                  <a:extLst>
                    <a:ext uri="{9D8B030D-6E8A-4147-A177-3AD203B41FA5}">
                      <a16:colId xmlns:a16="http://schemas.microsoft.com/office/drawing/2014/main" val="20000"/>
                    </a:ext>
                  </a:extLst>
                </a:gridCol>
                <a:gridCol w="2041072">
                  <a:extLst>
                    <a:ext uri="{9D8B030D-6E8A-4147-A177-3AD203B41FA5}">
                      <a16:colId xmlns:a16="http://schemas.microsoft.com/office/drawing/2014/main" val="20001"/>
                    </a:ext>
                  </a:extLst>
                </a:gridCol>
                <a:gridCol w="1926771">
                  <a:extLst>
                    <a:ext uri="{9D8B030D-6E8A-4147-A177-3AD203B41FA5}">
                      <a16:colId xmlns:a16="http://schemas.microsoft.com/office/drawing/2014/main" val="20002"/>
                    </a:ext>
                  </a:extLst>
                </a:gridCol>
              </a:tblGrid>
              <a:tr h="370840">
                <a:tc>
                  <a:txBody>
                    <a:bodyPr/>
                    <a:lstStyle/>
                    <a:p>
                      <a:pPr algn="ctr"/>
                      <a:r>
                        <a:rPr lang="en-US" dirty="0"/>
                        <a:t>Column 1</a:t>
                      </a:r>
                    </a:p>
                    <a:p>
                      <a:r>
                        <a:rPr lang="en-US" dirty="0"/>
                        <a:t>Location          Digit </a:t>
                      </a:r>
                    </a:p>
                  </a:txBody>
                  <a:tcPr/>
                </a:tc>
                <a:tc>
                  <a:txBody>
                    <a:bodyPr/>
                    <a:lstStyle/>
                    <a:p>
                      <a:pPr algn="ctr"/>
                      <a:r>
                        <a:rPr lang="en-US" dirty="0"/>
                        <a:t>Column 2</a:t>
                      </a:r>
                    </a:p>
                    <a:p>
                      <a:r>
                        <a:rPr lang="en-US" dirty="0"/>
                        <a:t>Location          Digit</a:t>
                      </a:r>
                    </a:p>
                  </a:txBody>
                  <a:tcPr/>
                </a:tc>
                <a:tc>
                  <a:txBody>
                    <a:bodyPr/>
                    <a:lstStyle/>
                    <a:p>
                      <a:pPr algn="ctr"/>
                      <a:r>
                        <a:rPr lang="en-US" dirty="0"/>
                        <a:t>Column 3</a:t>
                      </a:r>
                    </a:p>
                    <a:p>
                      <a:r>
                        <a:rPr lang="en-US" dirty="0"/>
                        <a:t>Location        Digit</a:t>
                      </a:r>
                    </a:p>
                  </a:txBody>
                  <a:tcPr/>
                </a:tc>
                <a:extLst>
                  <a:ext uri="{0D108BD9-81ED-4DB2-BD59-A6C34878D82A}">
                    <a16:rowId xmlns:a16="http://schemas.microsoft.com/office/drawing/2014/main" val="10000"/>
                  </a:ext>
                </a:extLst>
              </a:tr>
              <a:tr h="370840">
                <a:tc>
                  <a:txBody>
                    <a:bodyPr/>
                    <a:lstStyle/>
                    <a:p>
                      <a:r>
                        <a:rPr lang="en-US" dirty="0"/>
                        <a:t>   1</a:t>
                      </a:r>
                      <a:r>
                        <a:rPr lang="en-US" baseline="30000" dirty="0"/>
                        <a:t>st</a:t>
                      </a:r>
                      <a:r>
                        <a:rPr lang="en-US" baseline="0" dirty="0"/>
                        <a:t>                     2</a:t>
                      </a:r>
                      <a:endParaRPr lang="en-US" dirty="0"/>
                    </a:p>
                  </a:txBody>
                  <a:tcPr/>
                </a:tc>
                <a:tc>
                  <a:txBody>
                    <a:bodyPr/>
                    <a:lstStyle/>
                    <a:p>
                      <a:r>
                        <a:rPr lang="en-US" dirty="0"/>
                        <a:t>  2</a:t>
                      </a:r>
                      <a:r>
                        <a:rPr lang="en-US" baseline="30000" dirty="0"/>
                        <a:t>nd</a:t>
                      </a:r>
                      <a:r>
                        <a:rPr lang="en-US" dirty="0"/>
                        <a:t> </a:t>
                      </a:r>
                      <a:r>
                        <a:rPr lang="en-US" baseline="0" dirty="0"/>
                        <a:t>                    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3</a:t>
                      </a:r>
                      <a:r>
                        <a:rPr lang="en-US" baseline="30000" dirty="0"/>
                        <a:t>rd</a:t>
                      </a:r>
                      <a:r>
                        <a:rPr lang="en-US" dirty="0"/>
                        <a:t>   </a:t>
                      </a:r>
                      <a:r>
                        <a:rPr lang="en-US" baseline="0" dirty="0"/>
                        <a:t>                9</a:t>
                      </a:r>
                      <a:endParaRPr lang="en-US" dirty="0"/>
                    </a:p>
                  </a:txBody>
                  <a:tcPr/>
                </a:tc>
                <a:extLst>
                  <a:ext uri="{0D108BD9-81ED-4DB2-BD59-A6C34878D82A}">
                    <a16:rowId xmlns:a16="http://schemas.microsoft.com/office/drawing/2014/main" val="10001"/>
                  </a:ext>
                </a:extLst>
              </a:tr>
              <a:tr h="370840">
                <a:tc>
                  <a:txBody>
                    <a:bodyPr/>
                    <a:lstStyle/>
                    <a:p>
                      <a:r>
                        <a:rPr lang="en-US" dirty="0"/>
                        <a:t>  4</a:t>
                      </a:r>
                      <a:r>
                        <a:rPr lang="en-US" baseline="30000" dirty="0"/>
                        <a:t>th</a:t>
                      </a:r>
                      <a:r>
                        <a:rPr lang="en-US" dirty="0"/>
                        <a:t> </a:t>
                      </a:r>
                      <a:r>
                        <a:rPr lang="en-US" baseline="0" dirty="0"/>
                        <a:t>                     2</a:t>
                      </a:r>
                      <a:endParaRPr lang="en-US" dirty="0"/>
                    </a:p>
                  </a:txBody>
                  <a:tcPr/>
                </a:tc>
                <a:tc>
                  <a:txBody>
                    <a:bodyPr/>
                    <a:lstStyle/>
                    <a:p>
                      <a:r>
                        <a:rPr lang="en-US" dirty="0"/>
                        <a:t>  5</a:t>
                      </a:r>
                      <a:r>
                        <a:rPr lang="en-US" baseline="30000" dirty="0"/>
                        <a:t>th</a:t>
                      </a:r>
                      <a:r>
                        <a:rPr lang="en-US" dirty="0"/>
                        <a:t>  </a:t>
                      </a:r>
                      <a:r>
                        <a:rPr lang="en-US" baseline="0" dirty="0"/>
                        <a:t>                    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6</a:t>
                      </a:r>
                      <a:r>
                        <a:rPr lang="en-US" baseline="30000" dirty="0"/>
                        <a:t>th</a:t>
                      </a:r>
                      <a:r>
                        <a:rPr lang="en-US" dirty="0"/>
                        <a:t>   </a:t>
                      </a:r>
                      <a:r>
                        <a:rPr lang="en-US" baseline="0" dirty="0"/>
                        <a:t>                9</a:t>
                      </a:r>
                      <a:endParaRPr lang="en-US" dirty="0"/>
                    </a:p>
                  </a:txBody>
                  <a:tcPr/>
                </a:tc>
                <a:extLst>
                  <a:ext uri="{0D108BD9-81ED-4DB2-BD59-A6C34878D82A}">
                    <a16:rowId xmlns:a16="http://schemas.microsoft.com/office/drawing/2014/main" val="10002"/>
                  </a:ext>
                </a:extLst>
              </a:tr>
              <a:tr h="370840">
                <a:tc>
                  <a:txBody>
                    <a:bodyPr/>
                    <a:lstStyle/>
                    <a:p>
                      <a:r>
                        <a:rPr lang="en-US" dirty="0"/>
                        <a:t>  7</a:t>
                      </a:r>
                      <a:r>
                        <a:rPr lang="en-US" baseline="30000" dirty="0"/>
                        <a:t>th</a:t>
                      </a:r>
                      <a:r>
                        <a:rPr lang="en-US" dirty="0"/>
                        <a:t>                      </a:t>
                      </a:r>
                      <a:r>
                        <a:rPr lang="en-US" baseline="0" dirty="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8</a:t>
                      </a:r>
                      <a:r>
                        <a:rPr lang="en-US" baseline="30000" dirty="0"/>
                        <a:t>th</a:t>
                      </a:r>
                      <a:r>
                        <a:rPr lang="en-US" dirty="0"/>
                        <a:t>  </a:t>
                      </a:r>
                      <a:r>
                        <a:rPr lang="en-US" baseline="0" dirty="0"/>
                        <a:t>                    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9</a:t>
                      </a:r>
                      <a:r>
                        <a:rPr lang="en-US" baseline="30000" dirty="0"/>
                        <a:t>th</a:t>
                      </a:r>
                      <a:r>
                        <a:rPr lang="en-US" dirty="0"/>
                        <a:t>   </a:t>
                      </a:r>
                      <a:r>
                        <a:rPr lang="en-US" baseline="0" dirty="0"/>
                        <a:t>                9</a:t>
                      </a:r>
                      <a:endParaRPr lang="en-US" dirty="0"/>
                    </a:p>
                  </a:txBody>
                  <a:tcPr/>
                </a:tc>
                <a:extLst>
                  <a:ext uri="{0D108BD9-81ED-4DB2-BD59-A6C34878D82A}">
                    <a16:rowId xmlns:a16="http://schemas.microsoft.com/office/drawing/2014/main" val="10003"/>
                  </a:ext>
                </a:extLst>
              </a:tr>
              <a:tr h="370840">
                <a:tc>
                  <a:txBody>
                    <a:bodyPr/>
                    <a:lstStyle/>
                    <a:p>
                      <a:r>
                        <a:rPr lang="en-US" dirty="0"/>
                        <a:t>10</a:t>
                      </a:r>
                      <a:r>
                        <a:rPr lang="en-US" baseline="30000" dirty="0"/>
                        <a:t>th</a:t>
                      </a:r>
                      <a:r>
                        <a:rPr lang="en-US" dirty="0"/>
                        <a:t> </a:t>
                      </a:r>
                      <a:r>
                        <a:rPr lang="en-US" baseline="0" dirty="0"/>
                        <a:t>                     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11</a:t>
                      </a:r>
                      <a:r>
                        <a:rPr lang="en-US" baseline="30000" dirty="0"/>
                        <a:t>th</a:t>
                      </a:r>
                      <a:r>
                        <a:rPr lang="en-US" dirty="0"/>
                        <a:t>  </a:t>
                      </a:r>
                      <a:r>
                        <a:rPr lang="en-US" baseline="0" dirty="0"/>
                        <a:t>                    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12</a:t>
                      </a:r>
                      <a:r>
                        <a:rPr lang="en-US" baseline="30000" dirty="0"/>
                        <a:t>th</a:t>
                      </a:r>
                      <a:r>
                        <a:rPr lang="en-US" dirty="0"/>
                        <a:t>   </a:t>
                      </a:r>
                      <a:r>
                        <a:rPr lang="en-US" baseline="0" dirty="0"/>
                        <a:t>                9</a:t>
                      </a:r>
                      <a:endParaRPr lang="en-US" dirty="0"/>
                    </a:p>
                  </a:txBody>
                  <a:tcPr/>
                </a:tc>
                <a:extLst>
                  <a:ext uri="{0D108BD9-81ED-4DB2-BD59-A6C34878D82A}">
                    <a16:rowId xmlns:a16="http://schemas.microsoft.com/office/drawing/2014/main" val="10004"/>
                  </a:ext>
                </a:extLst>
              </a:tr>
              <a:tr h="370840">
                <a:tc>
                  <a:txBody>
                    <a:bodyPr/>
                    <a:lstStyle/>
                    <a:p>
                      <a:r>
                        <a:rPr lang="en-US" dirty="0"/>
                        <a:t>13</a:t>
                      </a:r>
                      <a:r>
                        <a:rPr lang="en-US" baseline="30000" dirty="0"/>
                        <a:t>th</a:t>
                      </a:r>
                      <a:r>
                        <a:rPr lang="en-US" dirty="0"/>
                        <a:t> </a:t>
                      </a:r>
                      <a:r>
                        <a:rPr lang="en-US" baseline="0" dirty="0"/>
                        <a:t>                     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14</a:t>
                      </a:r>
                      <a:r>
                        <a:rPr lang="en-US" baseline="30000" dirty="0"/>
                        <a:t>th</a:t>
                      </a:r>
                      <a:r>
                        <a:rPr lang="en-US" dirty="0"/>
                        <a:t>  </a:t>
                      </a:r>
                      <a:r>
                        <a:rPr lang="en-US" baseline="0" dirty="0"/>
                        <a:t>                    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15</a:t>
                      </a:r>
                      <a:r>
                        <a:rPr lang="en-US" baseline="30000" dirty="0"/>
                        <a:t>th</a:t>
                      </a:r>
                      <a:r>
                        <a:rPr lang="en-US" dirty="0"/>
                        <a:t>   </a:t>
                      </a:r>
                      <a:r>
                        <a:rPr lang="en-US" baseline="0" dirty="0"/>
                        <a:t>                9</a:t>
                      </a:r>
                      <a:endParaRPr lang="en-US" dirty="0"/>
                    </a:p>
                  </a:txBody>
                  <a:tcPr/>
                </a:tc>
                <a:extLst>
                  <a:ext uri="{0D108BD9-81ED-4DB2-BD59-A6C34878D82A}">
                    <a16:rowId xmlns:a16="http://schemas.microsoft.com/office/drawing/2014/main" val="10005"/>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0006"/>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407681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Monopoly</a:t>
            </a:r>
            <a:br>
              <a:rPr lang="en-US" dirty="0"/>
            </a:br>
            <a:r>
              <a:rPr lang="en-US" i="1" dirty="0">
                <a:solidFill>
                  <a:schemeClr val="accent2"/>
                </a:solidFill>
              </a:rPr>
              <a:t>(Work backwards)</a:t>
            </a:r>
            <a:endParaRPr lang="en-US" dirty="0"/>
          </a:p>
        </p:txBody>
      </p:sp>
      <p:sp>
        <p:nvSpPr>
          <p:cNvPr id="3" name="Content Placeholder 2"/>
          <p:cNvSpPr>
            <a:spLocks noGrp="1"/>
          </p:cNvSpPr>
          <p:nvPr>
            <p:ph idx="1"/>
          </p:nvPr>
        </p:nvSpPr>
        <p:spPr/>
        <p:txBody>
          <a:bodyPr>
            <a:normAutofit fontScale="92500" lnSpcReduction="10000"/>
          </a:bodyPr>
          <a:lstStyle/>
          <a:p>
            <a:pPr>
              <a:lnSpc>
                <a:spcPct val="150000"/>
              </a:lnSpc>
            </a:pPr>
            <a:r>
              <a:rPr lang="en-US" sz="2400" dirty="0"/>
              <a:t>In consecutive turns of a Monopoly game, </a:t>
            </a:r>
            <a:r>
              <a:rPr lang="en-US" sz="2400" dirty="0" err="1"/>
              <a:t>Samina</a:t>
            </a:r>
            <a:r>
              <a:rPr lang="en-US" sz="2400" dirty="0"/>
              <a:t> first paid $800 for a hotel. She then lost half her money when she landed on Boardwalk. Next, she collected $200 for passing GO. She then lost half her remaining money when she landed on Illinois Avenue. </a:t>
            </a:r>
            <a:r>
              <a:rPr lang="en-US" sz="2400" dirty="0" err="1"/>
              <a:t>Samina</a:t>
            </a:r>
            <a:r>
              <a:rPr lang="en-US" sz="2400" dirty="0"/>
              <a:t> now has $2500. How much did she have just before she purchased the hotel?</a:t>
            </a:r>
            <a:endParaRPr lang="en-US" dirty="0"/>
          </a:p>
          <a:p>
            <a:pPr marL="0" indent="0">
              <a:lnSpc>
                <a:spcPct val="150000"/>
              </a:lnSpc>
              <a:buNone/>
            </a:pPr>
            <a:r>
              <a:rPr lang="en-US" b="1" i="1" dirty="0"/>
              <a:t>Understand the problem</a:t>
            </a:r>
          </a:p>
          <a:p>
            <a:pPr>
              <a:lnSpc>
                <a:spcPct val="150000"/>
              </a:lnSpc>
            </a:pPr>
            <a:r>
              <a:rPr lang="en-US" dirty="0"/>
              <a:t>How much money did </a:t>
            </a:r>
            <a:r>
              <a:rPr lang="en-US" dirty="0" err="1"/>
              <a:t>Samina</a:t>
            </a:r>
            <a:r>
              <a:rPr lang="en-US" dirty="0"/>
              <a:t> have just before she bought the hotel?</a:t>
            </a:r>
          </a:p>
          <a:p>
            <a:pPr>
              <a:lnSpc>
                <a:spcPct val="150000"/>
              </a:lnSpc>
            </a:pPr>
            <a:endParaRPr lang="en-US" dirty="0"/>
          </a:p>
          <a:p>
            <a:pPr>
              <a:lnSpc>
                <a:spcPct val="150000"/>
              </a:lnSpc>
            </a:pP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1550" y="685800"/>
            <a:ext cx="2381250" cy="619125"/>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1987A294-7714-4F0E-BCEF-75C80AED3264}"/>
                  </a:ext>
                </a:extLst>
              </p14:cNvPr>
              <p14:cNvContentPartPr/>
              <p14:nvPr/>
            </p14:nvContentPartPr>
            <p14:xfrm>
              <a:off x="13500339" y="1207698"/>
              <a:ext cx="19050" cy="19050"/>
            </p14:xfrm>
          </p:contentPart>
        </mc:Choice>
        <mc:Fallback xmlns="">
          <p:pic>
            <p:nvPicPr>
              <p:cNvPr id="6" name="Ink 5">
                <a:extLst>
                  <a:ext uri="{FF2B5EF4-FFF2-40B4-BE49-F238E27FC236}">
                    <a16:creationId xmlns:a16="http://schemas.microsoft.com/office/drawing/2014/main" id="{1987A294-7714-4F0E-BCEF-75C80AED3264}"/>
                  </a:ext>
                </a:extLst>
              </p:cNvPr>
              <p:cNvPicPr/>
              <p:nvPr/>
            </p:nvPicPr>
            <p:blipFill>
              <a:blip r:embed="rId5"/>
              <a:stretch>
                <a:fillRect/>
              </a:stretch>
            </p:blipFill>
            <p:spPr>
              <a:xfrm>
                <a:off x="12547839" y="255198"/>
                <a:ext cx="1905000" cy="1905000"/>
              </a:xfrm>
              <a:prstGeom prst="rect">
                <a:avLst/>
              </a:prstGeom>
            </p:spPr>
          </p:pic>
        </mc:Fallback>
      </mc:AlternateContent>
    </p:spTree>
    <p:extLst>
      <p:ext uri="{BB962C8B-B14F-4D97-AF65-F5344CB8AC3E}">
        <p14:creationId xmlns:p14="http://schemas.microsoft.com/office/powerpoint/2010/main" val="356897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Monopoly</a:t>
            </a:r>
            <a:br>
              <a:rPr lang="en-US" dirty="0"/>
            </a:br>
            <a:r>
              <a:rPr lang="en-US" i="1" dirty="0">
                <a:solidFill>
                  <a:schemeClr val="accent2"/>
                </a:solidFill>
              </a:rPr>
              <a:t>(Work backwards)</a:t>
            </a:r>
            <a:endParaRPr lang="en-US" dirty="0"/>
          </a:p>
        </p:txBody>
      </p:sp>
      <p:sp>
        <p:nvSpPr>
          <p:cNvPr id="3" name="Content Placeholder 2"/>
          <p:cNvSpPr>
            <a:spLocks noGrp="1"/>
          </p:cNvSpPr>
          <p:nvPr>
            <p:ph idx="1"/>
          </p:nvPr>
        </p:nvSpPr>
        <p:spPr>
          <a:xfrm>
            <a:off x="1371600" y="2285999"/>
            <a:ext cx="9601200" cy="4414763"/>
          </a:xfrm>
        </p:spPr>
        <p:txBody>
          <a:bodyPr>
            <a:normAutofit fontScale="92500" lnSpcReduction="20000"/>
          </a:bodyPr>
          <a:lstStyle/>
          <a:p>
            <a:pPr>
              <a:lnSpc>
                <a:spcPct val="150000"/>
              </a:lnSpc>
            </a:pPr>
            <a:r>
              <a:rPr lang="en-US" sz="1900" dirty="0"/>
              <a:t>In consecutive turns of a Monopoly game, </a:t>
            </a:r>
            <a:r>
              <a:rPr lang="en-US" sz="1900" dirty="0" err="1"/>
              <a:t>Samina</a:t>
            </a:r>
            <a:r>
              <a:rPr lang="en-US" sz="1900" dirty="0"/>
              <a:t> first paid $800 for a hotel. She then lost half her money when she landed on Boardwalk. Next, she collected $200 for passing GO. She then lost half her remaining money when she landed on Illinois Avenue. </a:t>
            </a:r>
            <a:r>
              <a:rPr lang="en-US" sz="1900" dirty="0" err="1"/>
              <a:t>Samina</a:t>
            </a:r>
            <a:r>
              <a:rPr lang="en-US" sz="1900" dirty="0"/>
              <a:t> now has $2500. How much did she have just before she purchased the hotel?</a:t>
            </a:r>
            <a:endParaRPr lang="en-US" sz="1700" dirty="0"/>
          </a:p>
          <a:p>
            <a:pPr marL="0" indent="0">
              <a:lnSpc>
                <a:spcPct val="150000"/>
              </a:lnSpc>
              <a:buNone/>
            </a:pPr>
            <a:r>
              <a:rPr lang="en-US" b="1" i="1" dirty="0"/>
              <a:t>Devise a Plan</a:t>
            </a:r>
          </a:p>
          <a:p>
            <a:pPr>
              <a:lnSpc>
                <a:spcPct val="150000"/>
              </a:lnSpc>
            </a:pPr>
            <a:r>
              <a:rPr lang="en-US" dirty="0"/>
              <a:t>We could try using algebra, but let’s try a simpler way.</a:t>
            </a:r>
          </a:p>
          <a:p>
            <a:pPr>
              <a:lnSpc>
                <a:spcPct val="150000"/>
              </a:lnSpc>
            </a:pPr>
            <a:r>
              <a:rPr lang="en-US" dirty="0"/>
              <a:t>Each time there is a change in Samina’s wealth, we are told how much she has after the change and how much the change is, either in absolute terms (e.g. $200) or in relative terms (e.g., half her money).</a:t>
            </a:r>
          </a:p>
          <a:p>
            <a:pPr>
              <a:lnSpc>
                <a:spcPct val="150000"/>
              </a:lnSpc>
            </a:pPr>
            <a:r>
              <a:rPr lang="en-US" dirty="0"/>
              <a:t>So we </a:t>
            </a:r>
            <a:r>
              <a:rPr lang="en-US" b="1" i="1" dirty="0"/>
              <a:t>can</a:t>
            </a:r>
            <a:r>
              <a:rPr lang="en-US" dirty="0"/>
              <a:t> actually work backwards.</a:t>
            </a:r>
          </a:p>
          <a:p>
            <a:pPr>
              <a:lnSpc>
                <a:spcPct val="150000"/>
              </a:lnSpc>
            </a:pPr>
            <a:endParaRPr lang="en-US" dirty="0"/>
          </a:p>
          <a:p>
            <a:pPr>
              <a:lnSpc>
                <a:spcPct val="150000"/>
              </a:lnSpc>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1550" y="685800"/>
            <a:ext cx="2381250" cy="619125"/>
          </a:xfrm>
          <a:prstGeom prst="rect">
            <a:avLst/>
          </a:prstGeom>
        </p:spPr>
      </p:pic>
    </p:spTree>
    <p:extLst>
      <p:ext uri="{BB962C8B-B14F-4D97-AF65-F5344CB8AC3E}">
        <p14:creationId xmlns:p14="http://schemas.microsoft.com/office/powerpoint/2010/main" val="3585300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Monopoly</a:t>
            </a:r>
            <a:br>
              <a:rPr lang="en-US" dirty="0"/>
            </a:br>
            <a:r>
              <a:rPr lang="en-US" i="1" dirty="0">
                <a:solidFill>
                  <a:schemeClr val="accent2"/>
                </a:solidFill>
              </a:rPr>
              <a:t>(Work backwards)</a:t>
            </a:r>
            <a:endParaRPr lang="en-US" dirty="0"/>
          </a:p>
        </p:txBody>
      </p:sp>
      <p:sp>
        <p:nvSpPr>
          <p:cNvPr id="3" name="Content Placeholder 2"/>
          <p:cNvSpPr>
            <a:spLocks noGrp="1"/>
          </p:cNvSpPr>
          <p:nvPr>
            <p:ph idx="1"/>
          </p:nvPr>
        </p:nvSpPr>
        <p:spPr>
          <a:xfrm>
            <a:off x="1371600" y="2285999"/>
            <a:ext cx="9601200" cy="4572001"/>
          </a:xfrm>
        </p:spPr>
        <p:txBody>
          <a:bodyPr>
            <a:normAutofit fontScale="92500" lnSpcReduction="20000"/>
          </a:bodyPr>
          <a:lstStyle/>
          <a:p>
            <a:pPr>
              <a:lnSpc>
                <a:spcPct val="150000"/>
              </a:lnSpc>
            </a:pPr>
            <a:r>
              <a:rPr lang="en-US" sz="1900" dirty="0"/>
              <a:t>In consecutive turns of a Monopoly game, </a:t>
            </a:r>
            <a:r>
              <a:rPr lang="en-US" sz="1900" dirty="0" err="1"/>
              <a:t>Samina</a:t>
            </a:r>
            <a:r>
              <a:rPr lang="en-US" sz="1900" dirty="0"/>
              <a:t> first paid $800 for a hotel. She then lost half her money when she landed on Boardwalk. Next, she collected $200 for passing GO. She then lost half her remaining money when she landed on Illinois Avenue. </a:t>
            </a:r>
            <a:r>
              <a:rPr lang="en-US" sz="1900" dirty="0" err="1"/>
              <a:t>Samina</a:t>
            </a:r>
            <a:r>
              <a:rPr lang="en-US" sz="1900" dirty="0"/>
              <a:t> now has $2500. How much did she have just before she purchased the hotel?</a:t>
            </a:r>
            <a:endParaRPr lang="en-US" sz="1700" dirty="0"/>
          </a:p>
          <a:p>
            <a:pPr marL="0" indent="0">
              <a:lnSpc>
                <a:spcPct val="150000"/>
              </a:lnSpc>
              <a:buNone/>
            </a:pPr>
            <a:r>
              <a:rPr lang="en-US" b="1" i="1" dirty="0"/>
              <a:t>Carry out the Plan</a:t>
            </a:r>
          </a:p>
          <a:p>
            <a:pPr>
              <a:lnSpc>
                <a:spcPct val="150000"/>
              </a:lnSpc>
            </a:pPr>
            <a:r>
              <a:rPr lang="en-US" dirty="0"/>
              <a:t>When </a:t>
            </a:r>
            <a:r>
              <a:rPr lang="en-US" dirty="0" err="1"/>
              <a:t>Samina</a:t>
            </a:r>
            <a:r>
              <a:rPr lang="en-US" dirty="0"/>
              <a:t> landed on Illinois Avenue, she lost half her money and now has $2500. So, she must have double that amount before that turn, that is, $5000.</a:t>
            </a:r>
          </a:p>
          <a:p>
            <a:pPr>
              <a:lnSpc>
                <a:spcPct val="150000"/>
              </a:lnSpc>
            </a:pPr>
            <a:r>
              <a:rPr lang="en-US" dirty="0"/>
              <a:t>Before passing Go, she must have had $5000 - $200 = $4800</a:t>
            </a:r>
          </a:p>
          <a:p>
            <a:pPr>
              <a:lnSpc>
                <a:spcPct val="150000"/>
              </a:lnSpc>
            </a:pPr>
            <a:r>
              <a:rPr lang="en-US" dirty="0"/>
              <a:t>Before landing on Boardwalk, she must have had twice of $4800, that is, $9600.</a:t>
            </a:r>
          </a:p>
          <a:p>
            <a:pPr>
              <a:lnSpc>
                <a:spcPct val="150000"/>
              </a:lnSpc>
            </a:pPr>
            <a:r>
              <a:rPr lang="en-US" dirty="0"/>
              <a:t>Before purchasing the hotel, she must have had 9600 + 800 = $10,400</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1550" y="685800"/>
            <a:ext cx="2381250" cy="619125"/>
          </a:xfrm>
          <a:prstGeom prst="rect">
            <a:avLst/>
          </a:prstGeom>
        </p:spPr>
      </p:pic>
      <p:grpSp>
        <p:nvGrpSpPr>
          <p:cNvPr id="25" name="Group 24"/>
          <p:cNvGrpSpPr/>
          <p:nvPr/>
        </p:nvGrpSpPr>
        <p:grpSpPr>
          <a:xfrm>
            <a:off x="1799409" y="2726871"/>
            <a:ext cx="9075417" cy="1027392"/>
            <a:chOff x="1799409" y="2726871"/>
            <a:chExt cx="9075417" cy="1027392"/>
          </a:xfrm>
        </p:grpSpPr>
        <p:sp>
          <p:nvSpPr>
            <p:cNvPr id="4" name="Left Bracket 3"/>
            <p:cNvSpPr/>
            <p:nvPr/>
          </p:nvSpPr>
          <p:spPr>
            <a:xfrm>
              <a:off x="10384971" y="2726871"/>
              <a:ext cx="130628" cy="293914"/>
            </a:xfrm>
            <a:prstGeom prst="leftBracket">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6" name="Right Bracket 5"/>
            <p:cNvSpPr/>
            <p:nvPr/>
          </p:nvSpPr>
          <p:spPr>
            <a:xfrm>
              <a:off x="2465615" y="3461655"/>
              <a:ext cx="130628" cy="292608"/>
            </a:xfrm>
            <a:prstGeom prst="rightBracket">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grpSp>
          <p:nvGrpSpPr>
            <p:cNvPr id="24" name="Group 23"/>
            <p:cNvGrpSpPr/>
            <p:nvPr/>
          </p:nvGrpSpPr>
          <p:grpSpPr>
            <a:xfrm>
              <a:off x="1799409" y="2992261"/>
              <a:ext cx="9075417" cy="729344"/>
              <a:chOff x="1799409" y="2992261"/>
              <a:chExt cx="9075417" cy="729344"/>
            </a:xfrm>
          </p:grpSpPr>
          <p:cxnSp>
            <p:nvCxnSpPr>
              <p:cNvPr id="8" name="Straight Connector 7"/>
              <p:cNvCxnSpPr/>
              <p:nvPr/>
            </p:nvCxnSpPr>
            <p:spPr>
              <a:xfrm>
                <a:off x="1845129" y="3347352"/>
                <a:ext cx="857250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9" name="Straight Connector 8"/>
              <p:cNvCxnSpPr/>
              <p:nvPr/>
            </p:nvCxnSpPr>
            <p:spPr>
              <a:xfrm>
                <a:off x="1799409" y="3721605"/>
                <a:ext cx="73152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11" name="Straight Connector 10"/>
              <p:cNvCxnSpPr/>
              <p:nvPr/>
            </p:nvCxnSpPr>
            <p:spPr>
              <a:xfrm>
                <a:off x="10509066" y="2992261"/>
                <a:ext cx="365760" cy="0"/>
              </a:xfrm>
              <a:prstGeom prst="line">
                <a:avLst/>
              </a:prstGeom>
            </p:spPr>
            <p:style>
              <a:lnRef idx="2">
                <a:schemeClr val="accent6"/>
              </a:lnRef>
              <a:fillRef idx="0">
                <a:schemeClr val="accent6"/>
              </a:fillRef>
              <a:effectRef idx="1">
                <a:schemeClr val="accent6"/>
              </a:effectRef>
              <a:fontRef idx="minor">
                <a:schemeClr val="tx1"/>
              </a:fontRef>
            </p:style>
          </p:cxnSp>
        </p:grpSp>
      </p:grpSp>
      <p:grpSp>
        <p:nvGrpSpPr>
          <p:cNvPr id="26" name="Group 25"/>
          <p:cNvGrpSpPr/>
          <p:nvPr/>
        </p:nvGrpSpPr>
        <p:grpSpPr>
          <a:xfrm>
            <a:off x="6422571" y="2726871"/>
            <a:ext cx="3959134" cy="293914"/>
            <a:chOff x="6422571" y="2726871"/>
            <a:chExt cx="3959134" cy="293914"/>
          </a:xfrm>
        </p:grpSpPr>
        <p:sp>
          <p:nvSpPr>
            <p:cNvPr id="14" name="Left Bracket 13"/>
            <p:cNvSpPr/>
            <p:nvPr/>
          </p:nvSpPr>
          <p:spPr>
            <a:xfrm>
              <a:off x="6422571" y="2726871"/>
              <a:ext cx="130628" cy="293914"/>
            </a:xfrm>
            <a:prstGeom prst="leftBracket">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15" name="Right Bracket 14"/>
            <p:cNvSpPr/>
            <p:nvPr/>
          </p:nvSpPr>
          <p:spPr>
            <a:xfrm>
              <a:off x="10251077" y="2728177"/>
              <a:ext cx="130628" cy="292608"/>
            </a:xfrm>
            <a:prstGeom prst="rightBracket">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cxnSp>
          <p:nvCxnSpPr>
            <p:cNvPr id="16" name="Straight Connector 15"/>
            <p:cNvCxnSpPr/>
            <p:nvPr/>
          </p:nvCxnSpPr>
          <p:spPr>
            <a:xfrm>
              <a:off x="6422571" y="2993566"/>
              <a:ext cx="3931920" cy="0"/>
            </a:xfrm>
            <a:prstGeom prst="line">
              <a:avLst/>
            </a:prstGeom>
          </p:spPr>
          <p:style>
            <a:lnRef idx="2">
              <a:schemeClr val="accent6"/>
            </a:lnRef>
            <a:fillRef idx="0">
              <a:schemeClr val="accent6"/>
            </a:fillRef>
            <a:effectRef idx="1">
              <a:schemeClr val="accent6"/>
            </a:effectRef>
            <a:fontRef idx="minor">
              <a:schemeClr val="tx1"/>
            </a:fontRef>
          </p:style>
        </p:cxnSp>
      </p:grpSp>
      <p:grpSp>
        <p:nvGrpSpPr>
          <p:cNvPr id="27" name="Group 26"/>
          <p:cNvGrpSpPr/>
          <p:nvPr/>
        </p:nvGrpSpPr>
        <p:grpSpPr>
          <a:xfrm>
            <a:off x="1845129" y="2339009"/>
            <a:ext cx="8854439" cy="680470"/>
            <a:chOff x="1845129" y="2339009"/>
            <a:chExt cx="8854439" cy="680470"/>
          </a:xfrm>
        </p:grpSpPr>
        <p:sp>
          <p:nvSpPr>
            <p:cNvPr id="17" name="Left Bracket 16"/>
            <p:cNvSpPr/>
            <p:nvPr/>
          </p:nvSpPr>
          <p:spPr>
            <a:xfrm>
              <a:off x="9236528" y="2339009"/>
              <a:ext cx="130628" cy="293914"/>
            </a:xfrm>
            <a:prstGeom prst="leftBracket">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18" name="Right Bracket 17"/>
            <p:cNvSpPr/>
            <p:nvPr/>
          </p:nvSpPr>
          <p:spPr>
            <a:xfrm>
              <a:off x="6288677" y="2726871"/>
              <a:ext cx="130628" cy="292608"/>
            </a:xfrm>
            <a:prstGeom prst="rightBracket">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cxnSp>
          <p:nvCxnSpPr>
            <p:cNvPr id="19" name="Straight Connector 18"/>
            <p:cNvCxnSpPr/>
            <p:nvPr/>
          </p:nvCxnSpPr>
          <p:spPr>
            <a:xfrm>
              <a:off x="9236528" y="2605704"/>
              <a:ext cx="146304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20" name="Straight Connector 19"/>
            <p:cNvCxnSpPr/>
            <p:nvPr/>
          </p:nvCxnSpPr>
          <p:spPr>
            <a:xfrm>
              <a:off x="1845129" y="2993566"/>
              <a:ext cx="4526280" cy="0"/>
            </a:xfrm>
            <a:prstGeom prst="line">
              <a:avLst/>
            </a:prstGeom>
          </p:spPr>
          <p:style>
            <a:lnRef idx="2">
              <a:schemeClr val="accent6"/>
            </a:lnRef>
            <a:fillRef idx="0">
              <a:schemeClr val="accent6"/>
            </a:fillRef>
            <a:effectRef idx="1">
              <a:schemeClr val="accent6"/>
            </a:effectRef>
            <a:fontRef idx="minor">
              <a:schemeClr val="tx1"/>
            </a:fontRef>
          </p:style>
        </p:cxnSp>
      </p:grpSp>
      <p:grpSp>
        <p:nvGrpSpPr>
          <p:cNvPr id="28" name="Group 27"/>
          <p:cNvGrpSpPr/>
          <p:nvPr/>
        </p:nvGrpSpPr>
        <p:grpSpPr>
          <a:xfrm>
            <a:off x="5843452" y="2339009"/>
            <a:ext cx="3403961" cy="293914"/>
            <a:chOff x="5843452" y="2339009"/>
            <a:chExt cx="3403961" cy="293914"/>
          </a:xfrm>
        </p:grpSpPr>
        <p:sp>
          <p:nvSpPr>
            <p:cNvPr id="21" name="Left Bracket 20"/>
            <p:cNvSpPr/>
            <p:nvPr/>
          </p:nvSpPr>
          <p:spPr>
            <a:xfrm>
              <a:off x="5843452" y="2339009"/>
              <a:ext cx="130628" cy="293914"/>
            </a:xfrm>
            <a:prstGeom prst="leftBracket">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22" name="Right Bracket 21"/>
            <p:cNvSpPr/>
            <p:nvPr/>
          </p:nvSpPr>
          <p:spPr>
            <a:xfrm>
              <a:off x="9116785" y="2340315"/>
              <a:ext cx="130628" cy="292608"/>
            </a:xfrm>
            <a:prstGeom prst="rightBracket">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cxnSp>
          <p:nvCxnSpPr>
            <p:cNvPr id="23" name="Straight Connector 22"/>
            <p:cNvCxnSpPr/>
            <p:nvPr/>
          </p:nvCxnSpPr>
          <p:spPr>
            <a:xfrm>
              <a:off x="5843452" y="2605704"/>
              <a:ext cx="3383280" cy="0"/>
            </a:xfrm>
            <a:prstGeom prst="line">
              <a:avLst/>
            </a:prstGeom>
          </p:spPr>
          <p:style>
            <a:lnRef idx="2">
              <a:schemeClr val="accent6"/>
            </a:lnRef>
            <a:fillRef idx="0">
              <a:schemeClr val="accent6"/>
            </a:fillRef>
            <a:effectRef idx="1">
              <a:schemeClr val="accent6"/>
            </a:effectRef>
            <a:fontRef idx="minor">
              <a:schemeClr val="tx1"/>
            </a:fontRef>
          </p:style>
        </p:cxnSp>
      </p:grpSp>
    </p:spTree>
    <p:extLst>
      <p:ext uri="{BB962C8B-B14F-4D97-AF65-F5344CB8AC3E}">
        <p14:creationId xmlns:p14="http://schemas.microsoft.com/office/powerpoint/2010/main" val="2169492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0" presetClass="exit" presetSubtype="0" fill="hold" nodeType="withEffect">
                                  <p:stCondLst>
                                    <p:cond delay="0"/>
                                  </p:stCondLst>
                                  <p:childTnLst>
                                    <p:animEffect transition="out" filter="fade">
                                      <p:cBhvr>
                                        <p:cTn id="14" dur="500"/>
                                        <p:tgtEl>
                                          <p:spTgt spid="25"/>
                                        </p:tgtEl>
                                      </p:cBhvr>
                                    </p:animEffect>
                                    <p:set>
                                      <p:cBhvr>
                                        <p:cTn id="15" dur="1" fill="hold">
                                          <p:stCondLst>
                                            <p:cond delay="499"/>
                                          </p:stCondLst>
                                        </p:cTn>
                                        <p:tgtEl>
                                          <p:spTgt spid="25"/>
                                        </p:tgtEl>
                                        <p:attrNameLst>
                                          <p:attrName>style.visibility</p:attrName>
                                        </p:attrNameLst>
                                      </p:cBhvr>
                                      <p:to>
                                        <p:strVal val="hidden"/>
                                      </p:to>
                                    </p:set>
                                  </p:childTnLst>
                                </p:cTn>
                              </p:par>
                              <p:par>
                                <p:cTn id="16" presetID="1" presetClass="entr" presetSubtype="0" fill="hold" nodeType="withEffect">
                                  <p:stCondLst>
                                    <p:cond delay="0"/>
                                  </p:stCondLst>
                                  <p:childTnLst>
                                    <p:set>
                                      <p:cBhvr>
                                        <p:cTn id="17" dur="1" fill="hold">
                                          <p:stCondLst>
                                            <p:cond delay="0"/>
                                          </p:stCondLst>
                                        </p:cTn>
                                        <p:tgtEl>
                                          <p:spTgt spid="2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par>
                                <p:cTn id="22" presetID="10" presetClass="exit" presetSubtype="0" fill="hold" nodeType="withEffect">
                                  <p:stCondLst>
                                    <p:cond delay="0"/>
                                  </p:stCondLst>
                                  <p:childTnLst>
                                    <p:animEffect transition="out" filter="fade">
                                      <p:cBhvr>
                                        <p:cTn id="23" dur="500"/>
                                        <p:tgtEl>
                                          <p:spTgt spid="26"/>
                                        </p:tgtEl>
                                      </p:cBhvr>
                                    </p:animEffect>
                                    <p:set>
                                      <p:cBhvr>
                                        <p:cTn id="24" dur="1" fill="hold">
                                          <p:stCondLst>
                                            <p:cond delay="499"/>
                                          </p:stCondLst>
                                        </p:cTn>
                                        <p:tgtEl>
                                          <p:spTgt spid="26"/>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0" presetClass="exit" presetSubtype="0" fill="hold" nodeType="withEffect">
                                  <p:stCondLst>
                                    <p:cond delay="0"/>
                                  </p:stCondLst>
                                  <p:childTnLst>
                                    <p:animEffect transition="out" filter="fade">
                                      <p:cBhvr>
                                        <p:cTn id="32" dur="500"/>
                                        <p:tgtEl>
                                          <p:spTgt spid="27"/>
                                        </p:tgtEl>
                                      </p:cBhvr>
                                    </p:animEffect>
                                    <p:set>
                                      <p:cBhvr>
                                        <p:cTn id="33" dur="1" fill="hold">
                                          <p:stCondLst>
                                            <p:cond delay="499"/>
                                          </p:stCondLst>
                                        </p:cTn>
                                        <p:tgtEl>
                                          <p:spTgt spid="27"/>
                                        </p:tgtEl>
                                        <p:attrNameLst>
                                          <p:attrName>style.visibility</p:attrName>
                                        </p:attrNameLst>
                                      </p:cBhvr>
                                      <p:to>
                                        <p:strVal val="hidden"/>
                                      </p:to>
                                    </p:set>
                                  </p:childTnLst>
                                </p:cTn>
                              </p:par>
                              <p:par>
                                <p:cTn id="34" presetID="1" presetClass="entr" presetSubtype="0" fill="hold" nodeType="withEffect">
                                  <p:stCondLst>
                                    <p:cond delay="0"/>
                                  </p:stCondLst>
                                  <p:childTnLst>
                                    <p:set>
                                      <p:cBhvr>
                                        <p:cTn id="35"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Monopoly</a:t>
            </a:r>
            <a:br>
              <a:rPr lang="en-US" dirty="0"/>
            </a:br>
            <a:r>
              <a:rPr lang="en-US" i="1" dirty="0">
                <a:solidFill>
                  <a:schemeClr val="accent2"/>
                </a:solidFill>
              </a:rPr>
              <a:t>(Work backwards)</a:t>
            </a:r>
            <a:endParaRPr lang="en-US" dirty="0"/>
          </a:p>
        </p:txBody>
      </p:sp>
      <p:sp>
        <p:nvSpPr>
          <p:cNvPr id="3" name="Content Placeholder 2"/>
          <p:cNvSpPr>
            <a:spLocks noGrp="1"/>
          </p:cNvSpPr>
          <p:nvPr>
            <p:ph idx="1"/>
          </p:nvPr>
        </p:nvSpPr>
        <p:spPr>
          <a:xfrm>
            <a:off x="1371600" y="2285999"/>
            <a:ext cx="9601200" cy="4572001"/>
          </a:xfrm>
        </p:spPr>
        <p:txBody>
          <a:bodyPr>
            <a:normAutofit fontScale="92500" lnSpcReduction="20000"/>
          </a:bodyPr>
          <a:lstStyle/>
          <a:p>
            <a:pPr>
              <a:lnSpc>
                <a:spcPct val="150000"/>
              </a:lnSpc>
            </a:pPr>
            <a:r>
              <a:rPr lang="en-US" sz="1900" dirty="0"/>
              <a:t>In consecutive turns of a Monopoly game, </a:t>
            </a:r>
            <a:r>
              <a:rPr lang="en-US" sz="1900" dirty="0" err="1"/>
              <a:t>Samina</a:t>
            </a:r>
            <a:r>
              <a:rPr lang="en-US" sz="1900" dirty="0"/>
              <a:t> first paid $800 for a hotel. She then lost half her money when she landed on Boardwalk. Next, she collected $200 for passing GO. She then lost half her remaining money when she landed on Illinois Avenue. </a:t>
            </a:r>
            <a:r>
              <a:rPr lang="en-US" sz="1900" dirty="0" err="1"/>
              <a:t>Samina</a:t>
            </a:r>
            <a:r>
              <a:rPr lang="en-US" sz="1900" dirty="0"/>
              <a:t> now has $2500. How much did she have just before she purchased the hotel?</a:t>
            </a:r>
            <a:endParaRPr lang="en-US" sz="1700" dirty="0"/>
          </a:p>
          <a:p>
            <a:pPr marL="0" indent="0">
              <a:lnSpc>
                <a:spcPct val="150000"/>
              </a:lnSpc>
              <a:buNone/>
            </a:pPr>
            <a:r>
              <a:rPr lang="en-US" b="1" i="1" dirty="0"/>
              <a:t>Review the solution</a:t>
            </a:r>
          </a:p>
          <a:p>
            <a:pPr>
              <a:lnSpc>
                <a:spcPct val="150000"/>
              </a:lnSpc>
            </a:pPr>
            <a:r>
              <a:rPr lang="en-US" dirty="0"/>
              <a:t>Work forwards:</a:t>
            </a:r>
          </a:p>
          <a:p>
            <a:pPr lvl="1">
              <a:lnSpc>
                <a:spcPct val="150000"/>
              </a:lnSpc>
            </a:pPr>
            <a:r>
              <a:rPr lang="en-US" dirty="0"/>
              <a:t>10400 – 800 = 9600 (purchased hotel)</a:t>
            </a:r>
          </a:p>
          <a:p>
            <a:pPr lvl="1">
              <a:lnSpc>
                <a:spcPct val="150000"/>
              </a:lnSpc>
            </a:pPr>
            <a:r>
              <a:rPr lang="en-US" dirty="0"/>
              <a:t>9600 / 2 = 4800 (landed on Boardwalk)</a:t>
            </a:r>
          </a:p>
          <a:p>
            <a:pPr lvl="1">
              <a:lnSpc>
                <a:spcPct val="150000"/>
              </a:lnSpc>
            </a:pPr>
            <a:r>
              <a:rPr lang="en-US" dirty="0"/>
              <a:t>4800 + 200 = 5000 (passed Go)</a:t>
            </a:r>
          </a:p>
          <a:p>
            <a:pPr lvl="1">
              <a:lnSpc>
                <a:spcPct val="150000"/>
              </a:lnSpc>
            </a:pPr>
            <a:r>
              <a:rPr lang="en-US" dirty="0"/>
              <a:t>5000 / 2 = 2500 (landed on Illinois Avenue)</a:t>
            </a:r>
          </a:p>
          <a:p>
            <a:pPr>
              <a:lnSpc>
                <a:spcPct val="150000"/>
              </a:lnSpc>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1550" y="685800"/>
            <a:ext cx="2381250" cy="619125"/>
          </a:xfrm>
          <a:prstGeom prst="rect">
            <a:avLst/>
          </a:prstGeom>
        </p:spPr>
      </p:pic>
    </p:spTree>
    <p:extLst>
      <p:ext uri="{BB962C8B-B14F-4D97-AF65-F5344CB8AC3E}">
        <p14:creationId xmlns:p14="http://schemas.microsoft.com/office/powerpoint/2010/main" val="3458730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Monopoly</a:t>
            </a:r>
            <a:br>
              <a:rPr lang="en-US" dirty="0"/>
            </a:br>
            <a:r>
              <a:rPr lang="en-US" i="1" dirty="0">
                <a:solidFill>
                  <a:schemeClr val="accent2"/>
                </a:solidFill>
              </a:rPr>
              <a:t>(Work backwards)</a:t>
            </a:r>
            <a:endParaRPr lang="en-US" dirty="0"/>
          </a:p>
        </p:txBody>
      </p:sp>
      <p:sp>
        <p:nvSpPr>
          <p:cNvPr id="3" name="Content Placeholder 2"/>
          <p:cNvSpPr>
            <a:spLocks noGrp="1"/>
          </p:cNvSpPr>
          <p:nvPr>
            <p:ph idx="1"/>
          </p:nvPr>
        </p:nvSpPr>
        <p:spPr>
          <a:xfrm>
            <a:off x="1371600" y="2285999"/>
            <a:ext cx="9601200" cy="4572001"/>
          </a:xfrm>
        </p:spPr>
        <p:txBody>
          <a:bodyPr>
            <a:normAutofit/>
          </a:bodyPr>
          <a:lstStyle/>
          <a:p>
            <a:pPr>
              <a:lnSpc>
                <a:spcPct val="150000"/>
              </a:lnSpc>
            </a:pPr>
            <a:r>
              <a:rPr lang="en-US" sz="1900" dirty="0"/>
              <a:t>In consecutive turns of a Monopoly game, </a:t>
            </a:r>
            <a:r>
              <a:rPr lang="en-US" sz="1900" dirty="0" err="1"/>
              <a:t>Samina</a:t>
            </a:r>
            <a:r>
              <a:rPr lang="en-US" sz="1900" dirty="0"/>
              <a:t> first paid $800 for a hotel. She then lost half her money when she landed on Boardwalk. Next, she collected $200 for passing GO. She then lost half her remaining money when she landed on Illinois Avenue. </a:t>
            </a:r>
            <a:r>
              <a:rPr lang="en-US" sz="1900" dirty="0" err="1"/>
              <a:t>Samina</a:t>
            </a:r>
            <a:r>
              <a:rPr lang="en-US" sz="1900" dirty="0"/>
              <a:t> now has $2500. How much did she have just before she purchased the hotel?</a:t>
            </a:r>
            <a:endParaRPr lang="en-US" sz="1700" dirty="0"/>
          </a:p>
          <a:p>
            <a:pPr marL="0" indent="0">
              <a:lnSpc>
                <a:spcPct val="150000"/>
              </a:lnSpc>
              <a:buNone/>
            </a:pPr>
            <a:r>
              <a:rPr lang="en-US" b="1" i="1" dirty="0"/>
              <a:t>Review the solution</a:t>
            </a:r>
          </a:p>
          <a:p>
            <a:pPr>
              <a:lnSpc>
                <a:spcPct val="150000"/>
              </a:lnSpc>
            </a:pPr>
            <a:r>
              <a:rPr lang="en-US" dirty="0"/>
              <a:t>Challenge: verify the solution using algebra</a:t>
            </a:r>
          </a:p>
          <a:p>
            <a:pPr>
              <a:lnSpc>
                <a:spcPct val="150000"/>
              </a:lnSpc>
            </a:pP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1550" y="685800"/>
            <a:ext cx="2381250" cy="619125"/>
          </a:xfrm>
          <a:prstGeom prst="rect">
            <a:avLst/>
          </a:prstGeom>
        </p:spPr>
      </p:pic>
    </p:spTree>
    <p:extLst>
      <p:ext uri="{BB962C8B-B14F-4D97-AF65-F5344CB8AC3E}">
        <p14:creationId xmlns:p14="http://schemas.microsoft.com/office/powerpoint/2010/main" val="1807647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026" y="555172"/>
            <a:ext cx="9130088" cy="1445358"/>
          </a:xfrm>
        </p:spPr>
        <p:txBody>
          <a:bodyPr>
            <a:noAutofit/>
          </a:bodyPr>
          <a:lstStyle/>
          <a:p>
            <a:pPr algn="l"/>
            <a:r>
              <a:rPr lang="en-US" sz="5400" dirty="0"/>
              <a:t>Polya’s Four-Step Problem-Solving Strategy </a:t>
            </a:r>
          </a:p>
        </p:txBody>
      </p:sp>
      <p:sp>
        <p:nvSpPr>
          <p:cNvPr id="3" name="Content Placeholder 2"/>
          <p:cNvSpPr>
            <a:spLocks noGrp="1"/>
          </p:cNvSpPr>
          <p:nvPr>
            <p:ph type="body" idx="1"/>
          </p:nvPr>
        </p:nvSpPr>
        <p:spPr>
          <a:xfrm>
            <a:off x="6099025" y="3705957"/>
            <a:ext cx="4819346" cy="1934657"/>
          </a:xfrm>
        </p:spPr>
        <p:txBody>
          <a:bodyPr>
            <a:normAutofit/>
          </a:bodyPr>
          <a:lstStyle/>
          <a:p>
            <a:pPr marL="457200" indent="-457200">
              <a:buFont typeface="+mj-lt"/>
              <a:buAutoNum type="arabicPeriod"/>
            </a:pPr>
            <a:r>
              <a:rPr lang="en-US" dirty="0"/>
              <a:t>Understand the problem. </a:t>
            </a:r>
          </a:p>
          <a:p>
            <a:pPr marL="457200" indent="-457200">
              <a:buFont typeface="+mj-lt"/>
              <a:buAutoNum type="arabicPeriod"/>
            </a:pPr>
            <a:r>
              <a:rPr lang="en-US" dirty="0"/>
              <a:t>Devise a plan. </a:t>
            </a:r>
          </a:p>
          <a:p>
            <a:pPr marL="457200" indent="-457200">
              <a:buFont typeface="+mj-lt"/>
              <a:buAutoNum type="arabicPeriod"/>
            </a:pPr>
            <a:r>
              <a:rPr lang="en-US" dirty="0"/>
              <a:t>Carry out the plan. </a:t>
            </a:r>
          </a:p>
          <a:p>
            <a:pPr marL="457200" indent="-457200">
              <a:buFont typeface="+mj-lt"/>
              <a:buAutoNum type="arabicPeriod"/>
            </a:pPr>
            <a:r>
              <a:rPr lang="en-US" dirty="0"/>
              <a:t>Review the solution.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5868" y="0"/>
            <a:ext cx="1562318" cy="2000529"/>
          </a:xfrm>
          <a:prstGeom prst="rect">
            <a:avLst/>
          </a:prstGeom>
        </p:spPr>
      </p:pic>
    </p:spTree>
    <p:extLst>
      <p:ext uri="{BB962C8B-B14F-4D97-AF65-F5344CB8AC3E}">
        <p14:creationId xmlns:p14="http://schemas.microsoft.com/office/powerpoint/2010/main" val="109281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Question of Age</a:t>
            </a:r>
            <a:br>
              <a:rPr lang="en-US" dirty="0"/>
            </a:br>
            <a:r>
              <a:rPr lang="en-US" i="1" dirty="0">
                <a:solidFill>
                  <a:schemeClr val="accent2"/>
                </a:solidFill>
              </a:rPr>
              <a:t>(Guess and check)</a:t>
            </a:r>
            <a:endParaRPr lang="en-US" dirty="0"/>
          </a:p>
        </p:txBody>
      </p:sp>
      <p:sp>
        <p:nvSpPr>
          <p:cNvPr id="3" name="Content Placeholder 2"/>
          <p:cNvSpPr>
            <a:spLocks noGrp="1"/>
          </p:cNvSpPr>
          <p:nvPr>
            <p:ph idx="1"/>
          </p:nvPr>
        </p:nvSpPr>
        <p:spPr>
          <a:xfrm>
            <a:off x="1371600" y="2286000"/>
            <a:ext cx="9601200" cy="4114800"/>
          </a:xfrm>
        </p:spPr>
        <p:txBody>
          <a:bodyPr>
            <a:normAutofit/>
          </a:bodyPr>
          <a:lstStyle/>
          <a:p>
            <a:pPr>
              <a:lnSpc>
                <a:spcPct val="150000"/>
              </a:lnSpc>
            </a:pPr>
            <a:r>
              <a:rPr lang="en-US" sz="2400" dirty="0"/>
              <a:t>The product of the ages, in years, of three teenagers is 4590. None of the teens are the same age. What are the ages of the teenagers? </a:t>
            </a:r>
            <a:endParaRPr lang="en-US" dirty="0"/>
          </a:p>
          <a:p>
            <a:pPr marL="0" indent="0">
              <a:lnSpc>
                <a:spcPct val="150000"/>
              </a:lnSpc>
              <a:buNone/>
            </a:pPr>
            <a:r>
              <a:rPr lang="en-US" b="1" i="1" dirty="0"/>
              <a:t>Understand the problem</a:t>
            </a:r>
          </a:p>
          <a:p>
            <a:pPr>
              <a:lnSpc>
                <a:spcPct val="150000"/>
              </a:lnSpc>
            </a:pPr>
            <a:r>
              <a:rPr lang="en-US" dirty="0"/>
              <a:t>The set of possibilities is quite small: {13, 14, 15, 16, 17, 18, 19}</a:t>
            </a:r>
          </a:p>
          <a:p>
            <a:pPr>
              <a:lnSpc>
                <a:spcPct val="150000"/>
              </a:lnSpc>
            </a:pPr>
            <a:r>
              <a:rPr lang="en-US" dirty="0"/>
              <a:t>Three distinct (that is, different) numbers must be chosen from this set</a:t>
            </a:r>
          </a:p>
          <a:p>
            <a:pPr>
              <a:lnSpc>
                <a:spcPct val="150000"/>
              </a:lnSpc>
            </a:pPr>
            <a:r>
              <a:rPr lang="en-US" dirty="0"/>
              <a:t>Their product must be 4590</a:t>
            </a:r>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1181896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Question of Age</a:t>
            </a:r>
            <a:br>
              <a:rPr lang="en-US" dirty="0"/>
            </a:br>
            <a:r>
              <a:rPr lang="en-US" i="1" dirty="0">
                <a:solidFill>
                  <a:schemeClr val="accent2"/>
                </a:solidFill>
              </a:rPr>
              <a:t>(Guess and check)</a:t>
            </a:r>
            <a:endParaRPr lang="en-US" dirty="0"/>
          </a:p>
        </p:txBody>
      </p:sp>
      <p:sp>
        <p:nvSpPr>
          <p:cNvPr id="3" name="Content Placeholder 2"/>
          <p:cNvSpPr>
            <a:spLocks noGrp="1"/>
          </p:cNvSpPr>
          <p:nvPr>
            <p:ph idx="1"/>
          </p:nvPr>
        </p:nvSpPr>
        <p:spPr>
          <a:xfrm>
            <a:off x="1371600" y="2286000"/>
            <a:ext cx="9601200" cy="4114800"/>
          </a:xfrm>
        </p:spPr>
        <p:txBody>
          <a:bodyPr>
            <a:normAutofit lnSpcReduction="10000"/>
          </a:bodyPr>
          <a:lstStyle/>
          <a:p>
            <a:pPr>
              <a:lnSpc>
                <a:spcPct val="150000"/>
              </a:lnSpc>
            </a:pPr>
            <a:r>
              <a:rPr lang="en-US" sz="2400" dirty="0"/>
              <a:t>The product of the ages, in years, of three teenagers is 4590. None of the teens are the same age. What are the ages of the teenagers? </a:t>
            </a:r>
            <a:endParaRPr lang="en-US" dirty="0"/>
          </a:p>
          <a:p>
            <a:pPr marL="0" indent="0">
              <a:lnSpc>
                <a:spcPct val="150000"/>
              </a:lnSpc>
              <a:buNone/>
            </a:pPr>
            <a:r>
              <a:rPr lang="en-US" b="1" i="1" dirty="0"/>
              <a:t>Devise a Plan</a:t>
            </a:r>
          </a:p>
          <a:p>
            <a:pPr>
              <a:lnSpc>
                <a:spcPct val="150000"/>
              </a:lnSpc>
            </a:pPr>
            <a:r>
              <a:rPr lang="en-US" dirty="0"/>
              <a:t>xyz = 4590 (but this is not very helpful)</a:t>
            </a:r>
          </a:p>
          <a:p>
            <a:pPr>
              <a:lnSpc>
                <a:spcPct val="150000"/>
              </a:lnSpc>
            </a:pPr>
            <a:r>
              <a:rPr lang="en-US" dirty="0"/>
              <a:t>As the product 4590 ends in 0, we know that 2 and 5 are present in its list of factors</a:t>
            </a:r>
          </a:p>
          <a:p>
            <a:pPr>
              <a:lnSpc>
                <a:spcPct val="150000"/>
              </a:lnSpc>
            </a:pPr>
            <a:r>
              <a:rPr lang="en-US" dirty="0"/>
              <a:t>So, 15 must be there.</a:t>
            </a:r>
          </a:p>
          <a:p>
            <a:pPr>
              <a:lnSpc>
                <a:spcPct val="150000"/>
              </a:lnSpc>
            </a:pPr>
            <a:r>
              <a:rPr lang="en-US" dirty="0"/>
              <a:t>Let’s guess and check the rest of the possibilities</a:t>
            </a:r>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1378766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Question of Age</a:t>
            </a:r>
            <a:br>
              <a:rPr lang="en-US" dirty="0"/>
            </a:br>
            <a:r>
              <a:rPr lang="en-US" i="1" dirty="0">
                <a:solidFill>
                  <a:schemeClr val="accent2"/>
                </a:solidFill>
              </a:rPr>
              <a:t>(Guess and check)</a:t>
            </a:r>
            <a:endParaRPr lang="en-US" dirty="0"/>
          </a:p>
        </p:txBody>
      </p:sp>
      <p:sp>
        <p:nvSpPr>
          <p:cNvPr id="3" name="Content Placeholder 2"/>
          <p:cNvSpPr>
            <a:spLocks noGrp="1"/>
          </p:cNvSpPr>
          <p:nvPr>
            <p:ph idx="1"/>
          </p:nvPr>
        </p:nvSpPr>
        <p:spPr>
          <a:xfrm>
            <a:off x="1371600" y="2286000"/>
            <a:ext cx="9601200" cy="4114800"/>
          </a:xfrm>
        </p:spPr>
        <p:txBody>
          <a:bodyPr>
            <a:normAutofit lnSpcReduction="10000"/>
          </a:bodyPr>
          <a:lstStyle/>
          <a:p>
            <a:pPr>
              <a:lnSpc>
                <a:spcPct val="150000"/>
              </a:lnSpc>
            </a:pPr>
            <a:r>
              <a:rPr lang="en-US" sz="2400" dirty="0"/>
              <a:t>The product of the ages, in years, of three teenagers is 4590. None of the teens are the same age. What are the ages of the teenagers? </a:t>
            </a:r>
            <a:endParaRPr lang="en-US" dirty="0"/>
          </a:p>
          <a:p>
            <a:pPr marL="0" indent="0">
              <a:lnSpc>
                <a:spcPct val="150000"/>
              </a:lnSpc>
              <a:buNone/>
            </a:pPr>
            <a:r>
              <a:rPr lang="en-US" b="1" i="1" dirty="0"/>
              <a:t>Carry out the Plan</a:t>
            </a:r>
          </a:p>
          <a:p>
            <a:pPr>
              <a:lnSpc>
                <a:spcPct val="150000"/>
              </a:lnSpc>
            </a:pPr>
            <a:r>
              <a:rPr lang="en-US" dirty="0"/>
              <a:t>13 . 14 . 15  = 2730 (much too small)</a:t>
            </a:r>
          </a:p>
          <a:p>
            <a:pPr>
              <a:lnSpc>
                <a:spcPct val="150000"/>
              </a:lnSpc>
            </a:pPr>
            <a:r>
              <a:rPr lang="en-US" dirty="0"/>
              <a:t>15 . 18 . 19 = 5130 (larger than target, but not only by about 500)</a:t>
            </a:r>
          </a:p>
          <a:p>
            <a:pPr>
              <a:lnSpc>
                <a:spcPct val="150000"/>
              </a:lnSpc>
            </a:pPr>
            <a:r>
              <a:rPr lang="en-US" dirty="0"/>
              <a:t>Possibilities are: {15, 16, 17}, {15, 16, 18}, {15, 16, 19}, {15, 17, 18}</a:t>
            </a:r>
          </a:p>
          <a:p>
            <a:pPr>
              <a:lnSpc>
                <a:spcPct val="150000"/>
              </a:lnSpc>
            </a:pPr>
            <a:r>
              <a:rPr lang="en-US" dirty="0"/>
              <a:t>15 . 17 . 18 = 4590 – </a:t>
            </a:r>
            <a:r>
              <a:rPr lang="en-US" b="1" i="1" dirty="0"/>
              <a:t>bingo!</a:t>
            </a:r>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572349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Question of Age</a:t>
            </a:r>
            <a:br>
              <a:rPr lang="en-US" dirty="0"/>
            </a:br>
            <a:r>
              <a:rPr lang="en-US" i="1" dirty="0">
                <a:solidFill>
                  <a:schemeClr val="accent2"/>
                </a:solidFill>
              </a:rPr>
              <a:t>(Guess and check)</a:t>
            </a:r>
            <a:endParaRPr lang="en-US" dirty="0"/>
          </a:p>
        </p:txBody>
      </p:sp>
      <p:sp>
        <p:nvSpPr>
          <p:cNvPr id="3" name="Content Placeholder 2"/>
          <p:cNvSpPr>
            <a:spLocks noGrp="1"/>
          </p:cNvSpPr>
          <p:nvPr>
            <p:ph idx="1"/>
          </p:nvPr>
        </p:nvSpPr>
        <p:spPr>
          <a:xfrm>
            <a:off x="1371600" y="2286000"/>
            <a:ext cx="9601200" cy="4114800"/>
          </a:xfrm>
        </p:spPr>
        <p:txBody>
          <a:bodyPr>
            <a:normAutofit/>
          </a:bodyPr>
          <a:lstStyle/>
          <a:p>
            <a:pPr>
              <a:lnSpc>
                <a:spcPct val="150000"/>
              </a:lnSpc>
            </a:pPr>
            <a:r>
              <a:rPr lang="en-US" sz="2400" dirty="0"/>
              <a:t>The product of the ages, in years, of three teenagers is 4590. None of the teens are the same age. What are the ages of the teenagers? </a:t>
            </a:r>
            <a:endParaRPr lang="en-US" dirty="0"/>
          </a:p>
          <a:p>
            <a:pPr marL="0" indent="0">
              <a:lnSpc>
                <a:spcPct val="150000"/>
              </a:lnSpc>
              <a:buNone/>
            </a:pPr>
            <a:r>
              <a:rPr lang="en-US" b="1" i="1" dirty="0"/>
              <a:t>Review the solution</a:t>
            </a:r>
          </a:p>
          <a:p>
            <a:pPr>
              <a:lnSpc>
                <a:spcPct val="150000"/>
              </a:lnSpc>
            </a:pPr>
            <a:r>
              <a:rPr lang="en-US" dirty="0"/>
              <a:t>We can check that none of the other numbers {13, 14, 16, 19} is a factor of 4590.</a:t>
            </a:r>
          </a:p>
          <a:p>
            <a:pPr>
              <a:lnSpc>
                <a:spcPct val="150000"/>
              </a:lnSpc>
            </a:pPr>
            <a:r>
              <a:rPr lang="en-US" dirty="0"/>
              <a:t>Our guessing was efficient because we first checked the lower end, then the highest end, and then intelligently replaced 19 with 17. This idea is the basis of the “prune and search” method used in designing optimization algorithms.</a:t>
            </a:r>
          </a:p>
          <a:p>
            <a:pPr>
              <a:lnSpc>
                <a:spcPct val="150000"/>
              </a:lnSpc>
            </a:pPr>
            <a:endParaRPr lang="en-US" dirty="0"/>
          </a:p>
          <a:p>
            <a:pPr>
              <a:lnSpc>
                <a:spcPct val="150000"/>
              </a:lnSpc>
            </a:pPr>
            <a:endParaRPr lang="en-US" dirty="0"/>
          </a:p>
          <a:p>
            <a:pPr>
              <a:lnSpc>
                <a:spcPct val="150000"/>
              </a:lnSpc>
            </a:pPr>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FC9C6BB-4E69-43C2-9442-85994A29D283}"/>
                  </a:ext>
                </a:extLst>
              </p14:cNvPr>
              <p14:cNvContentPartPr/>
              <p14:nvPr/>
            </p14:nvContentPartPr>
            <p14:xfrm>
              <a:off x="12910867" y="2170981"/>
              <a:ext cx="19050" cy="19050"/>
            </p14:xfrm>
          </p:contentPart>
        </mc:Choice>
        <mc:Fallback xmlns="">
          <p:pic>
            <p:nvPicPr>
              <p:cNvPr id="4" name="Ink 3">
                <a:extLst>
                  <a:ext uri="{FF2B5EF4-FFF2-40B4-BE49-F238E27FC236}">
                    <a16:creationId xmlns:a16="http://schemas.microsoft.com/office/drawing/2014/main" id="{CFC9C6BB-4E69-43C2-9442-85994A29D283}"/>
                  </a:ext>
                </a:extLst>
              </p:cNvPr>
              <p:cNvPicPr/>
              <p:nvPr/>
            </p:nvPicPr>
            <p:blipFill>
              <a:blip r:embed="rId3"/>
              <a:stretch>
                <a:fillRect/>
              </a:stretch>
            </p:blipFill>
            <p:spPr>
              <a:xfrm>
                <a:off x="10072417" y="-3524969"/>
                <a:ext cx="5715000" cy="11430000"/>
              </a:xfrm>
              <a:prstGeom prst="rect">
                <a:avLst/>
              </a:prstGeom>
            </p:spPr>
          </p:pic>
        </mc:Fallback>
      </mc:AlternateContent>
    </p:spTree>
    <p:extLst>
      <p:ext uri="{BB962C8B-B14F-4D97-AF65-F5344CB8AC3E}">
        <p14:creationId xmlns:p14="http://schemas.microsoft.com/office/powerpoint/2010/main" val="88963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Child’s Play</a:t>
            </a:r>
            <a:br>
              <a:rPr lang="en-US" dirty="0"/>
            </a:br>
            <a:r>
              <a:rPr lang="en-US" i="1" dirty="0">
                <a:solidFill>
                  <a:schemeClr val="accent2"/>
                </a:solidFill>
              </a:rPr>
              <a:t>(Look for a pattern)</a:t>
            </a:r>
            <a:endParaRPr lang="en-US" dirty="0"/>
          </a:p>
        </p:txBody>
      </p:sp>
      <p:sp>
        <p:nvSpPr>
          <p:cNvPr id="3" name="Content Placeholder 2"/>
          <p:cNvSpPr>
            <a:spLocks noGrp="1"/>
          </p:cNvSpPr>
          <p:nvPr>
            <p:ph idx="1"/>
          </p:nvPr>
        </p:nvSpPr>
        <p:spPr/>
        <p:txBody>
          <a:bodyPr/>
          <a:lstStyle/>
          <a:p>
            <a:r>
              <a:rPr lang="en-US" dirty="0"/>
              <a:t>Find the sum of the first 100 natural numbers</a:t>
            </a:r>
          </a:p>
          <a:p>
            <a:endParaRPr lang="en-US" dirty="0"/>
          </a:p>
          <a:p>
            <a:pPr marL="0" indent="0">
              <a:buNone/>
            </a:pPr>
            <a:r>
              <a:rPr lang="en-US" b="1" i="1" dirty="0"/>
              <a:t>Understand the problem</a:t>
            </a:r>
          </a:p>
          <a:p>
            <a:r>
              <a:rPr lang="en-US" dirty="0"/>
              <a:t>We have to find the result of:</a:t>
            </a:r>
          </a:p>
          <a:p>
            <a:r>
              <a:rPr lang="en-US" dirty="0"/>
              <a:t>1 + 2 + 3 + 4 + </a:t>
            </a:r>
            <a:r>
              <a:rPr lang="mr-IN" dirty="0"/>
              <a:t>…</a:t>
            </a:r>
            <a:r>
              <a:rPr lang="en-US" dirty="0"/>
              <a:t> + 97 + 98 + 99 + 100</a:t>
            </a:r>
          </a:p>
        </p:txBody>
      </p:sp>
    </p:spTree>
    <p:extLst>
      <p:ext uri="{BB962C8B-B14F-4D97-AF65-F5344CB8AC3E}">
        <p14:creationId xmlns:p14="http://schemas.microsoft.com/office/powerpoint/2010/main" val="700638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Child’s Play</a:t>
            </a:r>
            <a:br>
              <a:rPr lang="en-US" dirty="0"/>
            </a:br>
            <a:r>
              <a:rPr lang="en-US" i="1" dirty="0">
                <a:solidFill>
                  <a:schemeClr val="accent2"/>
                </a:solidFill>
              </a:rPr>
              <a:t>(Look for a pattern)</a:t>
            </a:r>
            <a:endParaRPr lang="en-US" dirty="0"/>
          </a:p>
        </p:txBody>
      </p:sp>
      <p:sp>
        <p:nvSpPr>
          <p:cNvPr id="3" name="Content Placeholder 2"/>
          <p:cNvSpPr>
            <a:spLocks noGrp="1"/>
          </p:cNvSpPr>
          <p:nvPr>
            <p:ph idx="1"/>
          </p:nvPr>
        </p:nvSpPr>
        <p:spPr/>
        <p:txBody>
          <a:bodyPr>
            <a:normAutofit fontScale="85000" lnSpcReduction="20000"/>
          </a:bodyPr>
          <a:lstStyle/>
          <a:p>
            <a:r>
              <a:rPr lang="en-US" dirty="0"/>
              <a:t>Find the sum of the first 100 natural numbers</a:t>
            </a:r>
          </a:p>
          <a:p>
            <a:endParaRPr lang="en-US" dirty="0"/>
          </a:p>
          <a:p>
            <a:pPr marL="0" indent="0">
              <a:buNone/>
            </a:pPr>
            <a:r>
              <a:rPr lang="en-US" b="1" i="1" dirty="0"/>
              <a:t>Gauss’ Plan</a:t>
            </a:r>
          </a:p>
          <a:p>
            <a:r>
              <a:rPr lang="en-US" dirty="0"/>
              <a:t>Instead of adding up all the numbers one by one, Gauss noticed that if he paired the numbers intelligently, he got a pattern:</a:t>
            </a:r>
          </a:p>
          <a:p>
            <a:pPr lvl="1"/>
            <a:r>
              <a:rPr lang="en-US" dirty="0"/>
              <a:t>1 + 100 = 101</a:t>
            </a:r>
          </a:p>
          <a:p>
            <a:pPr lvl="1"/>
            <a:r>
              <a:rPr lang="en-US" dirty="0"/>
              <a:t>2 + 99 = 101</a:t>
            </a:r>
          </a:p>
          <a:p>
            <a:pPr lvl="1"/>
            <a:r>
              <a:rPr lang="en-US" dirty="0"/>
              <a:t>3 + 98 = 101</a:t>
            </a:r>
          </a:p>
          <a:p>
            <a:pPr lvl="1"/>
            <a:r>
              <a:rPr lang="en-US" dirty="0"/>
              <a:t>4 + 97 = 101</a:t>
            </a:r>
          </a:p>
          <a:p>
            <a:r>
              <a:rPr lang="en-US" dirty="0"/>
              <a:t>He reasoned that sum of each pair all the way to 50 + 51 would give 101. How could he be so sure?</a:t>
            </a:r>
          </a:p>
          <a:p>
            <a:pPr lvl="1"/>
            <a:r>
              <a:rPr lang="en-US" dirty="0"/>
              <a:t>x + (___ - x) = 101</a:t>
            </a:r>
          </a:p>
        </p:txBody>
      </p:sp>
    </p:spTree>
    <p:extLst>
      <p:ext uri="{BB962C8B-B14F-4D97-AF65-F5344CB8AC3E}">
        <p14:creationId xmlns:p14="http://schemas.microsoft.com/office/powerpoint/2010/main" val="3644393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Child’s Play</a:t>
            </a:r>
            <a:br>
              <a:rPr lang="en-US" dirty="0"/>
            </a:br>
            <a:r>
              <a:rPr lang="en-US" i="1" dirty="0">
                <a:solidFill>
                  <a:schemeClr val="accent2"/>
                </a:solidFill>
              </a:rPr>
              <a:t>(Look for a pattern)</a:t>
            </a:r>
            <a:endParaRPr lang="en-US" dirty="0"/>
          </a:p>
        </p:txBody>
      </p:sp>
      <p:sp>
        <p:nvSpPr>
          <p:cNvPr id="3" name="Content Placeholder 2"/>
          <p:cNvSpPr>
            <a:spLocks noGrp="1"/>
          </p:cNvSpPr>
          <p:nvPr>
            <p:ph idx="1"/>
          </p:nvPr>
        </p:nvSpPr>
        <p:spPr>
          <a:xfrm>
            <a:off x="1371600" y="2286000"/>
            <a:ext cx="9601200" cy="4572000"/>
          </a:xfrm>
        </p:spPr>
        <p:txBody>
          <a:bodyPr>
            <a:normAutofit fontScale="92500" lnSpcReduction="10000"/>
          </a:bodyPr>
          <a:lstStyle/>
          <a:p>
            <a:r>
              <a:rPr lang="en-US" dirty="0"/>
              <a:t>Find the sum of the first 100 natural numbers</a:t>
            </a:r>
          </a:p>
          <a:p>
            <a:endParaRPr lang="en-US" dirty="0"/>
          </a:p>
          <a:p>
            <a:pPr marL="0" indent="0">
              <a:buNone/>
            </a:pPr>
            <a:r>
              <a:rPr lang="en-US" b="1" i="1" dirty="0"/>
              <a:t>Gauss’ Plan</a:t>
            </a:r>
          </a:p>
          <a:p>
            <a:endParaRPr lang="en-US" dirty="0"/>
          </a:p>
          <a:p>
            <a:endParaRPr lang="en-US" dirty="0"/>
          </a:p>
          <a:p>
            <a:endParaRPr lang="en-US" dirty="0"/>
          </a:p>
          <a:p>
            <a:endParaRPr lang="en-US" dirty="0"/>
          </a:p>
          <a:p>
            <a:endParaRPr lang="en-US" dirty="0"/>
          </a:p>
          <a:p>
            <a:endParaRPr lang="en-US" dirty="0"/>
          </a:p>
          <a:p>
            <a:endParaRPr lang="en-US" dirty="0"/>
          </a:p>
          <a:p>
            <a:r>
              <a:rPr lang="en-US" dirty="0"/>
              <a:t>This is the deductive proof that the sum of each pair is the same as the sum of the first number and the last number of the series.</a:t>
            </a:r>
          </a:p>
        </p:txBody>
      </p:sp>
      <p:graphicFrame>
        <p:nvGraphicFramePr>
          <p:cNvPr id="4" name="Table 3"/>
          <p:cNvGraphicFramePr>
            <a:graphicFrameLocks noGrp="1"/>
          </p:cNvGraphicFramePr>
          <p:nvPr>
            <p:extLst>
              <p:ext uri="{D42A27DB-BD31-4B8C-83A1-F6EECF244321}">
                <p14:modId xmlns:p14="http://schemas.microsoft.com/office/powerpoint/2010/main" val="2159080073"/>
              </p:ext>
            </p:extLst>
          </p:nvPr>
        </p:nvGraphicFramePr>
        <p:xfrm>
          <a:off x="816428" y="3479191"/>
          <a:ext cx="11375571" cy="2595880"/>
        </p:xfrm>
        <a:graphic>
          <a:graphicData uri="http://schemas.openxmlformats.org/drawingml/2006/table">
            <a:tbl>
              <a:tblPr bandRow="1">
                <a:tableStyleId>{5C22544A-7EE6-4342-B048-85BDC9FD1C3A}</a:tableStyleId>
              </a:tblPr>
              <a:tblGrid>
                <a:gridCol w="1649186">
                  <a:extLst>
                    <a:ext uri="{9D8B030D-6E8A-4147-A177-3AD203B41FA5}">
                      <a16:colId xmlns:a16="http://schemas.microsoft.com/office/drawing/2014/main" val="20000"/>
                    </a:ext>
                  </a:extLst>
                </a:gridCol>
                <a:gridCol w="1611086">
                  <a:extLst>
                    <a:ext uri="{9D8B030D-6E8A-4147-A177-3AD203B41FA5}">
                      <a16:colId xmlns:a16="http://schemas.microsoft.com/office/drawing/2014/main" val="20001"/>
                    </a:ext>
                  </a:extLst>
                </a:gridCol>
                <a:gridCol w="1611086">
                  <a:extLst>
                    <a:ext uri="{9D8B030D-6E8A-4147-A177-3AD203B41FA5}">
                      <a16:colId xmlns:a16="http://schemas.microsoft.com/office/drawing/2014/main" val="20002"/>
                    </a:ext>
                  </a:extLst>
                </a:gridCol>
                <a:gridCol w="1611086">
                  <a:extLst>
                    <a:ext uri="{9D8B030D-6E8A-4147-A177-3AD203B41FA5}">
                      <a16:colId xmlns:a16="http://schemas.microsoft.com/office/drawing/2014/main" val="20003"/>
                    </a:ext>
                  </a:extLst>
                </a:gridCol>
                <a:gridCol w="557872">
                  <a:extLst>
                    <a:ext uri="{9D8B030D-6E8A-4147-A177-3AD203B41FA5}">
                      <a16:colId xmlns:a16="http://schemas.microsoft.com/office/drawing/2014/main" val="20004"/>
                    </a:ext>
                  </a:extLst>
                </a:gridCol>
                <a:gridCol w="1445085">
                  <a:extLst>
                    <a:ext uri="{9D8B030D-6E8A-4147-A177-3AD203B41FA5}">
                      <a16:colId xmlns:a16="http://schemas.microsoft.com/office/drawing/2014/main" val="20005"/>
                    </a:ext>
                  </a:extLst>
                </a:gridCol>
                <a:gridCol w="1445085">
                  <a:extLst>
                    <a:ext uri="{9D8B030D-6E8A-4147-A177-3AD203B41FA5}">
                      <a16:colId xmlns:a16="http://schemas.microsoft.com/office/drawing/2014/main" val="20006"/>
                    </a:ext>
                  </a:extLst>
                </a:gridCol>
                <a:gridCol w="1445085">
                  <a:extLst>
                    <a:ext uri="{9D8B030D-6E8A-4147-A177-3AD203B41FA5}">
                      <a16:colId xmlns:a16="http://schemas.microsoft.com/office/drawing/2014/main" val="20007"/>
                    </a:ext>
                  </a:extLst>
                </a:gridCol>
              </a:tblGrid>
              <a:tr h="370840">
                <a:tc>
                  <a:txBody>
                    <a:bodyPr/>
                    <a:lstStyle/>
                    <a:p>
                      <a:r>
                        <a:rPr lang="en-US" dirty="0"/>
                        <a:t>Ascending:</a:t>
                      </a:r>
                    </a:p>
                  </a:txBody>
                  <a:tcPr/>
                </a:tc>
                <a:tc>
                  <a:txBody>
                    <a:bodyPr/>
                    <a:lstStyle/>
                    <a:p>
                      <a:pPr algn="ctr"/>
                      <a:r>
                        <a:rPr lang="en-US" b="1" dirty="0"/>
                        <a:t>1</a:t>
                      </a:r>
                    </a:p>
                  </a:txBody>
                  <a:tcPr/>
                </a:tc>
                <a:tc>
                  <a:txBody>
                    <a:bodyPr/>
                    <a:lstStyle/>
                    <a:p>
                      <a:pPr algn="ctr"/>
                      <a:r>
                        <a:rPr lang="en-US" b="1" dirty="0"/>
                        <a:t>2</a:t>
                      </a:r>
                    </a:p>
                  </a:txBody>
                  <a:tcPr/>
                </a:tc>
                <a:tc>
                  <a:txBody>
                    <a:bodyPr/>
                    <a:lstStyle/>
                    <a:p>
                      <a:pPr algn="ctr"/>
                      <a:r>
                        <a:rPr lang="en-US" b="1" dirty="0"/>
                        <a:t>3</a:t>
                      </a:r>
                    </a:p>
                  </a:txBody>
                  <a:tcPr/>
                </a:tc>
                <a:tc>
                  <a:txBody>
                    <a:bodyPr/>
                    <a:lstStyle/>
                    <a:p>
                      <a:pPr algn="ctr"/>
                      <a:r>
                        <a:rPr lang="en-US" b="1" dirty="0"/>
                        <a:t>…</a:t>
                      </a:r>
                    </a:p>
                  </a:txBody>
                  <a:tcPr/>
                </a:tc>
                <a:tc>
                  <a:txBody>
                    <a:bodyPr/>
                    <a:lstStyle/>
                    <a:p>
                      <a:pPr algn="ctr"/>
                      <a:r>
                        <a:rPr lang="en-US" b="1" dirty="0"/>
                        <a:t>98</a:t>
                      </a:r>
                    </a:p>
                  </a:txBody>
                  <a:tcPr/>
                </a:tc>
                <a:tc>
                  <a:txBody>
                    <a:bodyPr/>
                    <a:lstStyle/>
                    <a:p>
                      <a:pPr algn="ctr"/>
                      <a:r>
                        <a:rPr lang="en-US" b="1" dirty="0"/>
                        <a:t>99</a:t>
                      </a:r>
                    </a:p>
                  </a:txBody>
                  <a:tcPr/>
                </a:tc>
                <a:tc>
                  <a:txBody>
                    <a:bodyPr/>
                    <a:lstStyle/>
                    <a:p>
                      <a:pPr algn="ctr"/>
                      <a:r>
                        <a:rPr lang="en-US" b="1" dirty="0"/>
                        <a:t>100</a:t>
                      </a:r>
                    </a:p>
                  </a:txBody>
                  <a:tcPr/>
                </a:tc>
                <a:extLst>
                  <a:ext uri="{0D108BD9-81ED-4DB2-BD59-A6C34878D82A}">
                    <a16:rowId xmlns:a16="http://schemas.microsoft.com/office/drawing/2014/main" val="10000"/>
                  </a:ext>
                </a:extLst>
              </a:tr>
              <a:tr h="370840">
                <a:tc>
                  <a:txBody>
                    <a:bodyPr/>
                    <a:lstStyle/>
                    <a:p>
                      <a:r>
                        <a:rPr lang="en-US" dirty="0"/>
                        <a:t>Descending:</a:t>
                      </a:r>
                    </a:p>
                  </a:txBody>
                  <a:tcPr/>
                </a:tc>
                <a:tc>
                  <a:txBody>
                    <a:bodyPr/>
                    <a:lstStyle/>
                    <a:p>
                      <a:pPr algn="ctr"/>
                      <a:r>
                        <a:rPr lang="en-US" b="1" dirty="0"/>
                        <a:t>100</a:t>
                      </a:r>
                    </a:p>
                  </a:txBody>
                  <a:tcPr/>
                </a:tc>
                <a:tc>
                  <a:txBody>
                    <a:bodyPr/>
                    <a:lstStyle/>
                    <a:p>
                      <a:pPr algn="ctr"/>
                      <a:r>
                        <a:rPr lang="en-US" b="1" dirty="0"/>
                        <a:t>99</a:t>
                      </a:r>
                    </a:p>
                  </a:txBody>
                  <a:tcPr/>
                </a:tc>
                <a:tc>
                  <a:txBody>
                    <a:bodyPr/>
                    <a:lstStyle/>
                    <a:p>
                      <a:pPr algn="ctr"/>
                      <a:r>
                        <a:rPr lang="en-US" b="1" dirty="0"/>
                        <a:t>98</a:t>
                      </a:r>
                    </a:p>
                  </a:txBody>
                  <a:tcPr/>
                </a:tc>
                <a:tc>
                  <a:txBody>
                    <a:bodyPr/>
                    <a:lstStyle/>
                    <a:p>
                      <a:pPr algn="ctr"/>
                      <a:r>
                        <a:rPr lang="en-US" b="1" dirty="0"/>
                        <a:t>…</a:t>
                      </a:r>
                    </a:p>
                  </a:txBody>
                  <a:tcPr/>
                </a:tc>
                <a:tc>
                  <a:txBody>
                    <a:bodyPr/>
                    <a:lstStyle/>
                    <a:p>
                      <a:pPr algn="ctr"/>
                      <a:r>
                        <a:rPr lang="en-US" b="1" dirty="0"/>
                        <a:t>3</a:t>
                      </a:r>
                    </a:p>
                  </a:txBody>
                  <a:tcPr/>
                </a:tc>
                <a:tc>
                  <a:txBody>
                    <a:bodyPr/>
                    <a:lstStyle/>
                    <a:p>
                      <a:pPr algn="ctr"/>
                      <a:r>
                        <a:rPr lang="en-US" b="1" dirty="0"/>
                        <a:t>2</a:t>
                      </a:r>
                    </a:p>
                  </a:txBody>
                  <a:tcPr/>
                </a:tc>
                <a:tc>
                  <a:txBody>
                    <a:bodyPr/>
                    <a:lstStyle/>
                    <a:p>
                      <a:pPr algn="ctr"/>
                      <a:r>
                        <a:rPr lang="en-US" b="1" dirty="0"/>
                        <a:t>1</a:t>
                      </a:r>
                    </a:p>
                  </a:txBody>
                  <a:tcPr/>
                </a:tc>
                <a:extLst>
                  <a:ext uri="{0D108BD9-81ED-4DB2-BD59-A6C34878D82A}">
                    <a16:rowId xmlns:a16="http://schemas.microsoft.com/office/drawing/2014/main" val="10001"/>
                  </a:ext>
                </a:extLst>
              </a:tr>
              <a:tr h="370840">
                <a:tc>
                  <a:txBody>
                    <a:bodyPr/>
                    <a:lstStyle/>
                    <a:p>
                      <a:r>
                        <a:rPr lang="en-US" dirty="0"/>
                        <a:t>Pair-wise sums</a:t>
                      </a:r>
                    </a:p>
                  </a:txBody>
                  <a:tcPr/>
                </a:tc>
                <a:tc>
                  <a:txBody>
                    <a:bodyPr/>
                    <a:lstStyle/>
                    <a:p>
                      <a:pPr algn="ctr"/>
                      <a:r>
                        <a:rPr lang="en-US" b="1" dirty="0"/>
                        <a:t>(1+100)</a:t>
                      </a:r>
                    </a:p>
                  </a:txBody>
                  <a:tcPr/>
                </a:tc>
                <a:tc>
                  <a:txBody>
                    <a:bodyPr/>
                    <a:lstStyle/>
                    <a:p>
                      <a:pPr algn="ctr"/>
                      <a:r>
                        <a:rPr lang="en-US" b="1" dirty="0"/>
                        <a:t>(</a:t>
                      </a:r>
                      <a:r>
                        <a:rPr lang="en-US" b="1" dirty="0">
                          <a:solidFill>
                            <a:schemeClr val="accent3"/>
                          </a:solidFill>
                        </a:rPr>
                        <a:t>2</a:t>
                      </a:r>
                      <a:r>
                        <a:rPr lang="en-US" b="1" dirty="0"/>
                        <a:t>+</a:t>
                      </a:r>
                      <a:r>
                        <a:rPr lang="en-US" b="1" dirty="0">
                          <a:solidFill>
                            <a:schemeClr val="accent6">
                              <a:lumMod val="75000"/>
                            </a:schemeClr>
                          </a:solidFill>
                        </a:rPr>
                        <a:t>99</a:t>
                      </a:r>
                      <a:r>
                        <a:rPr lang="en-US" b="1" dirty="0"/>
                        <a:t>)</a:t>
                      </a:r>
                    </a:p>
                  </a:txBody>
                  <a:tcPr/>
                </a:tc>
                <a:tc>
                  <a:txBody>
                    <a:bodyPr/>
                    <a:lstStyle/>
                    <a:p>
                      <a:pPr algn="ctr"/>
                      <a:r>
                        <a:rPr lang="en-US" b="1" dirty="0"/>
                        <a:t>(</a:t>
                      </a:r>
                      <a:r>
                        <a:rPr lang="en-US" b="1" dirty="0">
                          <a:solidFill>
                            <a:schemeClr val="accent3"/>
                          </a:solidFill>
                        </a:rPr>
                        <a:t>3</a:t>
                      </a:r>
                      <a:r>
                        <a:rPr lang="en-US" b="1" dirty="0"/>
                        <a:t>+</a:t>
                      </a:r>
                      <a:r>
                        <a:rPr lang="en-US" b="1" dirty="0">
                          <a:solidFill>
                            <a:schemeClr val="accent6">
                              <a:lumMod val="75000"/>
                            </a:schemeClr>
                          </a:solidFill>
                        </a:rPr>
                        <a:t>98</a:t>
                      </a:r>
                      <a:r>
                        <a:rPr lang="en-US" b="1" dirty="0"/>
                        <a:t>)</a:t>
                      </a:r>
                    </a:p>
                  </a:txBody>
                  <a:tcPr/>
                </a:tc>
                <a:tc>
                  <a:txBody>
                    <a:bodyPr/>
                    <a:lstStyle/>
                    <a:p>
                      <a:pPr algn="ctr"/>
                      <a:r>
                        <a:rPr lang="en-US" b="1" dirty="0"/>
                        <a:t>…</a:t>
                      </a:r>
                    </a:p>
                  </a:txBody>
                  <a:tcPr/>
                </a:tc>
                <a:tc>
                  <a:txBody>
                    <a:bodyPr/>
                    <a:lstStyle/>
                    <a:p>
                      <a:pPr algn="ctr"/>
                      <a:r>
                        <a:rPr lang="en-US" b="1" dirty="0"/>
                        <a:t>(</a:t>
                      </a:r>
                      <a:r>
                        <a:rPr lang="en-US" b="1" dirty="0">
                          <a:solidFill>
                            <a:schemeClr val="accent3"/>
                          </a:solidFill>
                        </a:rPr>
                        <a:t>98</a:t>
                      </a:r>
                      <a:r>
                        <a:rPr lang="en-US" b="1" dirty="0"/>
                        <a:t>+</a:t>
                      </a:r>
                      <a:r>
                        <a:rPr lang="en-US" b="1" dirty="0">
                          <a:solidFill>
                            <a:schemeClr val="accent6">
                              <a:lumMod val="75000"/>
                            </a:schemeClr>
                          </a:solidFill>
                        </a:rPr>
                        <a:t>3</a:t>
                      </a:r>
                      <a:r>
                        <a:rPr lang="en-US" b="1" dirty="0"/>
                        <a:t>)</a:t>
                      </a:r>
                    </a:p>
                  </a:txBody>
                  <a:tcPr/>
                </a:tc>
                <a:tc>
                  <a:txBody>
                    <a:bodyPr/>
                    <a:lstStyle/>
                    <a:p>
                      <a:pPr algn="ctr"/>
                      <a:r>
                        <a:rPr lang="en-US" b="1" dirty="0"/>
                        <a:t>(</a:t>
                      </a:r>
                      <a:r>
                        <a:rPr lang="en-US" b="1" dirty="0">
                          <a:solidFill>
                            <a:schemeClr val="accent3"/>
                          </a:solidFill>
                        </a:rPr>
                        <a:t>99</a:t>
                      </a:r>
                      <a:r>
                        <a:rPr lang="en-US" b="1" dirty="0"/>
                        <a:t>+</a:t>
                      </a:r>
                      <a:r>
                        <a:rPr lang="en-US" b="1" dirty="0">
                          <a:solidFill>
                            <a:schemeClr val="accent6">
                              <a:lumMod val="75000"/>
                            </a:schemeClr>
                          </a:solidFill>
                        </a:rPr>
                        <a:t>2</a:t>
                      </a:r>
                      <a:r>
                        <a:rPr lang="en-US" b="1" dirty="0"/>
                        <a:t>)</a:t>
                      </a:r>
                    </a:p>
                  </a:txBody>
                  <a:tcPr/>
                </a:tc>
                <a:tc>
                  <a:txBody>
                    <a:bodyPr/>
                    <a:lstStyle/>
                    <a:p>
                      <a:pPr algn="ctr"/>
                      <a:r>
                        <a:rPr lang="en-US" b="1" dirty="0"/>
                        <a:t>(</a:t>
                      </a:r>
                      <a:r>
                        <a:rPr lang="en-US" b="1" dirty="0">
                          <a:solidFill>
                            <a:schemeClr val="accent3"/>
                          </a:solidFill>
                        </a:rPr>
                        <a:t>100</a:t>
                      </a:r>
                      <a:r>
                        <a:rPr lang="en-US" b="1" dirty="0"/>
                        <a:t>+</a:t>
                      </a:r>
                      <a:r>
                        <a:rPr lang="en-US" b="1" dirty="0">
                          <a:solidFill>
                            <a:schemeClr val="accent6">
                              <a:lumMod val="75000"/>
                            </a:schemeClr>
                          </a:solidFill>
                        </a:rPr>
                        <a:t>1</a:t>
                      </a:r>
                      <a:r>
                        <a:rPr lang="en-US" b="1" dirty="0"/>
                        <a:t>)</a:t>
                      </a:r>
                    </a:p>
                  </a:txBody>
                  <a:tcPr/>
                </a:tc>
                <a:extLst>
                  <a:ext uri="{0D108BD9-81ED-4DB2-BD59-A6C34878D82A}">
                    <a16:rowId xmlns:a16="http://schemas.microsoft.com/office/drawing/2014/main" val="10002"/>
                  </a:ext>
                </a:extLst>
              </a:tr>
              <a:tr h="370840">
                <a:tc>
                  <a:txBody>
                    <a:bodyPr/>
                    <a:lstStyle/>
                    <a:p>
                      <a:r>
                        <a:rPr lang="en-US" dirty="0"/>
                        <a:t>Analysis</a:t>
                      </a:r>
                    </a:p>
                  </a:txBody>
                  <a:tcPr/>
                </a:tc>
                <a:tc>
                  <a:txBody>
                    <a:bodyPr/>
                    <a:lstStyle/>
                    <a:p>
                      <a:pPr algn="ctr" rtl="0"/>
                      <a:r>
                        <a:rPr lang="en-US" sz="1600" b="1" dirty="0"/>
                        <a:t>(1+100)</a:t>
                      </a:r>
                    </a:p>
                  </a:txBody>
                  <a:tcPr/>
                </a:tc>
                <a:tc>
                  <a:txBody>
                    <a:bodyPr/>
                    <a:lstStyle/>
                    <a:p>
                      <a:pPr algn="ctr"/>
                      <a:r>
                        <a:rPr lang="en-US" sz="1600" dirty="0"/>
                        <a:t>(1</a:t>
                      </a:r>
                      <a:r>
                        <a:rPr lang="en-US" sz="1600" b="1" dirty="0"/>
                        <a:t>+1</a:t>
                      </a:r>
                      <a:r>
                        <a:rPr lang="en-US" sz="1600" dirty="0"/>
                        <a:t>)</a:t>
                      </a:r>
                      <a:r>
                        <a:rPr lang="en-US" sz="1600" baseline="0" dirty="0"/>
                        <a:t> + (100</a:t>
                      </a:r>
                      <a:r>
                        <a:rPr lang="en-US" sz="1600" b="1" baseline="0" dirty="0">
                          <a:solidFill>
                            <a:srgbClr val="FF0000"/>
                          </a:solidFill>
                        </a:rPr>
                        <a:t>-1</a:t>
                      </a:r>
                      <a:r>
                        <a:rPr lang="en-US" sz="1600" baseline="0" dirty="0"/>
                        <a:t>)</a:t>
                      </a:r>
                      <a:endParaRPr lang="en-US" sz="1600" dirty="0"/>
                    </a:p>
                  </a:txBody>
                  <a:tcPr/>
                </a:tc>
                <a:tc>
                  <a:txBody>
                    <a:bodyPr/>
                    <a:lstStyle/>
                    <a:p>
                      <a:pPr algn="ctr"/>
                      <a:r>
                        <a:rPr lang="en-US" sz="1600" dirty="0"/>
                        <a:t>(2</a:t>
                      </a:r>
                      <a:r>
                        <a:rPr lang="en-US" sz="1600" b="1" dirty="0"/>
                        <a:t>+1</a:t>
                      </a:r>
                      <a:r>
                        <a:rPr lang="en-US" sz="1600" dirty="0"/>
                        <a:t>) + (99</a:t>
                      </a:r>
                      <a:r>
                        <a:rPr lang="en-US" sz="1600" b="1" dirty="0">
                          <a:solidFill>
                            <a:srgbClr val="FF0000"/>
                          </a:solidFill>
                        </a:rPr>
                        <a:t>-1</a:t>
                      </a:r>
                      <a:r>
                        <a:rPr lang="en-US" sz="1600" dirty="0"/>
                        <a:t>)</a:t>
                      </a:r>
                    </a:p>
                  </a:txBody>
                  <a:tcPr/>
                </a:tc>
                <a:tc>
                  <a:txBody>
                    <a:bodyPr/>
                    <a:lstStyle/>
                    <a:p>
                      <a:pPr algn="ctr"/>
                      <a:r>
                        <a:rPr lang="en-US" sz="1600" dirty="0"/>
                        <a:t>…</a:t>
                      </a:r>
                    </a:p>
                  </a:txBody>
                  <a:tcPr/>
                </a:tc>
                <a:tc>
                  <a:txBody>
                    <a:bodyPr/>
                    <a:lstStyle/>
                    <a:p>
                      <a:pPr algn="ctr"/>
                      <a:r>
                        <a:rPr lang="en-US" sz="1600" dirty="0"/>
                        <a:t>(97</a:t>
                      </a:r>
                      <a:r>
                        <a:rPr lang="en-US" sz="1600" b="1" dirty="0"/>
                        <a:t>+1</a:t>
                      </a:r>
                      <a:r>
                        <a:rPr lang="en-US" sz="1600" dirty="0"/>
                        <a:t>)+(4</a:t>
                      </a:r>
                      <a:r>
                        <a:rPr lang="en-US" sz="1600" b="1" dirty="0">
                          <a:solidFill>
                            <a:srgbClr val="FF0000"/>
                          </a:solidFill>
                        </a:rPr>
                        <a:t>-1</a:t>
                      </a:r>
                      <a:r>
                        <a:rPr lang="en-US" sz="1600" dirty="0"/>
                        <a:t>)</a:t>
                      </a:r>
                    </a:p>
                  </a:txBody>
                  <a:tcPr/>
                </a:tc>
                <a:tc>
                  <a:txBody>
                    <a:bodyPr/>
                    <a:lstStyle/>
                    <a:p>
                      <a:pPr algn="ctr"/>
                      <a:r>
                        <a:rPr lang="en-US" sz="1600" dirty="0"/>
                        <a:t>(98</a:t>
                      </a:r>
                      <a:r>
                        <a:rPr lang="en-US" sz="1600" b="1" dirty="0"/>
                        <a:t>+1</a:t>
                      </a:r>
                      <a:r>
                        <a:rPr lang="en-US" sz="1600" dirty="0"/>
                        <a:t>)+(3</a:t>
                      </a:r>
                      <a:r>
                        <a:rPr lang="en-US" sz="1600" b="1" dirty="0">
                          <a:solidFill>
                            <a:srgbClr val="FF0000"/>
                          </a:solidFill>
                        </a:rPr>
                        <a:t>-1</a:t>
                      </a:r>
                      <a:r>
                        <a:rPr lang="en-US" sz="1600" dirty="0"/>
                        <a:t>)</a:t>
                      </a:r>
                    </a:p>
                  </a:txBody>
                  <a:tcPr/>
                </a:tc>
                <a:tc>
                  <a:txBody>
                    <a:bodyPr/>
                    <a:lstStyle/>
                    <a:p>
                      <a:pPr algn="ctr"/>
                      <a:r>
                        <a:rPr lang="en-US" sz="1600" dirty="0"/>
                        <a:t>(99</a:t>
                      </a:r>
                      <a:r>
                        <a:rPr lang="en-US" sz="1600" b="1" dirty="0"/>
                        <a:t>+1</a:t>
                      </a:r>
                      <a:r>
                        <a:rPr lang="en-US" sz="1600" dirty="0"/>
                        <a:t>)+(2</a:t>
                      </a:r>
                      <a:r>
                        <a:rPr lang="en-US" sz="1600" b="1" dirty="0">
                          <a:solidFill>
                            <a:srgbClr val="FF0000"/>
                          </a:solidFill>
                        </a:rPr>
                        <a:t>-1</a:t>
                      </a:r>
                      <a:r>
                        <a:rPr lang="en-US" sz="1600" dirty="0"/>
                        <a:t>)</a:t>
                      </a:r>
                    </a:p>
                  </a:txBody>
                  <a:tcPr/>
                </a:tc>
                <a:extLst>
                  <a:ext uri="{0D108BD9-81ED-4DB2-BD59-A6C34878D82A}">
                    <a16:rowId xmlns:a16="http://schemas.microsoft.com/office/drawing/2014/main" val="10003"/>
                  </a:ext>
                </a:extLst>
              </a:tr>
              <a:tr h="370840">
                <a:tc>
                  <a:txBody>
                    <a:bodyPr/>
                    <a:lstStyle/>
                    <a:p>
                      <a:endParaRPr lang="en-US" dirty="0"/>
                    </a:p>
                  </a:txBody>
                  <a:tcPr/>
                </a:tc>
                <a:tc>
                  <a:txBody>
                    <a:bodyPr/>
                    <a:lstStyle/>
                    <a:p>
                      <a:pPr algn="ctr"/>
                      <a:r>
                        <a:rPr lang="en-US" sz="1600" b="1" dirty="0"/>
                        <a:t>(1+100)</a:t>
                      </a:r>
                    </a:p>
                  </a:txBody>
                  <a:tcPr/>
                </a:tc>
                <a:tc>
                  <a:txBody>
                    <a:bodyPr/>
                    <a:lstStyle/>
                    <a:p>
                      <a:pPr algn="ctr"/>
                      <a:r>
                        <a:rPr lang="en-US" sz="1600" dirty="0"/>
                        <a:t>(1+100)+(</a:t>
                      </a:r>
                      <a:r>
                        <a:rPr lang="en-US" sz="1600" b="1" dirty="0"/>
                        <a:t>1</a:t>
                      </a:r>
                      <a:r>
                        <a:rPr lang="en-US" sz="1600" b="1" dirty="0">
                          <a:solidFill>
                            <a:srgbClr val="FF0000"/>
                          </a:solidFill>
                        </a:rPr>
                        <a:t>-1</a:t>
                      </a:r>
                      <a:r>
                        <a:rPr lang="en-US" sz="1600" dirty="0"/>
                        <a:t>)</a:t>
                      </a:r>
                    </a:p>
                  </a:txBody>
                  <a:tcPr/>
                </a:tc>
                <a:tc>
                  <a:txBody>
                    <a:bodyPr/>
                    <a:lstStyle/>
                    <a:p>
                      <a:pPr algn="ctr"/>
                      <a:r>
                        <a:rPr lang="en-US" sz="1600" dirty="0"/>
                        <a:t>(2+99)+(</a:t>
                      </a:r>
                      <a:r>
                        <a:rPr lang="en-US" sz="1600" b="1" dirty="0"/>
                        <a:t>1</a:t>
                      </a:r>
                      <a:r>
                        <a:rPr lang="en-US" sz="1600" b="1" dirty="0">
                          <a:solidFill>
                            <a:srgbClr val="FF0000"/>
                          </a:solidFill>
                        </a:rPr>
                        <a:t>-1</a:t>
                      </a:r>
                      <a:r>
                        <a:rPr lang="en-US" sz="1600" dirty="0"/>
                        <a:t>)</a:t>
                      </a:r>
                    </a:p>
                  </a:txBody>
                  <a:tcPr/>
                </a:tc>
                <a:tc>
                  <a:txBody>
                    <a:bodyPr/>
                    <a:lstStyle/>
                    <a:p>
                      <a:pPr algn="ctr"/>
                      <a:r>
                        <a:rPr lang="en-US" sz="1600" dirty="0"/>
                        <a:t>…</a:t>
                      </a:r>
                    </a:p>
                  </a:txBody>
                  <a:tcPr/>
                </a:tc>
                <a:tc>
                  <a:txBody>
                    <a:bodyPr/>
                    <a:lstStyle/>
                    <a:p>
                      <a:pPr algn="ctr"/>
                      <a:r>
                        <a:rPr lang="en-US" sz="1600" dirty="0"/>
                        <a:t>(97+4)+(</a:t>
                      </a:r>
                      <a:r>
                        <a:rPr lang="en-US" sz="1600" b="1" dirty="0"/>
                        <a:t>1</a:t>
                      </a:r>
                      <a:r>
                        <a:rPr lang="en-US" sz="1600" b="1" dirty="0">
                          <a:solidFill>
                            <a:srgbClr val="FF0000"/>
                          </a:solidFill>
                        </a:rPr>
                        <a:t>-1</a:t>
                      </a:r>
                      <a:r>
                        <a:rPr lang="en-US" sz="1600" dirty="0"/>
                        <a:t>)</a:t>
                      </a:r>
                    </a:p>
                  </a:txBody>
                  <a:tcPr/>
                </a:tc>
                <a:tc>
                  <a:txBody>
                    <a:bodyPr/>
                    <a:lstStyle/>
                    <a:p>
                      <a:pPr algn="ctr"/>
                      <a:r>
                        <a:rPr lang="en-US" sz="1600" dirty="0"/>
                        <a:t>(98+3)+(</a:t>
                      </a:r>
                      <a:r>
                        <a:rPr lang="en-US" sz="1600" b="1" dirty="0"/>
                        <a:t>1</a:t>
                      </a:r>
                      <a:r>
                        <a:rPr lang="en-US" sz="1600" b="1" dirty="0">
                          <a:solidFill>
                            <a:srgbClr val="FF0000"/>
                          </a:solidFill>
                        </a:rPr>
                        <a:t>-1</a:t>
                      </a:r>
                      <a:r>
                        <a:rPr lang="en-US" sz="1600" dirty="0"/>
                        <a:t>)</a:t>
                      </a:r>
                    </a:p>
                  </a:txBody>
                  <a:tcPr/>
                </a:tc>
                <a:tc>
                  <a:txBody>
                    <a:bodyPr/>
                    <a:lstStyle/>
                    <a:p>
                      <a:pPr algn="ctr"/>
                      <a:r>
                        <a:rPr lang="en-US" sz="1600" dirty="0"/>
                        <a:t>(99+2)+(</a:t>
                      </a:r>
                      <a:r>
                        <a:rPr lang="en-US" sz="1600" b="1" dirty="0"/>
                        <a:t>1</a:t>
                      </a:r>
                      <a:r>
                        <a:rPr lang="en-US" sz="1600" b="1" dirty="0">
                          <a:solidFill>
                            <a:srgbClr val="FF0000"/>
                          </a:solidFill>
                        </a:rPr>
                        <a:t>-1</a:t>
                      </a:r>
                      <a:r>
                        <a:rPr lang="en-US" sz="1600" dirty="0"/>
                        <a:t>)</a:t>
                      </a:r>
                    </a:p>
                  </a:txBody>
                  <a:tcPr/>
                </a:tc>
                <a:extLst>
                  <a:ext uri="{0D108BD9-81ED-4DB2-BD59-A6C34878D82A}">
                    <a16:rowId xmlns:a16="http://schemas.microsoft.com/office/drawing/2014/main" val="10004"/>
                  </a:ext>
                </a:extLst>
              </a:tr>
              <a:tr h="370840">
                <a:tc>
                  <a:txBody>
                    <a:bodyPr/>
                    <a:lstStyle/>
                    <a:p>
                      <a:endParaRPr lang="en-US" dirty="0"/>
                    </a:p>
                  </a:txBody>
                  <a:tcPr/>
                </a:tc>
                <a:tc>
                  <a:txBody>
                    <a:bodyPr/>
                    <a:lstStyle/>
                    <a:p>
                      <a:pPr algn="ctr"/>
                      <a:r>
                        <a:rPr lang="en-US" sz="1600" b="1" dirty="0"/>
                        <a:t>(1+100)</a:t>
                      </a:r>
                    </a:p>
                  </a:txBody>
                  <a:tcPr/>
                </a:tc>
                <a:tc>
                  <a:txBody>
                    <a:bodyPr/>
                    <a:lstStyle/>
                    <a:p>
                      <a:pPr algn="ctr"/>
                      <a:r>
                        <a:rPr lang="en-US" sz="1600" dirty="0"/>
                        <a:t>(1+100)+(</a:t>
                      </a:r>
                      <a:r>
                        <a:rPr lang="en-US" sz="1600" b="1" dirty="0"/>
                        <a:t>0</a:t>
                      </a:r>
                      <a:r>
                        <a:rPr lang="en-US" sz="1600" dirty="0"/>
                        <a:t>)</a:t>
                      </a:r>
                    </a:p>
                  </a:txBody>
                  <a:tcPr/>
                </a:tc>
                <a:tc>
                  <a:txBody>
                    <a:bodyPr/>
                    <a:lstStyle/>
                    <a:p>
                      <a:pPr algn="ctr"/>
                      <a:r>
                        <a:rPr lang="en-US" sz="1600" dirty="0"/>
                        <a:t>(2+99)+(</a:t>
                      </a:r>
                      <a:r>
                        <a:rPr lang="en-US" sz="1600" b="1" dirty="0"/>
                        <a:t>0</a:t>
                      </a:r>
                      <a:r>
                        <a:rPr lang="en-US" sz="1600" dirty="0"/>
                        <a:t>)</a:t>
                      </a:r>
                    </a:p>
                  </a:txBody>
                  <a:tcPr/>
                </a:tc>
                <a:tc>
                  <a:txBody>
                    <a:bodyPr/>
                    <a:lstStyle/>
                    <a:p>
                      <a:pPr algn="ctr"/>
                      <a:r>
                        <a:rPr lang="en-US" sz="1600" dirty="0"/>
                        <a:t>…</a:t>
                      </a:r>
                    </a:p>
                  </a:txBody>
                  <a:tcPr/>
                </a:tc>
                <a:tc>
                  <a:txBody>
                    <a:bodyPr/>
                    <a:lstStyle/>
                    <a:p>
                      <a:pPr algn="ctr"/>
                      <a:r>
                        <a:rPr lang="en-US" sz="1600" dirty="0"/>
                        <a:t>(97+4)+(</a:t>
                      </a:r>
                      <a:r>
                        <a:rPr lang="en-US" sz="1600" b="1" dirty="0"/>
                        <a:t>0</a:t>
                      </a:r>
                      <a:r>
                        <a:rPr lang="en-US" sz="1600" dirty="0"/>
                        <a:t>)</a:t>
                      </a:r>
                    </a:p>
                  </a:txBody>
                  <a:tcPr/>
                </a:tc>
                <a:tc>
                  <a:txBody>
                    <a:bodyPr/>
                    <a:lstStyle/>
                    <a:p>
                      <a:pPr algn="ctr"/>
                      <a:r>
                        <a:rPr lang="en-US" sz="1600" dirty="0"/>
                        <a:t>(98+3)+(</a:t>
                      </a:r>
                      <a:r>
                        <a:rPr lang="en-US" sz="1600" b="1" dirty="0"/>
                        <a:t>0</a:t>
                      </a:r>
                      <a:r>
                        <a:rPr lang="en-US" sz="1600" dirty="0"/>
                        <a:t>)</a:t>
                      </a:r>
                    </a:p>
                  </a:txBody>
                  <a:tcPr/>
                </a:tc>
                <a:tc>
                  <a:txBody>
                    <a:bodyPr/>
                    <a:lstStyle/>
                    <a:p>
                      <a:pPr algn="ctr"/>
                      <a:r>
                        <a:rPr lang="en-US" sz="1600" dirty="0"/>
                        <a:t>(99+2)+(</a:t>
                      </a:r>
                      <a:r>
                        <a:rPr lang="en-US" sz="1600" b="1" dirty="0"/>
                        <a:t>0</a:t>
                      </a:r>
                      <a:r>
                        <a:rPr lang="en-US" sz="1600" dirty="0"/>
                        <a:t>)</a:t>
                      </a:r>
                    </a:p>
                  </a:txBody>
                  <a:tcPr/>
                </a:tc>
                <a:extLst>
                  <a:ext uri="{0D108BD9-81ED-4DB2-BD59-A6C34878D82A}">
                    <a16:rowId xmlns:a16="http://schemas.microsoft.com/office/drawing/2014/main" val="10005"/>
                  </a:ext>
                </a:extLst>
              </a:tr>
              <a:tr h="370840">
                <a:tc>
                  <a:txBody>
                    <a:bodyPr/>
                    <a:lstStyle/>
                    <a:p>
                      <a:endParaRPr lang="en-US" dirty="0"/>
                    </a:p>
                  </a:txBody>
                  <a:tcPr/>
                </a:tc>
                <a:tc>
                  <a:txBody>
                    <a:bodyPr/>
                    <a:lstStyle/>
                    <a:p>
                      <a:pPr algn="ctr"/>
                      <a:r>
                        <a:rPr lang="en-US" sz="1600" b="1" dirty="0"/>
                        <a:t>101</a:t>
                      </a:r>
                    </a:p>
                  </a:txBody>
                  <a:tcPr/>
                </a:tc>
                <a:tc>
                  <a:txBody>
                    <a:bodyPr/>
                    <a:lstStyle/>
                    <a:p>
                      <a:pPr algn="ctr"/>
                      <a:r>
                        <a:rPr lang="en-US" sz="1600" b="1" dirty="0"/>
                        <a:t>101</a:t>
                      </a:r>
                    </a:p>
                  </a:txBody>
                  <a:tcPr/>
                </a:tc>
                <a:tc>
                  <a:txBody>
                    <a:bodyPr/>
                    <a:lstStyle/>
                    <a:p>
                      <a:pPr algn="ctr"/>
                      <a:r>
                        <a:rPr lang="en-US" sz="1600" b="1" dirty="0"/>
                        <a:t>101</a:t>
                      </a:r>
                    </a:p>
                  </a:txBody>
                  <a:tcPr/>
                </a:tc>
                <a:tc>
                  <a:txBody>
                    <a:bodyPr/>
                    <a:lstStyle/>
                    <a:p>
                      <a:pPr algn="ctr"/>
                      <a:r>
                        <a:rPr lang="en-US" sz="1600" b="1" dirty="0"/>
                        <a:t>…</a:t>
                      </a:r>
                    </a:p>
                  </a:txBody>
                  <a:tcPr/>
                </a:tc>
                <a:tc>
                  <a:txBody>
                    <a:bodyPr/>
                    <a:lstStyle/>
                    <a:p>
                      <a:pPr algn="ctr"/>
                      <a:r>
                        <a:rPr lang="en-US" sz="1600" b="1" dirty="0"/>
                        <a:t>101</a:t>
                      </a:r>
                    </a:p>
                  </a:txBody>
                  <a:tcPr/>
                </a:tc>
                <a:tc>
                  <a:txBody>
                    <a:bodyPr/>
                    <a:lstStyle/>
                    <a:p>
                      <a:pPr algn="ctr"/>
                      <a:r>
                        <a:rPr lang="en-US" sz="1600" b="1" dirty="0"/>
                        <a:t>101</a:t>
                      </a:r>
                    </a:p>
                  </a:txBody>
                  <a:tcPr/>
                </a:tc>
                <a:tc>
                  <a:txBody>
                    <a:bodyPr/>
                    <a:lstStyle/>
                    <a:p>
                      <a:pPr algn="ctr"/>
                      <a:r>
                        <a:rPr lang="en-US" sz="1600" b="1" dirty="0"/>
                        <a:t>101</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708383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Child’s Play</a:t>
            </a:r>
            <a:br>
              <a:rPr lang="en-US" dirty="0"/>
            </a:br>
            <a:r>
              <a:rPr lang="en-US" i="1" dirty="0">
                <a:solidFill>
                  <a:schemeClr val="accent2"/>
                </a:solidFill>
              </a:rPr>
              <a:t>(Look for a pattern)</a:t>
            </a:r>
            <a:endParaRPr lang="en-US" dirty="0"/>
          </a:p>
        </p:txBody>
      </p:sp>
      <p:sp>
        <p:nvSpPr>
          <p:cNvPr id="3" name="Content Placeholder 2"/>
          <p:cNvSpPr>
            <a:spLocks noGrp="1"/>
          </p:cNvSpPr>
          <p:nvPr>
            <p:ph idx="1"/>
          </p:nvPr>
        </p:nvSpPr>
        <p:spPr/>
        <p:txBody>
          <a:bodyPr>
            <a:normAutofit/>
          </a:bodyPr>
          <a:lstStyle/>
          <a:p>
            <a:r>
              <a:rPr lang="en-US" dirty="0"/>
              <a:t>Find the sum of the first 100 natural numbers</a:t>
            </a:r>
          </a:p>
          <a:p>
            <a:endParaRPr lang="en-US" dirty="0"/>
          </a:p>
          <a:p>
            <a:pPr marL="0" indent="0">
              <a:buNone/>
            </a:pPr>
            <a:r>
              <a:rPr lang="en-US" b="1" i="1" dirty="0"/>
              <a:t>Gauss Carries out his Plan</a:t>
            </a:r>
          </a:p>
          <a:p>
            <a:r>
              <a:rPr lang="en-US" dirty="0"/>
              <a:t>Since the sum of each pair is 101, to find the sum of all the pairs, all he needed was to figure out how many pairs there were.</a:t>
            </a:r>
          </a:p>
          <a:p>
            <a:r>
              <a:rPr lang="en-US" dirty="0"/>
              <a:t>How many pairs are there?</a:t>
            </a:r>
          </a:p>
        </p:txBody>
      </p:sp>
    </p:spTree>
    <p:extLst>
      <p:ext uri="{BB962C8B-B14F-4D97-AF65-F5344CB8AC3E}">
        <p14:creationId xmlns:p14="http://schemas.microsoft.com/office/powerpoint/2010/main" val="22415441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Child’s Play</a:t>
            </a:r>
            <a:br>
              <a:rPr lang="en-US" dirty="0"/>
            </a:br>
            <a:r>
              <a:rPr lang="en-US" i="1" dirty="0">
                <a:solidFill>
                  <a:schemeClr val="accent2"/>
                </a:solidFill>
              </a:rPr>
              <a:t>(Look for a pattern)</a:t>
            </a:r>
            <a:endParaRPr lang="en-US" dirty="0"/>
          </a:p>
        </p:txBody>
      </p:sp>
      <p:sp>
        <p:nvSpPr>
          <p:cNvPr id="3" name="Content Placeholder 2"/>
          <p:cNvSpPr>
            <a:spLocks noGrp="1"/>
          </p:cNvSpPr>
          <p:nvPr>
            <p:ph idx="1"/>
          </p:nvPr>
        </p:nvSpPr>
        <p:spPr>
          <a:xfrm>
            <a:off x="1371600" y="2286000"/>
            <a:ext cx="9601200" cy="4408714"/>
          </a:xfrm>
        </p:spPr>
        <p:txBody>
          <a:bodyPr>
            <a:normAutofit/>
          </a:bodyPr>
          <a:lstStyle/>
          <a:p>
            <a:r>
              <a:rPr lang="en-US" dirty="0"/>
              <a:t>Find the sum of the first 100 natural numbers</a:t>
            </a:r>
          </a:p>
          <a:p>
            <a:endParaRPr lang="en-US" dirty="0"/>
          </a:p>
          <a:p>
            <a:pPr marL="0" indent="0">
              <a:buNone/>
            </a:pPr>
            <a:r>
              <a:rPr lang="en-US" b="1" i="1" dirty="0"/>
              <a:t>Gauss Carries out his Plan</a:t>
            </a:r>
          </a:p>
          <a:p>
            <a:r>
              <a:rPr lang="en-US" dirty="0"/>
              <a:t>Since the sum of each pair is 101, to find the sum of all the pairs, all he needed was to figure out how many pairs there were.</a:t>
            </a:r>
          </a:p>
          <a:p>
            <a:r>
              <a:rPr lang="en-US" dirty="0"/>
              <a:t>How many pairs are there?</a:t>
            </a:r>
          </a:p>
          <a:p>
            <a:pPr lvl="1"/>
            <a:r>
              <a:rPr lang="en-US" dirty="0"/>
              <a:t>There are 100 pairs as he was summing numbers from 1 to 100.</a:t>
            </a:r>
          </a:p>
          <a:p>
            <a:r>
              <a:rPr lang="en-US" dirty="0"/>
              <a:t>Sum of all pairs: (101) * (100) </a:t>
            </a:r>
          </a:p>
          <a:p>
            <a:r>
              <a:rPr lang="en-US" dirty="0"/>
              <a:t>But, the sum of all pairs = (1+2+…+99+100)+(100+99+…+2+1)</a:t>
            </a:r>
          </a:p>
          <a:p>
            <a:r>
              <a:rPr lang="en-US" dirty="0"/>
              <a:t>Since each pair contains one number from the series in ascending order and one number from the same series in descending order</a:t>
            </a:r>
          </a:p>
        </p:txBody>
      </p:sp>
    </p:spTree>
    <p:extLst>
      <p:ext uri="{BB962C8B-B14F-4D97-AF65-F5344CB8AC3E}">
        <p14:creationId xmlns:p14="http://schemas.microsoft.com/office/powerpoint/2010/main" val="26416792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Child’s Play</a:t>
            </a:r>
            <a:br>
              <a:rPr lang="en-US" dirty="0"/>
            </a:br>
            <a:r>
              <a:rPr lang="en-US" i="1" dirty="0">
                <a:solidFill>
                  <a:schemeClr val="accent2"/>
                </a:solidFill>
              </a:rPr>
              <a:t>(Look for a pattern)</a:t>
            </a:r>
            <a:endParaRPr lang="en-US" dirty="0"/>
          </a:p>
        </p:txBody>
      </p:sp>
      <p:sp>
        <p:nvSpPr>
          <p:cNvPr id="3" name="Content Placeholder 2"/>
          <p:cNvSpPr>
            <a:spLocks noGrp="1"/>
          </p:cNvSpPr>
          <p:nvPr>
            <p:ph idx="1"/>
          </p:nvPr>
        </p:nvSpPr>
        <p:spPr>
          <a:xfrm>
            <a:off x="1371600" y="2286000"/>
            <a:ext cx="9601200" cy="4408714"/>
          </a:xfrm>
        </p:spPr>
        <p:txBody>
          <a:bodyPr>
            <a:normAutofit fontScale="92500" lnSpcReduction="10000"/>
          </a:bodyPr>
          <a:lstStyle/>
          <a:p>
            <a:r>
              <a:rPr lang="en-US" dirty="0"/>
              <a:t>Find the sum of the first 100 natural numbers</a:t>
            </a:r>
          </a:p>
          <a:p>
            <a:endParaRPr lang="en-US" dirty="0"/>
          </a:p>
          <a:p>
            <a:pPr marL="0" indent="0">
              <a:buNone/>
            </a:pPr>
            <a:r>
              <a:rPr lang="en-US" b="1" i="1" dirty="0"/>
              <a:t>Gauss Carries out his Plan</a:t>
            </a:r>
          </a:p>
          <a:p>
            <a:r>
              <a:rPr lang="en-US" sz="1700" dirty="0"/>
              <a:t>Sum of all pairs: (101) * (100) </a:t>
            </a:r>
          </a:p>
          <a:p>
            <a:r>
              <a:rPr lang="en-US" sz="1700" dirty="0"/>
              <a:t>But, the sum of all pairs = (1+2+…+99+100)+(100+99+…+2+1)</a:t>
            </a:r>
          </a:p>
          <a:p>
            <a:r>
              <a:rPr lang="en-US" sz="1700" dirty="0"/>
              <a:t>Let’s use S to represent the sum (1+2+…+99+100)</a:t>
            </a:r>
          </a:p>
          <a:p>
            <a:r>
              <a:rPr lang="en-US" dirty="0"/>
              <a:t>So, (1+2+…+99+100)+(100+99+…+2+1) = S + S = 2S</a:t>
            </a:r>
          </a:p>
          <a:p>
            <a:r>
              <a:rPr lang="en-US" dirty="0"/>
              <a:t>So, (101) * (100)  = 2S</a:t>
            </a:r>
          </a:p>
          <a:p>
            <a:r>
              <a:rPr lang="en-US" dirty="0"/>
              <a:t>2S = (101) * (100)</a:t>
            </a:r>
          </a:p>
          <a:p>
            <a:r>
              <a:rPr lang="en-US" dirty="0"/>
              <a:t>=&gt; S = (101) * (100) / 2</a:t>
            </a:r>
          </a:p>
          <a:p>
            <a:r>
              <a:rPr lang="en-US" dirty="0"/>
              <a:t>=&gt; S = 101 * 50 = 5050</a:t>
            </a:r>
          </a:p>
        </p:txBody>
      </p:sp>
    </p:spTree>
    <p:extLst>
      <p:ext uri="{BB962C8B-B14F-4D97-AF65-F5344CB8AC3E}">
        <p14:creationId xmlns:p14="http://schemas.microsoft.com/office/powerpoint/2010/main" val="3632109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Let’s test </a:t>
            </a:r>
            <a:r>
              <a:rPr lang="en-US" dirty="0" err="1"/>
              <a:t>polya’s</a:t>
            </a:r>
            <a:r>
              <a:rPr lang="en-US" dirty="0"/>
              <a:t> methods</a:t>
            </a:r>
          </a:p>
        </p:txBody>
      </p:sp>
      <p:sp>
        <p:nvSpPr>
          <p:cNvPr id="5" name="Text Placeholder 4"/>
          <p:cNvSpPr>
            <a:spLocks noGrp="1"/>
          </p:cNvSpPr>
          <p:nvPr>
            <p:ph type="body" idx="1"/>
          </p:nvPr>
        </p:nvSpPr>
        <p:spPr/>
        <p:txBody>
          <a:bodyPr/>
          <a:lstStyle/>
          <a:p>
            <a:r>
              <a:rPr lang="en-US" i="1" dirty="0">
                <a:solidFill>
                  <a:schemeClr val="accent2"/>
                </a:solidFill>
              </a:rPr>
              <a:t>after all, we’re scientists-in-training…</a:t>
            </a:r>
          </a:p>
        </p:txBody>
      </p:sp>
    </p:spTree>
    <p:extLst>
      <p:ext uri="{BB962C8B-B14F-4D97-AF65-F5344CB8AC3E}">
        <p14:creationId xmlns:p14="http://schemas.microsoft.com/office/powerpoint/2010/main" val="20762467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Child’s Play</a:t>
            </a:r>
            <a:br>
              <a:rPr lang="en-US" dirty="0"/>
            </a:br>
            <a:r>
              <a:rPr lang="en-US" i="1" dirty="0">
                <a:solidFill>
                  <a:schemeClr val="accent2"/>
                </a:solidFill>
              </a:rPr>
              <a:t>(Look for a pattern)</a:t>
            </a:r>
            <a:endParaRPr lang="en-US" dirty="0"/>
          </a:p>
        </p:txBody>
      </p:sp>
      <p:sp>
        <p:nvSpPr>
          <p:cNvPr id="3" name="Content Placeholder 2"/>
          <p:cNvSpPr>
            <a:spLocks noGrp="1"/>
          </p:cNvSpPr>
          <p:nvPr>
            <p:ph idx="1"/>
          </p:nvPr>
        </p:nvSpPr>
        <p:spPr>
          <a:xfrm>
            <a:off x="1371600" y="2286000"/>
            <a:ext cx="9601200" cy="4184952"/>
          </a:xfrm>
        </p:spPr>
        <p:txBody>
          <a:bodyPr>
            <a:normAutofit/>
          </a:bodyPr>
          <a:lstStyle/>
          <a:p>
            <a:r>
              <a:rPr lang="en-US" dirty="0"/>
              <a:t>Find the sum of the first 100 natural numbers</a:t>
            </a:r>
          </a:p>
          <a:p>
            <a:endParaRPr lang="en-US" dirty="0"/>
          </a:p>
          <a:p>
            <a:pPr marL="0" indent="0">
              <a:buNone/>
            </a:pPr>
            <a:r>
              <a:rPr lang="en-US" b="1" i="1" dirty="0"/>
              <a:t>Review the solution</a:t>
            </a:r>
          </a:p>
          <a:p>
            <a:r>
              <a:rPr lang="en-US" dirty="0"/>
              <a:t>There is nothing special about the first 100 natural numbers</a:t>
            </a:r>
          </a:p>
          <a:p>
            <a:r>
              <a:rPr lang="en-US" dirty="0"/>
              <a:t>There is nothing special about the method </a:t>
            </a:r>
            <a:r>
              <a:rPr lang="mr-IN" dirty="0"/>
              <a:t>–</a:t>
            </a:r>
            <a:r>
              <a:rPr lang="en-US" dirty="0"/>
              <a:t> we can apply it to any sequence of numbers that increase steadily by 1</a:t>
            </a:r>
          </a:p>
          <a:p>
            <a:r>
              <a:rPr lang="en-US" dirty="0"/>
              <a:t>So, we can extend this solution to the sum of the first </a:t>
            </a:r>
            <a:r>
              <a:rPr lang="en-US" i="1" dirty="0"/>
              <a:t>n</a:t>
            </a:r>
            <a:r>
              <a:rPr lang="en-US" dirty="0"/>
              <a:t> Natural Numbers:</a:t>
            </a:r>
          </a:p>
          <a:p>
            <a:endParaRPr lang="en-US" dirty="0"/>
          </a:p>
          <a:p>
            <a:pPr marL="0" indent="0" algn="ctr">
              <a:buNone/>
            </a:pPr>
            <a:r>
              <a:rPr lang="en-US" sz="3200" dirty="0">
                <a:solidFill>
                  <a:schemeClr val="accent6"/>
                </a:solidFill>
              </a:rPr>
              <a:t>1 + 2 + 3 + </a:t>
            </a:r>
            <a:r>
              <a:rPr lang="mr-IN" sz="3200" dirty="0">
                <a:solidFill>
                  <a:schemeClr val="accent6"/>
                </a:solidFill>
              </a:rPr>
              <a:t>…</a:t>
            </a:r>
            <a:r>
              <a:rPr lang="en-US" sz="3200" dirty="0">
                <a:solidFill>
                  <a:schemeClr val="accent6"/>
                </a:solidFill>
              </a:rPr>
              <a:t> + (</a:t>
            </a:r>
            <a:r>
              <a:rPr lang="en-US" sz="3200" i="1" dirty="0">
                <a:solidFill>
                  <a:schemeClr val="accent6"/>
                </a:solidFill>
              </a:rPr>
              <a:t>n </a:t>
            </a:r>
            <a:r>
              <a:rPr lang="en-US" sz="3200" dirty="0">
                <a:solidFill>
                  <a:schemeClr val="accent6"/>
                </a:solidFill>
              </a:rPr>
              <a:t>- 2) + (</a:t>
            </a:r>
            <a:r>
              <a:rPr lang="en-US" sz="3200" i="1" dirty="0">
                <a:solidFill>
                  <a:schemeClr val="accent6"/>
                </a:solidFill>
              </a:rPr>
              <a:t>n </a:t>
            </a:r>
            <a:r>
              <a:rPr lang="en-US" sz="3200" dirty="0">
                <a:solidFill>
                  <a:schemeClr val="accent6"/>
                </a:solidFill>
              </a:rPr>
              <a:t>- 1) + </a:t>
            </a:r>
            <a:r>
              <a:rPr lang="en-US" sz="3200" i="1" dirty="0">
                <a:solidFill>
                  <a:schemeClr val="accent6"/>
                </a:solidFill>
              </a:rPr>
              <a:t>n</a:t>
            </a:r>
            <a:r>
              <a:rPr lang="en-US" sz="3200" dirty="0">
                <a:solidFill>
                  <a:schemeClr val="accent6"/>
                </a:solidFill>
              </a:rPr>
              <a:t> = </a:t>
            </a:r>
            <a:r>
              <a:rPr lang="en-US" sz="3200" i="1" dirty="0">
                <a:solidFill>
                  <a:schemeClr val="accent6"/>
                </a:solidFill>
              </a:rPr>
              <a:t>n </a:t>
            </a:r>
            <a:r>
              <a:rPr lang="en-US" sz="3200" dirty="0">
                <a:solidFill>
                  <a:schemeClr val="accent6"/>
                </a:solidFill>
              </a:rPr>
              <a:t>(</a:t>
            </a:r>
            <a:r>
              <a:rPr lang="en-US" sz="3200" i="1" dirty="0">
                <a:solidFill>
                  <a:schemeClr val="accent6"/>
                </a:solidFill>
              </a:rPr>
              <a:t>n </a:t>
            </a:r>
            <a:r>
              <a:rPr lang="en-US" sz="3200" dirty="0">
                <a:solidFill>
                  <a:schemeClr val="accent6"/>
                </a:solidFill>
              </a:rPr>
              <a:t>+ 1)/2</a:t>
            </a:r>
          </a:p>
        </p:txBody>
      </p:sp>
    </p:spTree>
    <p:extLst>
      <p:ext uri="{BB962C8B-B14F-4D97-AF65-F5344CB8AC3E}">
        <p14:creationId xmlns:p14="http://schemas.microsoft.com/office/powerpoint/2010/main" val="5157928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Deceptive Problem</a:t>
            </a:r>
            <a:br>
              <a:rPr lang="en-US" dirty="0"/>
            </a:br>
            <a:r>
              <a:rPr lang="en-US" i="1" dirty="0">
                <a:solidFill>
                  <a:schemeClr val="accent2"/>
                </a:solidFill>
              </a:rPr>
              <a:t>(Write an equation)</a:t>
            </a:r>
            <a:endParaRPr lang="en-US" dirty="0"/>
          </a:p>
        </p:txBody>
      </p:sp>
      <p:sp>
        <p:nvSpPr>
          <p:cNvPr id="3" name="Content Placeholder 2"/>
          <p:cNvSpPr>
            <a:spLocks noGrp="1"/>
          </p:cNvSpPr>
          <p:nvPr>
            <p:ph idx="1"/>
          </p:nvPr>
        </p:nvSpPr>
        <p:spPr>
          <a:xfrm>
            <a:off x="1371600" y="2286000"/>
            <a:ext cx="9601200" cy="4114800"/>
          </a:xfrm>
        </p:spPr>
        <p:txBody>
          <a:bodyPr>
            <a:normAutofit/>
          </a:bodyPr>
          <a:lstStyle/>
          <a:p>
            <a:r>
              <a:rPr lang="en-US" sz="2400" dirty="0"/>
              <a:t>A </a:t>
            </a:r>
            <a:r>
              <a:rPr lang="en-US" sz="2400" dirty="0" err="1"/>
              <a:t>kameez</a:t>
            </a:r>
            <a:r>
              <a:rPr lang="en-US" sz="2400" dirty="0"/>
              <a:t> and an </a:t>
            </a:r>
            <a:r>
              <a:rPr lang="en-US" sz="2400" dirty="0" err="1"/>
              <a:t>achkan</a:t>
            </a:r>
            <a:r>
              <a:rPr lang="en-US" sz="2400" dirty="0"/>
              <a:t> together cost </a:t>
            </a:r>
            <a:r>
              <a:rPr lang="en-US" sz="2400" dirty="0" err="1"/>
              <a:t>Rs</a:t>
            </a:r>
            <a:r>
              <a:rPr lang="en-US" sz="2400" dirty="0"/>
              <a:t> 10,000. The </a:t>
            </a:r>
            <a:r>
              <a:rPr lang="en-US" sz="2400" dirty="0" err="1"/>
              <a:t>achkan</a:t>
            </a:r>
            <a:r>
              <a:rPr lang="en-US" sz="2400" dirty="0"/>
              <a:t> costs </a:t>
            </a:r>
            <a:r>
              <a:rPr lang="en-US" sz="2400" dirty="0" err="1"/>
              <a:t>Rs</a:t>
            </a:r>
            <a:r>
              <a:rPr lang="en-US" sz="2400" dirty="0"/>
              <a:t> 9,000 more than the </a:t>
            </a:r>
            <a:r>
              <a:rPr lang="en-US" sz="2400" dirty="0" err="1"/>
              <a:t>kameez</a:t>
            </a:r>
            <a:r>
              <a:rPr lang="en-US" sz="2400" dirty="0"/>
              <a:t>. What are the cost of the </a:t>
            </a:r>
            <a:r>
              <a:rPr lang="en-US" sz="2400" dirty="0" err="1"/>
              <a:t>kameez</a:t>
            </a:r>
            <a:r>
              <a:rPr lang="en-US" sz="2400" dirty="0"/>
              <a:t> and the cost of the </a:t>
            </a:r>
            <a:r>
              <a:rPr lang="en-US" sz="2400" dirty="0" err="1"/>
              <a:t>achkan</a:t>
            </a:r>
            <a:r>
              <a:rPr lang="en-US" sz="2400" dirty="0"/>
              <a:t>?  </a:t>
            </a:r>
            <a:endParaRPr lang="en-US" dirty="0"/>
          </a:p>
          <a:p>
            <a:pPr marL="0" indent="0">
              <a:lnSpc>
                <a:spcPct val="150000"/>
              </a:lnSpc>
              <a:buNone/>
            </a:pPr>
            <a:r>
              <a:rPr lang="en-US" b="1" i="1" dirty="0"/>
              <a:t>Understand the problem</a:t>
            </a:r>
          </a:p>
          <a:p>
            <a:pPr>
              <a:lnSpc>
                <a:spcPct val="150000"/>
              </a:lnSpc>
            </a:pPr>
            <a:r>
              <a:rPr lang="en-US" dirty="0"/>
              <a:t>We have to find two numbers whose sum is 10000 and whose difference is 9000.</a:t>
            </a:r>
          </a:p>
          <a:p>
            <a:pPr>
              <a:lnSpc>
                <a:spcPct val="150000"/>
              </a:lnSpc>
            </a:pPr>
            <a:r>
              <a:rPr lang="en-US" dirty="0"/>
              <a:t>Which one is more expensive – the </a:t>
            </a:r>
            <a:r>
              <a:rPr lang="en-US" dirty="0" err="1"/>
              <a:t>kameez</a:t>
            </a:r>
            <a:r>
              <a:rPr lang="en-US" dirty="0"/>
              <a:t> or the </a:t>
            </a:r>
            <a:r>
              <a:rPr lang="en-US" dirty="0" err="1"/>
              <a:t>achkan</a:t>
            </a:r>
            <a:r>
              <a:rPr lang="en-US" dirty="0"/>
              <a:t>?</a:t>
            </a:r>
          </a:p>
          <a:p>
            <a:pPr>
              <a:lnSpc>
                <a:spcPct val="150000"/>
              </a:lnSpc>
            </a:pPr>
            <a:r>
              <a:rPr lang="en-US" dirty="0"/>
              <a:t>It is NOT 9000 and 1000, as 9000 </a:t>
            </a:r>
            <a:r>
              <a:rPr lang="mr-IN" dirty="0"/>
              <a:t>–</a:t>
            </a:r>
            <a:r>
              <a:rPr lang="en-US" dirty="0"/>
              <a:t> 1000 = 8000.</a:t>
            </a:r>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14005275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Deceptive Problem</a:t>
            </a:r>
            <a:br>
              <a:rPr lang="en-US" dirty="0"/>
            </a:br>
            <a:r>
              <a:rPr lang="en-US" i="1" dirty="0">
                <a:solidFill>
                  <a:schemeClr val="accent2"/>
                </a:solidFill>
              </a:rPr>
              <a:t>(Write an equation)</a:t>
            </a:r>
            <a:endParaRPr lang="en-US" dirty="0"/>
          </a:p>
        </p:txBody>
      </p:sp>
      <p:sp>
        <p:nvSpPr>
          <p:cNvPr id="3" name="Content Placeholder 2"/>
          <p:cNvSpPr>
            <a:spLocks noGrp="1"/>
          </p:cNvSpPr>
          <p:nvPr>
            <p:ph idx="1"/>
          </p:nvPr>
        </p:nvSpPr>
        <p:spPr>
          <a:xfrm>
            <a:off x="1371600" y="2286000"/>
            <a:ext cx="9601200" cy="4114800"/>
          </a:xfrm>
        </p:spPr>
        <p:txBody>
          <a:bodyPr>
            <a:normAutofit fontScale="92500" lnSpcReduction="20000"/>
          </a:bodyPr>
          <a:lstStyle/>
          <a:p>
            <a:pPr>
              <a:lnSpc>
                <a:spcPct val="150000"/>
              </a:lnSpc>
            </a:pPr>
            <a:r>
              <a:rPr lang="en-US" sz="2400" dirty="0"/>
              <a:t>A </a:t>
            </a:r>
            <a:r>
              <a:rPr lang="en-US" sz="2400" dirty="0" err="1"/>
              <a:t>kameez</a:t>
            </a:r>
            <a:r>
              <a:rPr lang="en-US" sz="2400" dirty="0"/>
              <a:t> and an </a:t>
            </a:r>
            <a:r>
              <a:rPr lang="en-US" sz="2400" dirty="0" err="1"/>
              <a:t>achkan</a:t>
            </a:r>
            <a:r>
              <a:rPr lang="en-US" sz="2400" dirty="0"/>
              <a:t> together cost </a:t>
            </a:r>
            <a:r>
              <a:rPr lang="en-US" sz="2400" dirty="0" err="1"/>
              <a:t>Rs</a:t>
            </a:r>
            <a:r>
              <a:rPr lang="en-US" sz="2400" dirty="0"/>
              <a:t> 10,000. The </a:t>
            </a:r>
            <a:r>
              <a:rPr lang="en-US" sz="2400" dirty="0" err="1"/>
              <a:t>achkan</a:t>
            </a:r>
            <a:r>
              <a:rPr lang="en-US" sz="2400" dirty="0"/>
              <a:t> costs </a:t>
            </a:r>
            <a:r>
              <a:rPr lang="en-US" sz="2400" dirty="0" err="1"/>
              <a:t>Rs</a:t>
            </a:r>
            <a:r>
              <a:rPr lang="en-US" sz="2400" dirty="0"/>
              <a:t> 9,000 more than the </a:t>
            </a:r>
            <a:r>
              <a:rPr lang="en-US" sz="2400" dirty="0" err="1"/>
              <a:t>kameez</a:t>
            </a:r>
            <a:r>
              <a:rPr lang="en-US" sz="2400" dirty="0"/>
              <a:t>. What are the cost of the </a:t>
            </a:r>
            <a:r>
              <a:rPr lang="en-US" sz="2400" dirty="0" err="1"/>
              <a:t>kameez</a:t>
            </a:r>
            <a:r>
              <a:rPr lang="en-US" sz="2400" dirty="0"/>
              <a:t> and the cost of the </a:t>
            </a:r>
            <a:r>
              <a:rPr lang="en-US" sz="2400" dirty="0" err="1"/>
              <a:t>achkan</a:t>
            </a:r>
            <a:r>
              <a:rPr lang="en-US" sz="2400" dirty="0"/>
              <a:t>? </a:t>
            </a:r>
            <a:endParaRPr lang="en-US" dirty="0"/>
          </a:p>
          <a:p>
            <a:pPr marL="0" indent="0">
              <a:lnSpc>
                <a:spcPct val="150000"/>
              </a:lnSpc>
              <a:buNone/>
            </a:pPr>
            <a:r>
              <a:rPr lang="en-US" b="1" i="1" dirty="0"/>
              <a:t>Devise a Plan</a:t>
            </a:r>
          </a:p>
          <a:p>
            <a:pPr>
              <a:lnSpc>
                <a:spcPct val="150000"/>
              </a:lnSpc>
            </a:pPr>
            <a:r>
              <a:rPr lang="en-US" dirty="0"/>
              <a:t>Represent the cost of the </a:t>
            </a:r>
            <a:r>
              <a:rPr lang="en-US" dirty="0" err="1"/>
              <a:t>kameez</a:t>
            </a:r>
            <a:r>
              <a:rPr lang="en-US" dirty="0"/>
              <a:t> by k and the cost of the </a:t>
            </a:r>
            <a:r>
              <a:rPr lang="en-US" dirty="0" err="1"/>
              <a:t>achkan</a:t>
            </a:r>
            <a:r>
              <a:rPr lang="en-US" dirty="0"/>
              <a:t> by a</a:t>
            </a:r>
          </a:p>
          <a:p>
            <a:pPr>
              <a:lnSpc>
                <a:spcPct val="150000"/>
              </a:lnSpc>
            </a:pPr>
            <a:r>
              <a:rPr lang="en-US" dirty="0"/>
              <a:t>k + a = 10000</a:t>
            </a:r>
          </a:p>
          <a:p>
            <a:pPr>
              <a:lnSpc>
                <a:spcPct val="150000"/>
              </a:lnSpc>
            </a:pPr>
            <a:r>
              <a:rPr lang="en-US" dirty="0"/>
              <a:t>a </a:t>
            </a:r>
            <a:r>
              <a:rPr lang="mr-IN" dirty="0"/>
              <a:t>–</a:t>
            </a:r>
            <a:r>
              <a:rPr lang="en-US" dirty="0"/>
              <a:t> k = 9000 </a:t>
            </a:r>
          </a:p>
          <a:p>
            <a:pPr lvl="1">
              <a:lnSpc>
                <a:spcPct val="150000"/>
              </a:lnSpc>
            </a:pPr>
            <a:r>
              <a:rPr lang="en-US" dirty="0"/>
              <a:t>=&gt; a = 9000 + k</a:t>
            </a:r>
          </a:p>
          <a:p>
            <a:pPr>
              <a:lnSpc>
                <a:spcPct val="150000"/>
              </a:lnSpc>
            </a:pPr>
            <a:endParaRPr lang="en-US" dirty="0"/>
          </a:p>
        </p:txBody>
      </p:sp>
    </p:spTree>
    <p:extLst>
      <p:ext uri="{BB962C8B-B14F-4D97-AF65-F5344CB8AC3E}">
        <p14:creationId xmlns:p14="http://schemas.microsoft.com/office/powerpoint/2010/main" val="5170357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Deceptive Problem</a:t>
            </a:r>
            <a:br>
              <a:rPr lang="en-US" dirty="0"/>
            </a:br>
            <a:r>
              <a:rPr lang="en-US" i="1" dirty="0">
                <a:solidFill>
                  <a:schemeClr val="accent2"/>
                </a:solidFill>
              </a:rPr>
              <a:t>(Write an equation)</a:t>
            </a:r>
            <a:endParaRPr lang="en-US" dirty="0"/>
          </a:p>
        </p:txBody>
      </p:sp>
      <p:sp>
        <p:nvSpPr>
          <p:cNvPr id="3" name="Content Placeholder 2"/>
          <p:cNvSpPr>
            <a:spLocks noGrp="1"/>
          </p:cNvSpPr>
          <p:nvPr>
            <p:ph idx="1"/>
          </p:nvPr>
        </p:nvSpPr>
        <p:spPr>
          <a:xfrm>
            <a:off x="1371600" y="2286000"/>
            <a:ext cx="9601200" cy="4114800"/>
          </a:xfrm>
        </p:spPr>
        <p:txBody>
          <a:bodyPr>
            <a:normAutofit lnSpcReduction="10000"/>
          </a:bodyPr>
          <a:lstStyle/>
          <a:p>
            <a:pPr>
              <a:lnSpc>
                <a:spcPct val="150000"/>
              </a:lnSpc>
            </a:pPr>
            <a:r>
              <a:rPr lang="en-US" sz="2400" dirty="0"/>
              <a:t>A </a:t>
            </a:r>
            <a:r>
              <a:rPr lang="en-US" sz="2400" dirty="0" err="1"/>
              <a:t>kameez</a:t>
            </a:r>
            <a:r>
              <a:rPr lang="en-US" sz="2400" dirty="0"/>
              <a:t> and an </a:t>
            </a:r>
            <a:r>
              <a:rPr lang="en-US" sz="2400" dirty="0" err="1"/>
              <a:t>achkan</a:t>
            </a:r>
            <a:r>
              <a:rPr lang="en-US" sz="2400" dirty="0"/>
              <a:t> together cost </a:t>
            </a:r>
            <a:r>
              <a:rPr lang="en-US" sz="2400" dirty="0" err="1"/>
              <a:t>Rs</a:t>
            </a:r>
            <a:r>
              <a:rPr lang="en-US" sz="2400" dirty="0"/>
              <a:t> 10,000. The </a:t>
            </a:r>
            <a:r>
              <a:rPr lang="en-US" sz="2400" dirty="0" err="1"/>
              <a:t>achkan</a:t>
            </a:r>
            <a:r>
              <a:rPr lang="en-US" sz="2400" dirty="0"/>
              <a:t> costs </a:t>
            </a:r>
            <a:r>
              <a:rPr lang="en-US" sz="2400" dirty="0" err="1"/>
              <a:t>Rs</a:t>
            </a:r>
            <a:r>
              <a:rPr lang="en-US" sz="2400" dirty="0"/>
              <a:t> 9,000 more than the </a:t>
            </a:r>
            <a:r>
              <a:rPr lang="en-US" sz="2400" dirty="0" err="1"/>
              <a:t>kameez</a:t>
            </a:r>
            <a:r>
              <a:rPr lang="en-US" sz="2400" dirty="0"/>
              <a:t>. What are the cost of the </a:t>
            </a:r>
            <a:r>
              <a:rPr lang="en-US" sz="2400" dirty="0" err="1"/>
              <a:t>kameez</a:t>
            </a:r>
            <a:r>
              <a:rPr lang="en-US" sz="2400" dirty="0"/>
              <a:t> and the cost of the </a:t>
            </a:r>
            <a:r>
              <a:rPr lang="en-US" sz="2400" dirty="0" err="1"/>
              <a:t>achkan</a:t>
            </a:r>
            <a:r>
              <a:rPr lang="en-US" sz="2400" dirty="0"/>
              <a:t>?</a:t>
            </a:r>
            <a:endParaRPr lang="en-US" dirty="0"/>
          </a:p>
          <a:p>
            <a:pPr marL="0" indent="0">
              <a:lnSpc>
                <a:spcPct val="150000"/>
              </a:lnSpc>
              <a:buNone/>
            </a:pPr>
            <a:r>
              <a:rPr lang="en-US" b="1" i="1" dirty="0"/>
              <a:t>Carry out the Plan</a:t>
            </a:r>
          </a:p>
          <a:p>
            <a:pPr>
              <a:lnSpc>
                <a:spcPct val="150000"/>
              </a:lnSpc>
            </a:pPr>
            <a:r>
              <a:rPr lang="en-US" dirty="0"/>
              <a:t>k + a = 10000</a:t>
            </a:r>
          </a:p>
          <a:p>
            <a:pPr>
              <a:lnSpc>
                <a:spcPct val="150000"/>
              </a:lnSpc>
            </a:pPr>
            <a:r>
              <a:rPr lang="en-US" dirty="0"/>
              <a:t>a </a:t>
            </a:r>
            <a:r>
              <a:rPr lang="mr-IN" dirty="0"/>
              <a:t>–</a:t>
            </a:r>
            <a:r>
              <a:rPr lang="en-US" dirty="0"/>
              <a:t> k = 9000 =&gt; a = 9000 + k</a:t>
            </a:r>
          </a:p>
          <a:p>
            <a:pPr>
              <a:lnSpc>
                <a:spcPct val="150000"/>
              </a:lnSpc>
            </a:pPr>
            <a:r>
              <a:rPr lang="en-US" dirty="0"/>
              <a:t>Substituting for a: k + (9000 + k) = 10000 =&gt; 2k + 9000 = 10000 </a:t>
            </a:r>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218137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Deceptive Problem</a:t>
            </a:r>
            <a:br>
              <a:rPr lang="en-US" dirty="0"/>
            </a:br>
            <a:r>
              <a:rPr lang="en-US" i="1" dirty="0">
                <a:solidFill>
                  <a:schemeClr val="accent2"/>
                </a:solidFill>
              </a:rPr>
              <a:t>(Write an equation)</a:t>
            </a:r>
            <a:endParaRPr lang="en-US" dirty="0"/>
          </a:p>
        </p:txBody>
      </p:sp>
      <p:sp>
        <p:nvSpPr>
          <p:cNvPr id="3" name="Content Placeholder 2"/>
          <p:cNvSpPr>
            <a:spLocks noGrp="1"/>
          </p:cNvSpPr>
          <p:nvPr>
            <p:ph idx="1"/>
          </p:nvPr>
        </p:nvSpPr>
        <p:spPr>
          <a:xfrm>
            <a:off x="1371600" y="2286000"/>
            <a:ext cx="9601200" cy="4114800"/>
          </a:xfrm>
        </p:spPr>
        <p:txBody>
          <a:bodyPr>
            <a:normAutofit lnSpcReduction="10000"/>
          </a:bodyPr>
          <a:lstStyle/>
          <a:p>
            <a:pPr>
              <a:lnSpc>
                <a:spcPct val="150000"/>
              </a:lnSpc>
            </a:pPr>
            <a:r>
              <a:rPr lang="en-US" sz="2400" dirty="0"/>
              <a:t>A </a:t>
            </a:r>
            <a:r>
              <a:rPr lang="en-US" sz="2400" dirty="0" err="1"/>
              <a:t>kameez</a:t>
            </a:r>
            <a:r>
              <a:rPr lang="en-US" sz="2400" dirty="0"/>
              <a:t> and an </a:t>
            </a:r>
            <a:r>
              <a:rPr lang="en-US" sz="2400" dirty="0" err="1"/>
              <a:t>achkan</a:t>
            </a:r>
            <a:r>
              <a:rPr lang="en-US" sz="2400" dirty="0"/>
              <a:t> together cost </a:t>
            </a:r>
            <a:r>
              <a:rPr lang="en-US" sz="2400" dirty="0" err="1"/>
              <a:t>Rs</a:t>
            </a:r>
            <a:r>
              <a:rPr lang="en-US" sz="2400" dirty="0"/>
              <a:t> 10,000. The </a:t>
            </a:r>
            <a:r>
              <a:rPr lang="en-US" sz="2400" dirty="0" err="1"/>
              <a:t>achkan</a:t>
            </a:r>
            <a:r>
              <a:rPr lang="en-US" sz="2400" dirty="0"/>
              <a:t> costs </a:t>
            </a:r>
            <a:r>
              <a:rPr lang="en-US" sz="2400" dirty="0" err="1"/>
              <a:t>Rs</a:t>
            </a:r>
            <a:r>
              <a:rPr lang="en-US" sz="2400" dirty="0"/>
              <a:t> 9,000 more than the </a:t>
            </a:r>
            <a:r>
              <a:rPr lang="en-US" sz="2400" dirty="0" err="1"/>
              <a:t>kameez</a:t>
            </a:r>
            <a:r>
              <a:rPr lang="en-US" sz="2400" dirty="0"/>
              <a:t>. What are the cost of the </a:t>
            </a:r>
            <a:r>
              <a:rPr lang="en-US" sz="2400" dirty="0" err="1"/>
              <a:t>kameez</a:t>
            </a:r>
            <a:r>
              <a:rPr lang="en-US" sz="2400" dirty="0"/>
              <a:t> and the cost of the </a:t>
            </a:r>
            <a:r>
              <a:rPr lang="en-US" sz="2400" dirty="0" err="1"/>
              <a:t>achkan</a:t>
            </a:r>
            <a:r>
              <a:rPr lang="en-US" sz="2400" dirty="0"/>
              <a:t>?  </a:t>
            </a:r>
            <a:endParaRPr lang="en-US" dirty="0"/>
          </a:p>
          <a:p>
            <a:pPr marL="0" indent="0">
              <a:lnSpc>
                <a:spcPct val="150000"/>
              </a:lnSpc>
              <a:buNone/>
            </a:pPr>
            <a:r>
              <a:rPr lang="en-US" b="1" i="1" dirty="0"/>
              <a:t>Carry out the Plan</a:t>
            </a:r>
          </a:p>
          <a:p>
            <a:pPr>
              <a:lnSpc>
                <a:spcPct val="150000"/>
              </a:lnSpc>
            </a:pPr>
            <a:r>
              <a:rPr lang="en-US" dirty="0"/>
              <a:t>2k + 9000 = 10000 =&gt; 2k = 10000 – 1000 =&gt; 2k = 1000</a:t>
            </a:r>
          </a:p>
          <a:p>
            <a:pPr>
              <a:lnSpc>
                <a:spcPct val="150000"/>
              </a:lnSpc>
            </a:pPr>
            <a:r>
              <a:rPr lang="en-US" dirty="0"/>
              <a:t>=&gt; k = 500</a:t>
            </a:r>
          </a:p>
          <a:p>
            <a:pPr>
              <a:lnSpc>
                <a:spcPct val="150000"/>
              </a:lnSpc>
            </a:pPr>
            <a:r>
              <a:rPr lang="en-US" dirty="0"/>
              <a:t>Now calculating a: a = 9000 + 500 = 9500</a:t>
            </a:r>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2080028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Deceptive Problem</a:t>
            </a:r>
            <a:br>
              <a:rPr lang="en-US" dirty="0"/>
            </a:br>
            <a:r>
              <a:rPr lang="en-US" i="1" dirty="0">
                <a:solidFill>
                  <a:schemeClr val="accent2"/>
                </a:solidFill>
              </a:rPr>
              <a:t>(Write an equation)</a:t>
            </a:r>
            <a:endParaRPr lang="en-US" dirty="0"/>
          </a:p>
        </p:txBody>
      </p:sp>
      <p:sp>
        <p:nvSpPr>
          <p:cNvPr id="3" name="Content Placeholder 2"/>
          <p:cNvSpPr>
            <a:spLocks noGrp="1"/>
          </p:cNvSpPr>
          <p:nvPr>
            <p:ph idx="1"/>
          </p:nvPr>
        </p:nvSpPr>
        <p:spPr>
          <a:xfrm>
            <a:off x="1371600" y="2286000"/>
            <a:ext cx="9601200" cy="4114800"/>
          </a:xfrm>
        </p:spPr>
        <p:txBody>
          <a:bodyPr>
            <a:normAutofit/>
          </a:bodyPr>
          <a:lstStyle/>
          <a:p>
            <a:pPr>
              <a:lnSpc>
                <a:spcPct val="150000"/>
              </a:lnSpc>
            </a:pPr>
            <a:r>
              <a:rPr lang="en-US" sz="2400" dirty="0"/>
              <a:t>A </a:t>
            </a:r>
            <a:r>
              <a:rPr lang="en-US" sz="2400" dirty="0" err="1"/>
              <a:t>kameez</a:t>
            </a:r>
            <a:r>
              <a:rPr lang="en-US" sz="2400" dirty="0"/>
              <a:t> and an </a:t>
            </a:r>
            <a:r>
              <a:rPr lang="en-US" sz="2400" dirty="0" err="1"/>
              <a:t>achkan</a:t>
            </a:r>
            <a:r>
              <a:rPr lang="en-US" sz="2400" dirty="0"/>
              <a:t> together cost </a:t>
            </a:r>
            <a:r>
              <a:rPr lang="en-US" sz="2400" dirty="0" err="1"/>
              <a:t>Rs</a:t>
            </a:r>
            <a:r>
              <a:rPr lang="en-US" sz="2400" dirty="0"/>
              <a:t> 10,000. The </a:t>
            </a:r>
            <a:r>
              <a:rPr lang="en-US" sz="2400" dirty="0" err="1"/>
              <a:t>achkan</a:t>
            </a:r>
            <a:r>
              <a:rPr lang="en-US" sz="2400" dirty="0"/>
              <a:t> costs </a:t>
            </a:r>
            <a:r>
              <a:rPr lang="en-US" sz="2400" dirty="0" err="1"/>
              <a:t>Rs</a:t>
            </a:r>
            <a:r>
              <a:rPr lang="en-US" sz="2400" dirty="0"/>
              <a:t> 9,000 more than the </a:t>
            </a:r>
            <a:r>
              <a:rPr lang="en-US" sz="2400" dirty="0" err="1"/>
              <a:t>kameez</a:t>
            </a:r>
            <a:r>
              <a:rPr lang="en-US" sz="2400" dirty="0"/>
              <a:t>. What are the cost of the </a:t>
            </a:r>
            <a:r>
              <a:rPr lang="en-US" sz="2400" dirty="0" err="1"/>
              <a:t>kameez</a:t>
            </a:r>
            <a:r>
              <a:rPr lang="en-US" sz="2400" dirty="0"/>
              <a:t> and the cost of the </a:t>
            </a:r>
            <a:r>
              <a:rPr lang="en-US" sz="2400" dirty="0" err="1"/>
              <a:t>achkan</a:t>
            </a:r>
            <a:r>
              <a:rPr lang="en-US" sz="2400" dirty="0"/>
              <a:t>? </a:t>
            </a:r>
            <a:endParaRPr lang="en-US" dirty="0"/>
          </a:p>
          <a:p>
            <a:pPr marL="0" indent="0">
              <a:lnSpc>
                <a:spcPct val="150000"/>
              </a:lnSpc>
              <a:buNone/>
            </a:pPr>
            <a:r>
              <a:rPr lang="en-US" b="1" i="1" dirty="0"/>
              <a:t>Review the solution</a:t>
            </a:r>
          </a:p>
          <a:p>
            <a:pPr>
              <a:lnSpc>
                <a:spcPct val="150000"/>
              </a:lnSpc>
            </a:pPr>
            <a:r>
              <a:rPr lang="en-US" dirty="0"/>
              <a:t>We can easily verify that:</a:t>
            </a:r>
          </a:p>
          <a:p>
            <a:pPr lvl="1">
              <a:lnSpc>
                <a:spcPct val="150000"/>
              </a:lnSpc>
            </a:pPr>
            <a:r>
              <a:rPr lang="en-US" dirty="0"/>
              <a:t>500 + 9500 = 10000</a:t>
            </a:r>
          </a:p>
          <a:p>
            <a:pPr lvl="1">
              <a:lnSpc>
                <a:spcPct val="150000"/>
              </a:lnSpc>
            </a:pPr>
            <a:r>
              <a:rPr lang="en-US" dirty="0"/>
              <a:t>9500 </a:t>
            </a:r>
            <a:r>
              <a:rPr lang="mr-IN" dirty="0"/>
              <a:t>–</a:t>
            </a:r>
            <a:r>
              <a:rPr lang="en-US" dirty="0"/>
              <a:t> 500 = 9000</a:t>
            </a:r>
          </a:p>
          <a:p>
            <a:pPr>
              <a:lnSpc>
                <a:spcPct val="150000"/>
              </a:lnSpc>
            </a:pPr>
            <a:endParaRPr lang="en-US" dirty="0"/>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37518906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fontScale="90000"/>
          </a:bodyPr>
          <a:lstStyle/>
          <a:p>
            <a:r>
              <a:rPr lang="en-US" dirty="0"/>
              <a:t>Graphs –powerful visuals for reasoning</a:t>
            </a:r>
          </a:p>
        </p:txBody>
      </p:sp>
      <p:sp>
        <p:nvSpPr>
          <p:cNvPr id="13" name="Text Placeholder 12"/>
          <p:cNvSpPr>
            <a:spLocks noGrp="1"/>
          </p:cNvSpPr>
          <p:nvPr>
            <p:ph type="body" idx="1"/>
          </p:nvPr>
        </p:nvSpPr>
        <p:spPr/>
        <p:txBody>
          <a:bodyPr/>
          <a:lstStyle/>
          <a:p>
            <a:r>
              <a:rPr lang="en-US" dirty="0"/>
              <a:t>Reading and Interpreting Graphs</a:t>
            </a:r>
          </a:p>
        </p:txBody>
      </p:sp>
    </p:spTree>
    <p:extLst>
      <p:ext uri="{BB962C8B-B14F-4D97-AF65-F5344CB8AC3E}">
        <p14:creationId xmlns:p14="http://schemas.microsoft.com/office/powerpoint/2010/main" val="23288008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3900" y="685800"/>
            <a:ext cx="3855720" cy="881743"/>
          </a:xfrm>
        </p:spPr>
        <p:txBody>
          <a:bodyPr>
            <a:normAutofit fontScale="90000"/>
          </a:bodyPr>
          <a:lstStyle/>
          <a:p>
            <a:r>
              <a:rPr lang="en-US" dirty="0"/>
              <a:t>Bar graphs</a:t>
            </a:r>
            <a:br>
              <a:rPr lang="en-US" dirty="0"/>
            </a:br>
            <a:endParaRPr lang="en-US" dirty="0"/>
          </a:p>
        </p:txBody>
      </p:sp>
      <p:pic>
        <p:nvPicPr>
          <p:cNvPr id="7" name="Picture Placeholder 6"/>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7248" b="-7248"/>
          <a:stretch/>
        </p:blipFill>
        <p:spPr/>
      </p:pic>
      <p:sp>
        <p:nvSpPr>
          <p:cNvPr id="6" name="Text Placeholder 5"/>
          <p:cNvSpPr>
            <a:spLocks noGrp="1"/>
          </p:cNvSpPr>
          <p:nvPr>
            <p:ph type="body" sz="half" idx="2"/>
          </p:nvPr>
        </p:nvSpPr>
        <p:spPr>
          <a:xfrm>
            <a:off x="723900" y="1567543"/>
            <a:ext cx="3855720" cy="4588328"/>
          </a:xfrm>
        </p:spPr>
        <p:txBody>
          <a:bodyPr>
            <a:noAutofit/>
          </a:bodyPr>
          <a:lstStyle/>
          <a:p>
            <a:pPr marL="285750" indent="-285750">
              <a:buFont typeface="Wingdings" panose="05000000000000000000" pitchFamily="2" charset="2"/>
              <a:buChar char="§"/>
            </a:pPr>
            <a:r>
              <a:rPr lang="en-US" sz="2400" dirty="0"/>
              <a:t>Two axes:</a:t>
            </a:r>
          </a:p>
          <a:p>
            <a:pPr marL="742950" lvl="1" indent="-285750">
              <a:buFont typeface="Wingdings" panose="05000000000000000000" pitchFamily="2" charset="2"/>
              <a:buChar char="§"/>
            </a:pPr>
            <a:r>
              <a:rPr lang="en-US" sz="2000" dirty="0"/>
              <a:t>One increasing from left to right</a:t>
            </a:r>
          </a:p>
          <a:p>
            <a:pPr marL="742950" lvl="1" indent="-285750">
              <a:buFont typeface="Wingdings" panose="05000000000000000000" pitchFamily="2" charset="2"/>
              <a:buChar char="§"/>
            </a:pPr>
            <a:r>
              <a:rPr lang="en-US" sz="2000" dirty="0"/>
              <a:t>One increasing from bottom to top</a:t>
            </a:r>
          </a:p>
          <a:p>
            <a:pPr marL="285750" indent="-285750">
              <a:buFont typeface="Wingdings" panose="05000000000000000000" pitchFamily="2" charset="2"/>
              <a:buChar char="§"/>
            </a:pPr>
            <a:r>
              <a:rPr lang="en-US" sz="2400" dirty="0"/>
              <a:t>Ticket prices are represented as bars, one for each year from 1996 to 2004</a:t>
            </a:r>
          </a:p>
          <a:p>
            <a:pPr marL="285750" indent="-285750">
              <a:buFont typeface="Wingdings" panose="05000000000000000000" pitchFamily="2" charset="2"/>
              <a:buChar char="§"/>
            </a:pPr>
            <a:r>
              <a:rPr lang="en-US" sz="2400" dirty="0"/>
              <a:t>The taller a bar, the higher the average ticket price in that year</a:t>
            </a:r>
          </a:p>
        </p:txBody>
      </p:sp>
    </p:spTree>
    <p:extLst>
      <p:ext uri="{BB962C8B-B14F-4D97-AF65-F5344CB8AC3E}">
        <p14:creationId xmlns:p14="http://schemas.microsoft.com/office/powerpoint/2010/main" val="37920092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186" y="685800"/>
            <a:ext cx="4073434" cy="2157884"/>
          </a:xfrm>
        </p:spPr>
        <p:txBody>
          <a:bodyPr/>
          <a:lstStyle/>
          <a:p>
            <a:r>
              <a:rPr lang="en-US" dirty="0"/>
              <a:t>Check your understanding</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6338" y="929750"/>
            <a:ext cx="5211762" cy="4687349"/>
          </a:xfrm>
        </p:spPr>
      </p:pic>
      <p:sp>
        <p:nvSpPr>
          <p:cNvPr id="4" name="Text Placeholder 3"/>
          <p:cNvSpPr>
            <a:spLocks noGrp="1"/>
          </p:cNvSpPr>
          <p:nvPr>
            <p:ph type="body" sz="half" idx="2"/>
          </p:nvPr>
        </p:nvSpPr>
        <p:spPr>
          <a:xfrm>
            <a:off x="506186" y="2856344"/>
            <a:ext cx="4073434" cy="3011056"/>
          </a:xfrm>
        </p:spPr>
        <p:txBody>
          <a:bodyPr>
            <a:noAutofit/>
          </a:bodyPr>
          <a:lstStyle/>
          <a:p>
            <a:pPr marL="285750" indent="-285750">
              <a:buFont typeface="Wingdings" panose="05000000000000000000" pitchFamily="2" charset="2"/>
              <a:buChar char="§"/>
            </a:pPr>
            <a:r>
              <a:rPr lang="en-US" sz="2000" dirty="0">
                <a:solidFill>
                  <a:schemeClr val="bg2"/>
                </a:solidFill>
              </a:rPr>
              <a:t>Determine the minimum average U.S. movie theatre ticket price for the years from 1996 to 2004. </a:t>
            </a:r>
          </a:p>
          <a:p>
            <a:pPr marL="285750" indent="-285750">
              <a:buFont typeface="Wingdings" panose="05000000000000000000" pitchFamily="2" charset="2"/>
              <a:buChar char="§"/>
            </a:pPr>
            <a:r>
              <a:rPr lang="en-US" sz="2000" dirty="0">
                <a:solidFill>
                  <a:schemeClr val="bg2"/>
                </a:solidFill>
              </a:rPr>
              <a:t>Determine the maximum average U.S. movie theatre ticket price for the years from 1996 to 2004. </a:t>
            </a:r>
          </a:p>
          <a:p>
            <a:pPr marL="285750" indent="-285750">
              <a:buFont typeface="Wingdings" panose="05000000000000000000" pitchFamily="2" charset="2"/>
              <a:buChar char="§"/>
            </a:pPr>
            <a:endParaRPr lang="en-US" sz="2000" dirty="0">
              <a:solidFill>
                <a:schemeClr val="bg2"/>
              </a:solidFill>
            </a:endParaRPr>
          </a:p>
        </p:txBody>
      </p:sp>
    </p:spTree>
    <p:extLst>
      <p:ext uri="{BB962C8B-B14F-4D97-AF65-F5344CB8AC3E}">
        <p14:creationId xmlns:p14="http://schemas.microsoft.com/office/powerpoint/2010/main" val="42524707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3900" y="685800"/>
            <a:ext cx="3855720" cy="881743"/>
          </a:xfrm>
        </p:spPr>
        <p:txBody>
          <a:bodyPr>
            <a:normAutofit fontScale="90000"/>
          </a:bodyPr>
          <a:lstStyle/>
          <a:p>
            <a:r>
              <a:rPr lang="en-US" dirty="0"/>
              <a:t>Circle graphs</a:t>
            </a:r>
            <a:br>
              <a:rPr lang="en-US" dirty="0"/>
            </a:br>
            <a:endParaRPr lang="en-US" dirty="0"/>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5703634" y="0"/>
            <a:ext cx="6316852" cy="6857999"/>
          </a:xfrm>
        </p:spPr>
      </p:pic>
      <p:sp>
        <p:nvSpPr>
          <p:cNvPr id="6" name="Text Placeholder 5"/>
          <p:cNvSpPr>
            <a:spLocks noGrp="1"/>
          </p:cNvSpPr>
          <p:nvPr>
            <p:ph type="body" sz="half" idx="2"/>
          </p:nvPr>
        </p:nvSpPr>
        <p:spPr>
          <a:xfrm>
            <a:off x="723900" y="1567543"/>
            <a:ext cx="3855720" cy="4588328"/>
          </a:xfrm>
        </p:spPr>
        <p:txBody>
          <a:bodyPr>
            <a:noAutofit/>
          </a:bodyPr>
          <a:lstStyle/>
          <a:p>
            <a:pPr marL="285750" indent="-285750">
              <a:buFont typeface="Wingdings" panose="05000000000000000000" pitchFamily="2" charset="2"/>
              <a:buChar char="§"/>
            </a:pPr>
            <a:r>
              <a:rPr lang="en-US" sz="2400" dirty="0"/>
              <a:t>No axes, rather parts of a circle, called sectors</a:t>
            </a:r>
            <a:endParaRPr lang="en-US" sz="2000" dirty="0"/>
          </a:p>
          <a:p>
            <a:pPr marL="285750" indent="-285750">
              <a:buFont typeface="Wingdings" panose="05000000000000000000" pitchFamily="2" charset="2"/>
              <a:buChar char="§"/>
            </a:pPr>
            <a:r>
              <a:rPr lang="en-US" sz="2400" dirty="0"/>
              <a:t>The bigger a sector, the higher the share of that type of accident in that </a:t>
            </a:r>
            <a:r>
              <a:rPr lang="en-US" sz="2400"/>
              <a:t>city in 2005</a:t>
            </a:r>
            <a:endParaRPr lang="en-US" sz="2400" dirty="0"/>
          </a:p>
        </p:txBody>
      </p:sp>
    </p:spTree>
    <p:extLst>
      <p:ext uri="{BB962C8B-B14F-4D97-AF65-F5344CB8AC3E}">
        <p14:creationId xmlns:p14="http://schemas.microsoft.com/office/powerpoint/2010/main" val="2759923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Tournament scheduling</a:t>
            </a:r>
            <a:br>
              <a:rPr lang="en-US" dirty="0"/>
            </a:br>
            <a:r>
              <a:rPr lang="en-US" i="1" dirty="0">
                <a:solidFill>
                  <a:schemeClr val="accent2"/>
                </a:solidFill>
              </a:rPr>
              <a:t>(Solve a Similar but Simpler problem)</a:t>
            </a:r>
            <a:endParaRPr lang="en-US" dirty="0"/>
          </a:p>
        </p:txBody>
      </p:sp>
      <p:sp>
        <p:nvSpPr>
          <p:cNvPr id="3" name="Content Placeholder 2"/>
          <p:cNvSpPr>
            <a:spLocks noGrp="1"/>
          </p:cNvSpPr>
          <p:nvPr>
            <p:ph idx="1"/>
          </p:nvPr>
        </p:nvSpPr>
        <p:spPr/>
        <p:txBody>
          <a:bodyPr/>
          <a:lstStyle/>
          <a:p>
            <a:r>
              <a:rPr lang="en-US" dirty="0"/>
              <a:t>In a cricket league consisting of 10 teams, each team plays each of the other teams exactly three times. How many league games will be played? </a:t>
            </a:r>
          </a:p>
          <a:p>
            <a:endParaRPr lang="en-US" dirty="0"/>
          </a:p>
          <a:p>
            <a:pPr marL="0" indent="0">
              <a:buNone/>
            </a:pPr>
            <a:r>
              <a:rPr lang="en-US" sz="2800" b="1" i="1" dirty="0"/>
              <a:t>Understand the Problem</a:t>
            </a:r>
          </a:p>
          <a:p>
            <a:pPr>
              <a:buFontTx/>
              <a:buChar char="-"/>
            </a:pPr>
            <a:r>
              <a:rPr lang="en-US" dirty="0"/>
              <a:t>Only for one round of games</a:t>
            </a:r>
          </a:p>
          <a:p>
            <a:pPr>
              <a:buFontTx/>
              <a:buChar char="-"/>
            </a:pPr>
            <a:r>
              <a:rPr lang="en-US" dirty="0"/>
              <a:t>Each team plays each of the other teams exactly once, so each team plays 3 games</a:t>
            </a:r>
          </a:p>
          <a:p>
            <a:pPr>
              <a:buFontTx/>
              <a:buChar char="-"/>
            </a:pPr>
            <a:r>
              <a:rPr lang="en-US" dirty="0"/>
              <a:t>Find the total number of games</a:t>
            </a:r>
          </a:p>
        </p:txBody>
      </p:sp>
    </p:spTree>
    <p:extLst>
      <p:ext uri="{BB962C8B-B14F-4D97-AF65-F5344CB8AC3E}">
        <p14:creationId xmlns:p14="http://schemas.microsoft.com/office/powerpoint/2010/main" val="18729354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186" y="685800"/>
            <a:ext cx="4073434" cy="2157884"/>
          </a:xfrm>
        </p:spPr>
        <p:txBody>
          <a:bodyPr/>
          <a:lstStyle/>
          <a:p>
            <a:r>
              <a:rPr lang="en-US" dirty="0"/>
              <a:t>Check your understanding</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03478" y="929750"/>
            <a:ext cx="4317482" cy="4687349"/>
          </a:xfrm>
        </p:spPr>
      </p:pic>
      <p:sp>
        <p:nvSpPr>
          <p:cNvPr id="4" name="Text Placeholder 3"/>
          <p:cNvSpPr>
            <a:spLocks noGrp="1"/>
          </p:cNvSpPr>
          <p:nvPr>
            <p:ph type="body" sz="half" idx="2"/>
          </p:nvPr>
        </p:nvSpPr>
        <p:spPr>
          <a:xfrm>
            <a:off x="506186" y="2856344"/>
            <a:ext cx="4073434" cy="3011056"/>
          </a:xfrm>
        </p:spPr>
        <p:txBody>
          <a:bodyPr>
            <a:noAutofit/>
          </a:bodyPr>
          <a:lstStyle/>
          <a:p>
            <a:pPr marL="285750" indent="-285750">
              <a:buFont typeface="Wingdings" panose="05000000000000000000" pitchFamily="2" charset="2"/>
              <a:buChar char="§"/>
            </a:pPr>
            <a:r>
              <a:rPr lang="en-US" sz="2000" dirty="0">
                <a:solidFill>
                  <a:schemeClr val="bg2"/>
                </a:solidFill>
              </a:rPr>
              <a:t>Estimate the number of rear-end collisions that occurred in Twin Falls in the year 2005.</a:t>
            </a:r>
          </a:p>
          <a:p>
            <a:pPr marL="285750" indent="-285750">
              <a:buFont typeface="Wingdings" panose="05000000000000000000" pitchFamily="2" charset="2"/>
              <a:buChar char="§"/>
            </a:pPr>
            <a:r>
              <a:rPr lang="en-US" sz="2000" dirty="0">
                <a:solidFill>
                  <a:schemeClr val="bg2"/>
                </a:solidFill>
              </a:rPr>
              <a:t>Determine the number of lane change accidents that occurred in Twin Falls in the year 2005. </a:t>
            </a:r>
          </a:p>
          <a:p>
            <a:pPr lvl="1"/>
            <a:r>
              <a:rPr lang="en-US" sz="1800" i="1" dirty="0">
                <a:solidFill>
                  <a:schemeClr val="bg2"/>
                </a:solidFill>
              </a:rPr>
              <a:t>Note: The total number of accidents in Twin Falls for the year 2005 was 4300. </a:t>
            </a:r>
          </a:p>
        </p:txBody>
      </p:sp>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77EC32EF-543E-495E-84B1-AB091A7B6E02}"/>
                  </a:ext>
                </a:extLst>
              </p14:cNvPr>
              <p14:cNvContentPartPr/>
              <p14:nvPr/>
            </p14:nvContentPartPr>
            <p14:xfrm>
              <a:off x="2170980" y="6225396"/>
              <a:ext cx="676275" cy="19050"/>
            </p14:xfrm>
          </p:contentPart>
        </mc:Choice>
        <mc:Fallback xmlns="">
          <p:pic>
            <p:nvPicPr>
              <p:cNvPr id="12" name="Ink 11">
                <a:extLst>
                  <a:ext uri="{FF2B5EF4-FFF2-40B4-BE49-F238E27FC236}">
                    <a16:creationId xmlns:a16="http://schemas.microsoft.com/office/drawing/2014/main" id="{77EC32EF-543E-495E-84B1-AB091A7B6E02}"/>
                  </a:ext>
                </a:extLst>
              </p:cNvPr>
              <p:cNvPicPr/>
              <p:nvPr/>
            </p:nvPicPr>
            <p:blipFill>
              <a:blip r:embed="rId5"/>
              <a:stretch>
                <a:fillRect/>
              </a:stretch>
            </p:blipFill>
            <p:spPr>
              <a:xfrm>
                <a:off x="2152965" y="5272896"/>
                <a:ext cx="711944" cy="1905000"/>
              </a:xfrm>
              <a:prstGeom prst="rect">
                <a:avLst/>
              </a:prstGeom>
            </p:spPr>
          </p:pic>
        </mc:Fallback>
      </mc:AlternateContent>
    </p:spTree>
    <p:extLst>
      <p:ext uri="{BB962C8B-B14F-4D97-AF65-F5344CB8AC3E}">
        <p14:creationId xmlns:p14="http://schemas.microsoft.com/office/powerpoint/2010/main" val="13768269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0243" y="685801"/>
            <a:ext cx="4620985" cy="620486"/>
          </a:xfrm>
        </p:spPr>
        <p:txBody>
          <a:bodyPr>
            <a:normAutofit fontScale="90000"/>
          </a:bodyPr>
          <a:lstStyle/>
          <a:p>
            <a:r>
              <a:rPr lang="en-US" dirty="0"/>
              <a:t>Broken-line graphs</a:t>
            </a:r>
            <a:br>
              <a:rPr lang="en-US" dirty="0"/>
            </a:br>
            <a:endParaRPr lang="en-US" dirty="0"/>
          </a:p>
        </p:txBody>
      </p:sp>
      <p:pic>
        <p:nvPicPr>
          <p:cNvPr id="7" name="Picture Placeholder 6"/>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5703634" y="1028040"/>
            <a:ext cx="6316852" cy="4801919"/>
          </a:xfrm>
        </p:spPr>
      </p:pic>
      <p:sp>
        <p:nvSpPr>
          <p:cNvPr id="6" name="Text Placeholder 5"/>
          <p:cNvSpPr>
            <a:spLocks noGrp="1"/>
          </p:cNvSpPr>
          <p:nvPr>
            <p:ph type="body" sz="half" idx="2"/>
          </p:nvPr>
        </p:nvSpPr>
        <p:spPr>
          <a:xfrm>
            <a:off x="310242" y="1469578"/>
            <a:ext cx="4620985" cy="5045522"/>
          </a:xfrm>
        </p:spPr>
        <p:txBody>
          <a:bodyPr>
            <a:noAutofit/>
          </a:bodyPr>
          <a:lstStyle/>
          <a:p>
            <a:pPr marL="285750" indent="-285750">
              <a:spcAft>
                <a:spcPts val="600"/>
              </a:spcAft>
              <a:buFont typeface="Wingdings" panose="05000000000000000000" pitchFamily="2" charset="2"/>
              <a:buChar char="§"/>
            </a:pPr>
            <a:r>
              <a:rPr lang="en-US" sz="2400" dirty="0"/>
              <a:t>Two axes:</a:t>
            </a:r>
          </a:p>
          <a:p>
            <a:pPr marL="742950" lvl="1" indent="-285750">
              <a:spcBef>
                <a:spcPts val="0"/>
              </a:spcBef>
              <a:buFont typeface="Wingdings" panose="05000000000000000000" pitchFamily="2" charset="2"/>
              <a:buChar char="§"/>
            </a:pPr>
            <a:r>
              <a:rPr lang="en-US" sz="2000" dirty="0"/>
              <a:t>One increasing from left to right</a:t>
            </a:r>
          </a:p>
          <a:p>
            <a:pPr marL="742950" lvl="1" indent="-285750">
              <a:buFont typeface="Wingdings" panose="05000000000000000000" pitchFamily="2" charset="2"/>
              <a:buChar char="§"/>
            </a:pPr>
            <a:r>
              <a:rPr lang="en-US" sz="2000" dirty="0"/>
              <a:t>One increasing from bottom to top</a:t>
            </a:r>
          </a:p>
          <a:p>
            <a:pPr marL="285750" indent="-285750">
              <a:spcAft>
                <a:spcPts val="600"/>
              </a:spcAft>
              <a:buFont typeface="Wingdings" panose="05000000000000000000" pitchFamily="2" charset="2"/>
              <a:buChar char="§"/>
            </a:pPr>
            <a:r>
              <a:rPr lang="en-US" sz="2400" dirty="0"/>
              <a:t>Average age at time of marriage, in each year:</a:t>
            </a:r>
          </a:p>
          <a:p>
            <a:pPr marL="742950" lvl="1" indent="-285750">
              <a:spcBef>
                <a:spcPts val="0"/>
              </a:spcBef>
              <a:buFont typeface="Wingdings" panose="05000000000000000000" pitchFamily="2" charset="2"/>
              <a:buChar char="§"/>
            </a:pPr>
            <a:r>
              <a:rPr lang="en-US" sz="2200" dirty="0"/>
              <a:t>green dots for women</a:t>
            </a:r>
          </a:p>
          <a:p>
            <a:pPr marL="742950" lvl="1" indent="-285750">
              <a:buFont typeface="Wingdings" panose="05000000000000000000" pitchFamily="2" charset="2"/>
              <a:buChar char="§"/>
            </a:pPr>
            <a:r>
              <a:rPr lang="en-US" sz="2200" dirty="0"/>
              <a:t>maroon dots for men</a:t>
            </a:r>
          </a:p>
          <a:p>
            <a:pPr marL="285750" indent="-285750">
              <a:buFont typeface="Wingdings" panose="05000000000000000000" pitchFamily="2" charset="2"/>
              <a:buChar char="§"/>
            </a:pPr>
            <a:r>
              <a:rPr lang="en-US" sz="2400" dirty="0"/>
              <a:t>Lines between dots indicate trends</a:t>
            </a:r>
          </a:p>
          <a:p>
            <a:pPr marL="285750" indent="-285750">
              <a:buFont typeface="Wingdings" panose="05000000000000000000" pitchFamily="2" charset="2"/>
              <a:buChar char="§"/>
            </a:pPr>
            <a:r>
              <a:rPr lang="en-US" sz="2400" dirty="0"/>
              <a:t>     - this symbol indicates that values less than the first are not being shown in the graph</a:t>
            </a:r>
          </a:p>
        </p:txBody>
      </p:sp>
      <p:pic>
        <p:nvPicPr>
          <p:cNvPr id="2" name="Picture 1"/>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12989" y="5323113"/>
            <a:ext cx="302594" cy="506845"/>
          </a:xfrm>
          <a:prstGeom prst="rect">
            <a:avLst/>
          </a:prstGeom>
        </p:spPr>
      </p:pic>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4BB078D1-7D49-4600-B28C-EE5595F67739}"/>
                  </a:ext>
                </a:extLst>
              </p14:cNvPr>
              <p14:cNvContentPartPr/>
              <p14:nvPr/>
            </p14:nvContentPartPr>
            <p14:xfrm>
              <a:off x="13011509" y="1351471"/>
              <a:ext cx="19050" cy="19050"/>
            </p14:xfrm>
          </p:contentPart>
        </mc:Choice>
        <mc:Fallback xmlns="">
          <p:pic>
            <p:nvPicPr>
              <p:cNvPr id="15" name="Ink 14">
                <a:extLst>
                  <a:ext uri="{FF2B5EF4-FFF2-40B4-BE49-F238E27FC236}">
                    <a16:creationId xmlns:a16="http://schemas.microsoft.com/office/drawing/2014/main" id="{4BB078D1-7D49-4600-B28C-EE5595F67739}"/>
                  </a:ext>
                </a:extLst>
              </p:cNvPr>
              <p:cNvPicPr/>
              <p:nvPr/>
            </p:nvPicPr>
            <p:blipFill>
              <a:blip r:embed="rId7"/>
              <a:stretch>
                <a:fillRect/>
              </a:stretch>
            </p:blipFill>
            <p:spPr>
              <a:xfrm>
                <a:off x="12078059" y="418021"/>
                <a:ext cx="1905000" cy="1905000"/>
              </a:xfrm>
              <a:prstGeom prst="rect">
                <a:avLst/>
              </a:prstGeom>
            </p:spPr>
          </p:pic>
        </mc:Fallback>
      </mc:AlternateContent>
    </p:spTree>
    <p:extLst>
      <p:ext uri="{BB962C8B-B14F-4D97-AF65-F5344CB8AC3E}">
        <p14:creationId xmlns:p14="http://schemas.microsoft.com/office/powerpoint/2010/main" val="16946968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186" y="685800"/>
            <a:ext cx="4073434" cy="2157884"/>
          </a:xfrm>
        </p:spPr>
        <p:txBody>
          <a:bodyPr/>
          <a:lstStyle/>
          <a:p>
            <a:r>
              <a:rPr lang="en-US" dirty="0"/>
              <a:t>Check your understanding</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03478" y="1632401"/>
            <a:ext cx="4317482" cy="3282046"/>
          </a:xfrm>
        </p:spPr>
      </p:pic>
      <p:sp>
        <p:nvSpPr>
          <p:cNvPr id="4" name="Text Placeholder 3"/>
          <p:cNvSpPr>
            <a:spLocks noGrp="1"/>
          </p:cNvSpPr>
          <p:nvPr>
            <p:ph type="body" sz="half" idx="2"/>
          </p:nvPr>
        </p:nvSpPr>
        <p:spPr>
          <a:xfrm>
            <a:off x="506186" y="2856344"/>
            <a:ext cx="4073434" cy="3011056"/>
          </a:xfrm>
        </p:spPr>
        <p:txBody>
          <a:bodyPr>
            <a:noAutofit/>
          </a:bodyPr>
          <a:lstStyle/>
          <a:p>
            <a:pPr marL="285750" indent="-285750">
              <a:buFont typeface="Wingdings" panose="05000000000000000000" pitchFamily="2" charset="2"/>
              <a:buChar char="§"/>
            </a:pPr>
            <a:r>
              <a:rPr lang="en-US" sz="2000" dirty="0">
                <a:solidFill>
                  <a:schemeClr val="bg2"/>
                </a:solidFill>
              </a:rPr>
              <a:t>Estimate the average age at which women married for the first time in the year 2000. Round to the nearest quarter of a year.</a:t>
            </a:r>
          </a:p>
          <a:p>
            <a:pPr marL="285750" indent="-285750">
              <a:buFont typeface="Wingdings" panose="05000000000000000000" pitchFamily="2" charset="2"/>
              <a:buChar char="§"/>
            </a:pPr>
            <a:r>
              <a:rPr lang="en-US" sz="2000" dirty="0">
                <a:solidFill>
                  <a:schemeClr val="bg2"/>
                </a:solidFill>
              </a:rPr>
              <a:t>Estimate the average ages at first marriage for men and for women in the year 1975. Round to the nearest quarter of a year. </a:t>
            </a:r>
          </a:p>
        </p:txBody>
      </p:sp>
    </p:spTree>
    <p:extLst>
      <p:ext uri="{BB962C8B-B14F-4D97-AF65-F5344CB8AC3E}">
        <p14:creationId xmlns:p14="http://schemas.microsoft.com/office/powerpoint/2010/main" val="20888825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Additional Questions</a:t>
            </a:r>
          </a:p>
        </p:txBody>
      </p:sp>
      <p:sp>
        <p:nvSpPr>
          <p:cNvPr id="5" name="Text Placeholder 4"/>
          <p:cNvSpPr>
            <a:spLocks noGrp="1"/>
          </p:cNvSpPr>
          <p:nvPr>
            <p:ph type="body" idx="1"/>
          </p:nvPr>
        </p:nvSpPr>
        <p:spPr/>
        <p:txBody>
          <a:bodyPr>
            <a:normAutofit fontScale="77500" lnSpcReduction="20000"/>
          </a:bodyPr>
          <a:lstStyle/>
          <a:p>
            <a:r>
              <a:rPr lang="en-US" sz="6500" cap="all" dirty="0">
                <a:solidFill>
                  <a:srgbClr val="EFEDE3"/>
                </a:solidFill>
                <a:ea typeface="+mj-ea"/>
                <a:cs typeface="+mj-cs"/>
              </a:rPr>
              <a:t>for training </a:t>
            </a:r>
            <a:r>
              <a:rPr lang="en-US" sz="6500" cap="all">
                <a:solidFill>
                  <a:srgbClr val="EFEDE3"/>
                </a:solidFill>
                <a:ea typeface="+mj-ea"/>
                <a:cs typeface="+mj-cs"/>
              </a:rPr>
              <a:t>and assessment</a:t>
            </a:r>
            <a:endParaRPr lang="en-US" dirty="0"/>
          </a:p>
        </p:txBody>
      </p:sp>
    </p:spTree>
    <p:extLst>
      <p:ext uri="{BB962C8B-B14F-4D97-AF65-F5344CB8AC3E}">
        <p14:creationId xmlns:p14="http://schemas.microsoft.com/office/powerpoint/2010/main" val="37585740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685800"/>
            <a:ext cx="3855720" cy="1289957"/>
          </a:xfrm>
        </p:spPr>
        <p:txBody>
          <a:bodyPr>
            <a:normAutofit/>
          </a:bodyPr>
          <a:lstStyle/>
          <a:p>
            <a:r>
              <a:rPr lang="en-US" dirty="0"/>
              <a:t>City Blocks</a:t>
            </a:r>
            <a:br>
              <a:rPr lang="en-US" dirty="0"/>
            </a:br>
            <a:r>
              <a:rPr lang="en-US" sz="3200" i="1" dirty="0"/>
              <a:t>(basic variant)</a:t>
            </a:r>
            <a:endParaRPr lang="en-US" sz="2000" i="1" dirty="0">
              <a:solidFill>
                <a:schemeClr val="accent2"/>
              </a:solidFill>
            </a:endParaRPr>
          </a:p>
        </p:txBody>
      </p:sp>
      <p:pic>
        <p:nvPicPr>
          <p:cNvPr id="5" name="Content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5532120" y="679921"/>
            <a:ext cx="6659880" cy="5498156"/>
          </a:xfrm>
          <a:ln>
            <a:solidFill>
              <a:schemeClr val="accent3"/>
            </a:solidFill>
          </a:ln>
        </p:spPr>
      </p:pic>
      <p:sp>
        <p:nvSpPr>
          <p:cNvPr id="8" name="Text Placeholder 7"/>
          <p:cNvSpPr>
            <a:spLocks noGrp="1"/>
          </p:cNvSpPr>
          <p:nvPr>
            <p:ph type="body" sz="half" idx="2"/>
          </p:nvPr>
        </p:nvSpPr>
        <p:spPr>
          <a:xfrm>
            <a:off x="723900" y="1975757"/>
            <a:ext cx="3855720" cy="4189837"/>
          </a:xfrm>
        </p:spPr>
        <p:txBody>
          <a:bodyPr vert="horz" lIns="91440" tIns="45720" rIns="91440" bIns="45720" rtlCol="0" anchor="t">
            <a:normAutofit/>
          </a:bodyPr>
          <a:lstStyle/>
          <a:p>
            <a:r>
              <a:rPr lang="en-US" sz="2000" dirty="0"/>
              <a:t>Alia wants to walk from point A (top-right of map) to point B (bottom-left of map).</a:t>
            </a:r>
          </a:p>
          <a:p>
            <a:r>
              <a:rPr lang="en-US" sz="2000" dirty="0"/>
              <a:t>How many direct routes can Alia take?</a:t>
            </a:r>
          </a:p>
          <a:p>
            <a:endParaRPr lang="en-US" sz="200" b="1" i="1" dirty="0"/>
          </a:p>
          <a:p>
            <a:endParaRPr lang="en-US" b="1" i="1" dirty="0"/>
          </a:p>
          <a:p>
            <a:pPr>
              <a:lnSpc>
                <a:spcPct val="112999"/>
              </a:lnSpc>
            </a:pPr>
            <a:r>
              <a:rPr lang="en-US" b="1" i="1" dirty="0" err="1"/>
              <a:t>Soluton</a:t>
            </a:r>
            <a:r>
              <a:rPr lang="en-US" b="1" i="1" dirty="0"/>
              <a:t>: you remember path problem we solved in last class? </a:t>
            </a:r>
          </a:p>
        </p:txBody>
      </p:sp>
      <p:sp>
        <p:nvSpPr>
          <p:cNvPr id="4" name="Rectangle 3"/>
          <p:cNvSpPr/>
          <p:nvPr/>
        </p:nvSpPr>
        <p:spPr>
          <a:xfrm>
            <a:off x="5532120" y="6504148"/>
            <a:ext cx="2519279" cy="307777"/>
          </a:xfrm>
          <a:prstGeom prst="rect">
            <a:avLst/>
          </a:prstGeom>
        </p:spPr>
        <p:txBody>
          <a:bodyPr wrap="none">
            <a:spAutoFit/>
          </a:bodyPr>
          <a:lstStyle/>
          <a:p>
            <a:pPr algn="r"/>
            <a:r>
              <a:rPr lang="en-US" sz="1400" dirty="0"/>
              <a:t>© </a:t>
            </a:r>
            <a:r>
              <a:rPr lang="en-US" sz="1400" dirty="0" err="1">
                <a:hlinkClick r:id="rId3"/>
              </a:rPr>
              <a:t>OpenStreetMap</a:t>
            </a:r>
            <a:r>
              <a:rPr lang="en-US" sz="1400" dirty="0">
                <a:hlinkClick r:id="rId3"/>
              </a:rPr>
              <a:t> contributors</a:t>
            </a:r>
            <a:endParaRPr lang="en-US" sz="1400" dirty="0"/>
          </a:p>
        </p:txBody>
      </p:sp>
      <p:sp>
        <p:nvSpPr>
          <p:cNvPr id="6" name="TextBox 5"/>
          <p:cNvSpPr txBox="1"/>
          <p:nvPr/>
        </p:nvSpPr>
        <p:spPr>
          <a:xfrm>
            <a:off x="11835147" y="796658"/>
            <a:ext cx="308098" cy="369332"/>
          </a:xfrm>
          <a:prstGeom prst="rect">
            <a:avLst/>
          </a:prstGeom>
          <a:noFill/>
        </p:spPr>
        <p:txBody>
          <a:bodyPr wrap="none" rtlCol="0">
            <a:spAutoFit/>
          </a:bodyPr>
          <a:lstStyle/>
          <a:p>
            <a:r>
              <a:rPr lang="en-US" b="1" dirty="0"/>
              <a:t>A</a:t>
            </a:r>
          </a:p>
        </p:txBody>
      </p:sp>
      <p:sp>
        <p:nvSpPr>
          <p:cNvPr id="7" name="TextBox 6"/>
          <p:cNvSpPr txBox="1"/>
          <p:nvPr/>
        </p:nvSpPr>
        <p:spPr>
          <a:xfrm>
            <a:off x="5594367" y="5571291"/>
            <a:ext cx="324128" cy="369332"/>
          </a:xfrm>
          <a:prstGeom prst="rect">
            <a:avLst/>
          </a:prstGeom>
          <a:noFill/>
        </p:spPr>
        <p:txBody>
          <a:bodyPr wrap="none" rtlCol="0">
            <a:spAutoFit/>
          </a:bodyPr>
          <a:lstStyle/>
          <a:p>
            <a:r>
              <a:rPr lang="en-US" b="1" dirty="0"/>
              <a:t>B</a:t>
            </a:r>
          </a:p>
        </p:txBody>
      </p:sp>
      <p:cxnSp>
        <p:nvCxnSpPr>
          <p:cNvPr id="10" name="Straight Connector 9"/>
          <p:cNvCxnSpPr/>
          <p:nvPr/>
        </p:nvCxnSpPr>
        <p:spPr>
          <a:xfrm flipV="1">
            <a:off x="1505540" y="4391695"/>
            <a:ext cx="2292440" cy="25758"/>
          </a:xfrm>
          <a:prstGeom prst="line">
            <a:avLst/>
          </a:prstGeom>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042961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685800"/>
            <a:ext cx="3855720" cy="1289957"/>
          </a:xfrm>
        </p:spPr>
        <p:txBody>
          <a:bodyPr>
            <a:normAutofit fontScale="90000"/>
          </a:bodyPr>
          <a:lstStyle/>
          <a:p>
            <a:r>
              <a:rPr lang="en-US" dirty="0"/>
              <a:t>City Blocks</a:t>
            </a:r>
            <a:br>
              <a:rPr lang="en-US" dirty="0"/>
            </a:br>
            <a:r>
              <a:rPr lang="en-US" sz="3200" i="1" dirty="0"/>
              <a:t>(variant with twist - 1)</a:t>
            </a:r>
            <a:endParaRPr lang="en-US" sz="3200" i="1" dirty="0">
              <a:solidFill>
                <a:schemeClr val="accent2"/>
              </a:solidFill>
            </a:endParaRPr>
          </a:p>
        </p:txBody>
      </p:sp>
      <p:pic>
        <p:nvPicPr>
          <p:cNvPr id="5" name="Content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5532120" y="679921"/>
            <a:ext cx="6659880" cy="5498156"/>
          </a:xfrm>
          <a:ln>
            <a:solidFill>
              <a:schemeClr val="accent3"/>
            </a:solidFill>
          </a:ln>
        </p:spPr>
      </p:pic>
      <p:sp>
        <p:nvSpPr>
          <p:cNvPr id="8" name="Text Placeholder 7"/>
          <p:cNvSpPr>
            <a:spLocks noGrp="1"/>
          </p:cNvSpPr>
          <p:nvPr>
            <p:ph type="body" sz="half" idx="2"/>
          </p:nvPr>
        </p:nvSpPr>
        <p:spPr>
          <a:xfrm>
            <a:off x="723900" y="1975757"/>
            <a:ext cx="3855720" cy="4189837"/>
          </a:xfrm>
        </p:spPr>
        <p:txBody>
          <a:bodyPr>
            <a:normAutofit/>
          </a:bodyPr>
          <a:lstStyle/>
          <a:p>
            <a:r>
              <a:rPr lang="en-US" sz="2000" dirty="0"/>
              <a:t>Alia wants to walk from point A (top-right of map) to point B (bottom-left of map), passing by point C.</a:t>
            </a:r>
          </a:p>
          <a:p>
            <a:r>
              <a:rPr lang="en-US" sz="2000" dirty="0"/>
              <a:t>How many direct routes can Alia take?</a:t>
            </a:r>
          </a:p>
          <a:p>
            <a:endParaRPr lang="en-US" sz="200" b="1" i="1" dirty="0"/>
          </a:p>
          <a:p>
            <a:r>
              <a:rPr lang="en-US" b="1" i="1" dirty="0" err="1"/>
              <a:t>Soluton</a:t>
            </a:r>
            <a:endParaRPr lang="en-US" b="1" i="1" dirty="0"/>
          </a:p>
        </p:txBody>
      </p:sp>
      <p:sp>
        <p:nvSpPr>
          <p:cNvPr id="4" name="Rectangle 3"/>
          <p:cNvSpPr/>
          <p:nvPr/>
        </p:nvSpPr>
        <p:spPr>
          <a:xfrm>
            <a:off x="5532120" y="6504148"/>
            <a:ext cx="2519279" cy="307777"/>
          </a:xfrm>
          <a:prstGeom prst="rect">
            <a:avLst/>
          </a:prstGeom>
        </p:spPr>
        <p:txBody>
          <a:bodyPr wrap="none">
            <a:spAutoFit/>
          </a:bodyPr>
          <a:lstStyle/>
          <a:p>
            <a:pPr algn="r"/>
            <a:r>
              <a:rPr lang="en-US" sz="1400" dirty="0"/>
              <a:t>© </a:t>
            </a:r>
            <a:r>
              <a:rPr lang="en-US" sz="1400" dirty="0" err="1">
                <a:hlinkClick r:id="rId3"/>
              </a:rPr>
              <a:t>OpenStreetMap</a:t>
            </a:r>
            <a:r>
              <a:rPr lang="en-US" sz="1400" dirty="0">
                <a:hlinkClick r:id="rId3"/>
              </a:rPr>
              <a:t> contributors</a:t>
            </a:r>
            <a:endParaRPr lang="en-US" sz="1400" dirty="0"/>
          </a:p>
        </p:txBody>
      </p:sp>
      <p:sp>
        <p:nvSpPr>
          <p:cNvPr id="6" name="TextBox 5"/>
          <p:cNvSpPr txBox="1"/>
          <p:nvPr/>
        </p:nvSpPr>
        <p:spPr>
          <a:xfrm>
            <a:off x="11835147" y="796658"/>
            <a:ext cx="308098" cy="369332"/>
          </a:xfrm>
          <a:prstGeom prst="rect">
            <a:avLst/>
          </a:prstGeom>
          <a:noFill/>
        </p:spPr>
        <p:txBody>
          <a:bodyPr wrap="none" rtlCol="0">
            <a:spAutoFit/>
          </a:bodyPr>
          <a:lstStyle/>
          <a:p>
            <a:r>
              <a:rPr lang="en-US" b="1" dirty="0"/>
              <a:t>A</a:t>
            </a:r>
          </a:p>
        </p:txBody>
      </p:sp>
      <p:sp>
        <p:nvSpPr>
          <p:cNvPr id="7" name="TextBox 6"/>
          <p:cNvSpPr txBox="1"/>
          <p:nvPr/>
        </p:nvSpPr>
        <p:spPr>
          <a:xfrm>
            <a:off x="5594367" y="5571291"/>
            <a:ext cx="324128" cy="369332"/>
          </a:xfrm>
          <a:prstGeom prst="rect">
            <a:avLst/>
          </a:prstGeom>
          <a:noFill/>
        </p:spPr>
        <p:txBody>
          <a:bodyPr wrap="none" rtlCol="0">
            <a:spAutoFit/>
          </a:bodyPr>
          <a:lstStyle/>
          <a:p>
            <a:r>
              <a:rPr lang="en-US" b="1" dirty="0"/>
              <a:t>B</a:t>
            </a:r>
          </a:p>
        </p:txBody>
      </p:sp>
      <p:cxnSp>
        <p:nvCxnSpPr>
          <p:cNvPr id="10" name="Straight Connector 9"/>
          <p:cNvCxnSpPr/>
          <p:nvPr/>
        </p:nvCxnSpPr>
        <p:spPr>
          <a:xfrm flipV="1">
            <a:off x="1505540" y="4391695"/>
            <a:ext cx="2292440" cy="25758"/>
          </a:xfrm>
          <a:prstGeom prst="line">
            <a:avLst/>
          </a:prstGeom>
          <a:ln/>
        </p:spPr>
        <p:style>
          <a:lnRef idx="2">
            <a:schemeClr val="accent6"/>
          </a:lnRef>
          <a:fillRef idx="0">
            <a:schemeClr val="accent6"/>
          </a:fillRef>
          <a:effectRef idx="1">
            <a:schemeClr val="accent6"/>
          </a:effectRef>
          <a:fontRef idx="minor">
            <a:schemeClr val="tx1"/>
          </a:fontRef>
        </p:style>
      </p:cxnSp>
      <p:sp>
        <p:nvSpPr>
          <p:cNvPr id="9" name="TextBox 8"/>
          <p:cNvSpPr txBox="1"/>
          <p:nvPr/>
        </p:nvSpPr>
        <p:spPr>
          <a:xfrm>
            <a:off x="8699996" y="2457976"/>
            <a:ext cx="324128" cy="369332"/>
          </a:xfrm>
          <a:prstGeom prst="rect">
            <a:avLst/>
          </a:prstGeom>
          <a:noFill/>
        </p:spPr>
        <p:txBody>
          <a:bodyPr wrap="none" rtlCol="0">
            <a:spAutoFit/>
          </a:bodyPr>
          <a:lstStyle/>
          <a:p>
            <a:r>
              <a:rPr lang="en-US" b="1" dirty="0"/>
              <a:t>C</a:t>
            </a:r>
          </a:p>
        </p:txBody>
      </p:sp>
    </p:spTree>
    <p:extLst>
      <p:ext uri="{BB962C8B-B14F-4D97-AF65-F5344CB8AC3E}">
        <p14:creationId xmlns:p14="http://schemas.microsoft.com/office/powerpoint/2010/main" val="22691686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685800"/>
            <a:ext cx="3855720" cy="1289957"/>
          </a:xfrm>
        </p:spPr>
        <p:txBody>
          <a:bodyPr>
            <a:normAutofit fontScale="90000"/>
          </a:bodyPr>
          <a:lstStyle/>
          <a:p>
            <a:r>
              <a:rPr lang="en-US" dirty="0"/>
              <a:t>City Blocks</a:t>
            </a:r>
            <a:br>
              <a:rPr lang="en-US" dirty="0"/>
            </a:br>
            <a:r>
              <a:rPr lang="en-US" sz="3200" i="1" dirty="0"/>
              <a:t>(variant with twist - 2)</a:t>
            </a:r>
            <a:endParaRPr lang="en-US" sz="3200" i="1" dirty="0">
              <a:solidFill>
                <a:schemeClr val="accent2"/>
              </a:solidFill>
            </a:endParaRPr>
          </a:p>
        </p:txBody>
      </p:sp>
      <p:pic>
        <p:nvPicPr>
          <p:cNvPr id="5" name="Content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5532120" y="679921"/>
            <a:ext cx="6659880" cy="5498156"/>
          </a:xfrm>
          <a:ln>
            <a:solidFill>
              <a:schemeClr val="accent3"/>
            </a:solidFill>
          </a:ln>
        </p:spPr>
      </p:pic>
      <p:sp>
        <p:nvSpPr>
          <p:cNvPr id="8" name="Text Placeholder 7"/>
          <p:cNvSpPr>
            <a:spLocks noGrp="1"/>
          </p:cNvSpPr>
          <p:nvPr>
            <p:ph type="body" sz="half" idx="2"/>
          </p:nvPr>
        </p:nvSpPr>
        <p:spPr>
          <a:xfrm>
            <a:off x="723900" y="1975757"/>
            <a:ext cx="3855720" cy="4189837"/>
          </a:xfrm>
        </p:spPr>
        <p:txBody>
          <a:bodyPr>
            <a:normAutofit/>
          </a:bodyPr>
          <a:lstStyle/>
          <a:p>
            <a:r>
              <a:rPr lang="en-US" sz="2000" dirty="0"/>
              <a:t>Alia wants to walk from point A (top-right of map) to point B (bottom-left of map), passing by point D.</a:t>
            </a:r>
          </a:p>
          <a:p>
            <a:r>
              <a:rPr lang="en-US" sz="2000" dirty="0"/>
              <a:t>How many direct routes can Alia take?</a:t>
            </a:r>
          </a:p>
          <a:p>
            <a:endParaRPr lang="en-US" sz="200" b="1" i="1" dirty="0"/>
          </a:p>
          <a:p>
            <a:r>
              <a:rPr lang="en-US" b="1" i="1" dirty="0" err="1"/>
              <a:t>Soluton</a:t>
            </a:r>
            <a:endParaRPr lang="en-US" b="1" i="1" dirty="0"/>
          </a:p>
        </p:txBody>
      </p:sp>
      <p:sp>
        <p:nvSpPr>
          <p:cNvPr id="4" name="Rectangle 3"/>
          <p:cNvSpPr/>
          <p:nvPr/>
        </p:nvSpPr>
        <p:spPr>
          <a:xfrm>
            <a:off x="5532120" y="6504148"/>
            <a:ext cx="2519279" cy="307777"/>
          </a:xfrm>
          <a:prstGeom prst="rect">
            <a:avLst/>
          </a:prstGeom>
        </p:spPr>
        <p:txBody>
          <a:bodyPr wrap="none">
            <a:spAutoFit/>
          </a:bodyPr>
          <a:lstStyle/>
          <a:p>
            <a:pPr algn="r"/>
            <a:r>
              <a:rPr lang="en-US" sz="1400" dirty="0"/>
              <a:t>© </a:t>
            </a:r>
            <a:r>
              <a:rPr lang="en-US" sz="1400" dirty="0" err="1">
                <a:hlinkClick r:id="rId3"/>
              </a:rPr>
              <a:t>OpenStreetMap</a:t>
            </a:r>
            <a:r>
              <a:rPr lang="en-US" sz="1400" dirty="0">
                <a:hlinkClick r:id="rId3"/>
              </a:rPr>
              <a:t> contributors</a:t>
            </a:r>
            <a:endParaRPr lang="en-US" sz="1400" dirty="0"/>
          </a:p>
        </p:txBody>
      </p:sp>
      <p:sp>
        <p:nvSpPr>
          <p:cNvPr id="6" name="TextBox 5"/>
          <p:cNvSpPr txBox="1"/>
          <p:nvPr/>
        </p:nvSpPr>
        <p:spPr>
          <a:xfrm>
            <a:off x="11835147" y="796658"/>
            <a:ext cx="308098" cy="369332"/>
          </a:xfrm>
          <a:prstGeom prst="rect">
            <a:avLst/>
          </a:prstGeom>
          <a:noFill/>
        </p:spPr>
        <p:txBody>
          <a:bodyPr wrap="none" rtlCol="0">
            <a:spAutoFit/>
          </a:bodyPr>
          <a:lstStyle/>
          <a:p>
            <a:r>
              <a:rPr lang="en-US" b="1" dirty="0"/>
              <a:t>A</a:t>
            </a:r>
          </a:p>
        </p:txBody>
      </p:sp>
      <p:sp>
        <p:nvSpPr>
          <p:cNvPr id="7" name="TextBox 6"/>
          <p:cNvSpPr txBox="1"/>
          <p:nvPr/>
        </p:nvSpPr>
        <p:spPr>
          <a:xfrm>
            <a:off x="5594367" y="5571291"/>
            <a:ext cx="324128" cy="369332"/>
          </a:xfrm>
          <a:prstGeom prst="rect">
            <a:avLst/>
          </a:prstGeom>
          <a:noFill/>
        </p:spPr>
        <p:txBody>
          <a:bodyPr wrap="none" rtlCol="0">
            <a:spAutoFit/>
          </a:bodyPr>
          <a:lstStyle/>
          <a:p>
            <a:r>
              <a:rPr lang="en-US" b="1" dirty="0"/>
              <a:t>B</a:t>
            </a:r>
          </a:p>
        </p:txBody>
      </p:sp>
      <p:cxnSp>
        <p:nvCxnSpPr>
          <p:cNvPr id="10" name="Straight Connector 9"/>
          <p:cNvCxnSpPr/>
          <p:nvPr/>
        </p:nvCxnSpPr>
        <p:spPr>
          <a:xfrm flipV="1">
            <a:off x="1505540" y="4391695"/>
            <a:ext cx="2292440" cy="25758"/>
          </a:xfrm>
          <a:prstGeom prst="line">
            <a:avLst/>
          </a:prstGeom>
          <a:ln/>
        </p:spPr>
        <p:style>
          <a:lnRef idx="2">
            <a:schemeClr val="accent6"/>
          </a:lnRef>
          <a:fillRef idx="0">
            <a:schemeClr val="accent6"/>
          </a:fillRef>
          <a:effectRef idx="1">
            <a:schemeClr val="accent6"/>
          </a:effectRef>
          <a:fontRef idx="minor">
            <a:schemeClr val="tx1"/>
          </a:fontRef>
        </p:style>
      </p:cxnSp>
      <p:sp>
        <p:nvSpPr>
          <p:cNvPr id="9" name="TextBox 8"/>
          <p:cNvSpPr txBox="1"/>
          <p:nvPr/>
        </p:nvSpPr>
        <p:spPr>
          <a:xfrm>
            <a:off x="10626768" y="5571291"/>
            <a:ext cx="333746" cy="369332"/>
          </a:xfrm>
          <a:prstGeom prst="rect">
            <a:avLst/>
          </a:prstGeom>
          <a:noFill/>
        </p:spPr>
        <p:txBody>
          <a:bodyPr wrap="none" rtlCol="0">
            <a:spAutoFit/>
          </a:bodyPr>
          <a:lstStyle/>
          <a:p>
            <a:r>
              <a:rPr lang="en-US" b="1" dirty="0"/>
              <a:t>D</a:t>
            </a:r>
          </a:p>
        </p:txBody>
      </p:sp>
    </p:spTree>
    <p:extLst>
      <p:ext uri="{BB962C8B-B14F-4D97-AF65-F5344CB8AC3E}">
        <p14:creationId xmlns:p14="http://schemas.microsoft.com/office/powerpoint/2010/main" val="3164682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685800"/>
            <a:ext cx="3855720" cy="1289957"/>
          </a:xfrm>
        </p:spPr>
        <p:txBody>
          <a:bodyPr>
            <a:normAutofit fontScale="90000"/>
          </a:bodyPr>
          <a:lstStyle/>
          <a:p>
            <a:r>
              <a:rPr lang="en-US" dirty="0"/>
              <a:t>City Blocks</a:t>
            </a:r>
            <a:br>
              <a:rPr lang="en-US" dirty="0"/>
            </a:br>
            <a:r>
              <a:rPr lang="en-US" sz="3200" i="1" dirty="0"/>
              <a:t>(variant with twist - 3)</a:t>
            </a:r>
            <a:endParaRPr lang="en-US" sz="3200" i="1" dirty="0">
              <a:solidFill>
                <a:schemeClr val="accent2"/>
              </a:solidFill>
            </a:endParaRPr>
          </a:p>
        </p:txBody>
      </p:sp>
      <p:pic>
        <p:nvPicPr>
          <p:cNvPr id="5" name="Content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5532120" y="679921"/>
            <a:ext cx="6659880" cy="5498156"/>
          </a:xfrm>
          <a:ln>
            <a:solidFill>
              <a:schemeClr val="accent3"/>
            </a:solidFill>
          </a:ln>
        </p:spPr>
      </p:pic>
      <p:sp>
        <p:nvSpPr>
          <p:cNvPr id="8" name="Text Placeholder 7"/>
          <p:cNvSpPr>
            <a:spLocks noGrp="1"/>
          </p:cNvSpPr>
          <p:nvPr>
            <p:ph type="body" sz="half" idx="2"/>
          </p:nvPr>
        </p:nvSpPr>
        <p:spPr>
          <a:xfrm>
            <a:off x="723900" y="1975757"/>
            <a:ext cx="3855720" cy="4189837"/>
          </a:xfrm>
        </p:spPr>
        <p:txBody>
          <a:bodyPr>
            <a:normAutofit/>
          </a:bodyPr>
          <a:lstStyle/>
          <a:p>
            <a:r>
              <a:rPr lang="en-US" sz="2000" dirty="0"/>
              <a:t>Alia wants to walk from point A (top-right of map) to point B (bottom-left of map), </a:t>
            </a:r>
            <a:r>
              <a:rPr lang="en-US" sz="2000" b="1" i="1" spc="120" dirty="0"/>
              <a:t>avoiding</a:t>
            </a:r>
            <a:r>
              <a:rPr lang="en-US" sz="2000" dirty="0"/>
              <a:t> points C and D.</a:t>
            </a:r>
          </a:p>
          <a:p>
            <a:r>
              <a:rPr lang="en-US" sz="2000" dirty="0"/>
              <a:t>How many direct routes can Alia take?</a:t>
            </a:r>
          </a:p>
          <a:p>
            <a:endParaRPr lang="en-US" sz="200" b="1" i="1" dirty="0"/>
          </a:p>
          <a:p>
            <a:r>
              <a:rPr lang="en-US" b="1" i="1" dirty="0" err="1"/>
              <a:t>Soluton</a:t>
            </a:r>
            <a:endParaRPr lang="en-US" b="1" i="1" dirty="0"/>
          </a:p>
        </p:txBody>
      </p:sp>
      <p:sp>
        <p:nvSpPr>
          <p:cNvPr id="4" name="Rectangle 3"/>
          <p:cNvSpPr/>
          <p:nvPr/>
        </p:nvSpPr>
        <p:spPr>
          <a:xfrm>
            <a:off x="5532120" y="6504148"/>
            <a:ext cx="2519279" cy="307777"/>
          </a:xfrm>
          <a:prstGeom prst="rect">
            <a:avLst/>
          </a:prstGeom>
        </p:spPr>
        <p:txBody>
          <a:bodyPr wrap="none">
            <a:spAutoFit/>
          </a:bodyPr>
          <a:lstStyle/>
          <a:p>
            <a:pPr algn="r"/>
            <a:r>
              <a:rPr lang="en-US" sz="1400" dirty="0"/>
              <a:t>© </a:t>
            </a:r>
            <a:r>
              <a:rPr lang="en-US" sz="1400" dirty="0" err="1">
                <a:hlinkClick r:id="rId3"/>
              </a:rPr>
              <a:t>OpenStreetMap</a:t>
            </a:r>
            <a:r>
              <a:rPr lang="en-US" sz="1400" dirty="0">
                <a:hlinkClick r:id="rId3"/>
              </a:rPr>
              <a:t> contributors</a:t>
            </a:r>
            <a:endParaRPr lang="en-US" sz="1400" dirty="0"/>
          </a:p>
        </p:txBody>
      </p:sp>
      <p:sp>
        <p:nvSpPr>
          <p:cNvPr id="6" name="TextBox 5"/>
          <p:cNvSpPr txBox="1"/>
          <p:nvPr/>
        </p:nvSpPr>
        <p:spPr>
          <a:xfrm>
            <a:off x="11835147" y="796658"/>
            <a:ext cx="308098" cy="369332"/>
          </a:xfrm>
          <a:prstGeom prst="rect">
            <a:avLst/>
          </a:prstGeom>
          <a:noFill/>
        </p:spPr>
        <p:txBody>
          <a:bodyPr wrap="none" rtlCol="0">
            <a:spAutoFit/>
          </a:bodyPr>
          <a:lstStyle/>
          <a:p>
            <a:r>
              <a:rPr lang="en-US" b="1" dirty="0"/>
              <a:t>A</a:t>
            </a:r>
          </a:p>
        </p:txBody>
      </p:sp>
      <p:sp>
        <p:nvSpPr>
          <p:cNvPr id="7" name="TextBox 6"/>
          <p:cNvSpPr txBox="1"/>
          <p:nvPr/>
        </p:nvSpPr>
        <p:spPr>
          <a:xfrm>
            <a:off x="5594367" y="5571291"/>
            <a:ext cx="324128" cy="369332"/>
          </a:xfrm>
          <a:prstGeom prst="rect">
            <a:avLst/>
          </a:prstGeom>
          <a:noFill/>
        </p:spPr>
        <p:txBody>
          <a:bodyPr wrap="none" rtlCol="0">
            <a:spAutoFit/>
          </a:bodyPr>
          <a:lstStyle/>
          <a:p>
            <a:r>
              <a:rPr lang="en-US" b="1" dirty="0"/>
              <a:t>B</a:t>
            </a:r>
          </a:p>
        </p:txBody>
      </p:sp>
      <p:cxnSp>
        <p:nvCxnSpPr>
          <p:cNvPr id="10" name="Straight Connector 9"/>
          <p:cNvCxnSpPr/>
          <p:nvPr/>
        </p:nvCxnSpPr>
        <p:spPr>
          <a:xfrm flipV="1">
            <a:off x="1505540" y="4391695"/>
            <a:ext cx="2292440" cy="25758"/>
          </a:xfrm>
          <a:prstGeom prst="line">
            <a:avLst/>
          </a:prstGeom>
          <a:ln/>
        </p:spPr>
        <p:style>
          <a:lnRef idx="2">
            <a:schemeClr val="accent6"/>
          </a:lnRef>
          <a:fillRef idx="0">
            <a:schemeClr val="accent6"/>
          </a:fillRef>
          <a:effectRef idx="1">
            <a:schemeClr val="accent6"/>
          </a:effectRef>
          <a:fontRef idx="minor">
            <a:schemeClr val="tx1"/>
          </a:fontRef>
        </p:style>
      </p:cxnSp>
      <p:sp>
        <p:nvSpPr>
          <p:cNvPr id="9" name="TextBox 8"/>
          <p:cNvSpPr txBox="1"/>
          <p:nvPr/>
        </p:nvSpPr>
        <p:spPr>
          <a:xfrm>
            <a:off x="10626768" y="5571291"/>
            <a:ext cx="333746" cy="369332"/>
          </a:xfrm>
          <a:prstGeom prst="rect">
            <a:avLst/>
          </a:prstGeom>
          <a:noFill/>
        </p:spPr>
        <p:txBody>
          <a:bodyPr wrap="none" rtlCol="0">
            <a:spAutoFit/>
          </a:bodyPr>
          <a:lstStyle/>
          <a:p>
            <a:r>
              <a:rPr lang="en-US" b="1" dirty="0"/>
              <a:t>D</a:t>
            </a:r>
          </a:p>
        </p:txBody>
      </p:sp>
      <p:sp>
        <p:nvSpPr>
          <p:cNvPr id="11" name="TextBox 10"/>
          <p:cNvSpPr txBox="1"/>
          <p:nvPr/>
        </p:nvSpPr>
        <p:spPr>
          <a:xfrm>
            <a:off x="8699996" y="2457976"/>
            <a:ext cx="324128" cy="369332"/>
          </a:xfrm>
          <a:prstGeom prst="rect">
            <a:avLst/>
          </a:prstGeom>
          <a:noFill/>
        </p:spPr>
        <p:txBody>
          <a:bodyPr wrap="none" rtlCol="0">
            <a:spAutoFit/>
          </a:bodyPr>
          <a:lstStyle/>
          <a:p>
            <a:r>
              <a:rPr lang="en-US" b="1" dirty="0"/>
              <a:t>C</a:t>
            </a:r>
          </a:p>
        </p:txBody>
      </p:sp>
    </p:spTree>
    <p:extLst>
      <p:ext uri="{BB962C8B-B14F-4D97-AF65-F5344CB8AC3E}">
        <p14:creationId xmlns:p14="http://schemas.microsoft.com/office/powerpoint/2010/main" val="37605831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handshaking problem</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6735" r="16735"/>
          <a:stretch>
            <a:fillRect/>
          </a:stretch>
        </p:blipFill>
        <p:spPr/>
      </p:pic>
      <p:sp>
        <p:nvSpPr>
          <p:cNvPr id="4" name="Text Placeholder 3"/>
          <p:cNvSpPr>
            <a:spLocks noGrp="1"/>
          </p:cNvSpPr>
          <p:nvPr>
            <p:ph type="body" sz="half" idx="2"/>
          </p:nvPr>
        </p:nvSpPr>
        <p:spPr/>
        <p:txBody>
          <a:bodyPr vert="horz" lIns="91440" tIns="45720" rIns="91440" bIns="45720" rtlCol="0" anchor="t">
            <a:normAutofit/>
          </a:bodyPr>
          <a:lstStyle/>
          <a:p>
            <a:r>
              <a:rPr lang="en-US" sz="2000" dirty="0"/>
              <a:t>If six people greet each other at a party by shaking hands with one another, how many handshakes will take place?</a:t>
            </a:r>
          </a:p>
          <a:p>
            <a:pPr>
              <a:lnSpc>
                <a:spcPct val="112999"/>
              </a:lnSpc>
            </a:pPr>
            <a:r>
              <a:rPr lang="en-US" sz="2000" dirty="0"/>
              <a:t>Hint: try with two people and add third person and then 4th person to see changes and pattern. </a:t>
            </a:r>
          </a:p>
        </p:txBody>
      </p:sp>
      <mc:AlternateContent xmlns:mc="http://schemas.openxmlformats.org/markup-compatibility/2006" xmlns:p14="http://schemas.microsoft.com/office/powerpoint/2010/main">
        <mc:Choice Requires="p14">
          <p:contentPart p14:bwMode="auto" r:id="rId3">
            <p14:nvContentPartPr>
              <p14:cNvPr id="29" name="Ink 28">
                <a:extLst>
                  <a:ext uri="{FF2B5EF4-FFF2-40B4-BE49-F238E27FC236}">
                    <a16:creationId xmlns:a16="http://schemas.microsoft.com/office/drawing/2014/main" id="{AC32174C-5620-4C38-B562-5AA61D617DEB}"/>
                  </a:ext>
                </a:extLst>
              </p14:cNvPr>
              <p14:cNvContentPartPr/>
              <p14:nvPr/>
            </p14:nvContentPartPr>
            <p14:xfrm>
              <a:off x="12838981" y="1135811"/>
              <a:ext cx="19050" cy="19050"/>
            </p14:xfrm>
          </p:contentPart>
        </mc:Choice>
        <mc:Fallback xmlns="">
          <p:pic>
            <p:nvPicPr>
              <p:cNvPr id="29" name="Ink 28">
                <a:extLst>
                  <a:ext uri="{FF2B5EF4-FFF2-40B4-BE49-F238E27FC236}">
                    <a16:creationId xmlns:a16="http://schemas.microsoft.com/office/drawing/2014/main" id="{AC32174C-5620-4C38-B562-5AA61D617DEB}"/>
                  </a:ext>
                </a:extLst>
              </p:cNvPr>
              <p:cNvPicPr/>
              <p:nvPr/>
            </p:nvPicPr>
            <p:blipFill>
              <a:blip r:embed="rId4"/>
              <a:stretch>
                <a:fillRect/>
              </a:stretch>
            </p:blipFill>
            <p:spPr>
              <a:xfrm>
                <a:off x="11886481" y="183311"/>
                <a:ext cx="1905000" cy="1905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4" name="Ink 33">
                <a:extLst>
                  <a:ext uri="{FF2B5EF4-FFF2-40B4-BE49-F238E27FC236}">
                    <a16:creationId xmlns:a16="http://schemas.microsoft.com/office/drawing/2014/main" id="{EA800A70-4AB0-497A-8F94-73CA24350072}"/>
                  </a:ext>
                </a:extLst>
              </p14:cNvPr>
              <p14:cNvContentPartPr/>
              <p14:nvPr/>
            </p14:nvContentPartPr>
            <p14:xfrm>
              <a:off x="13198415" y="1107056"/>
              <a:ext cx="19050" cy="19050"/>
            </p14:xfrm>
          </p:contentPart>
        </mc:Choice>
        <mc:Fallback xmlns="">
          <p:pic>
            <p:nvPicPr>
              <p:cNvPr id="34" name="Ink 33">
                <a:extLst>
                  <a:ext uri="{FF2B5EF4-FFF2-40B4-BE49-F238E27FC236}">
                    <a16:creationId xmlns:a16="http://schemas.microsoft.com/office/drawing/2014/main" id="{EA800A70-4AB0-497A-8F94-73CA24350072}"/>
                  </a:ext>
                </a:extLst>
              </p:cNvPr>
              <p:cNvPicPr/>
              <p:nvPr/>
            </p:nvPicPr>
            <p:blipFill>
              <a:blip r:embed="rId6"/>
              <a:stretch>
                <a:fillRect/>
              </a:stretch>
            </p:blipFill>
            <p:spPr>
              <a:xfrm>
                <a:off x="12245915" y="154556"/>
                <a:ext cx="1905000" cy="1905000"/>
              </a:xfrm>
              <a:prstGeom prst="rect">
                <a:avLst/>
              </a:prstGeom>
            </p:spPr>
          </p:pic>
        </mc:Fallback>
      </mc:AlternateContent>
    </p:spTree>
    <p:extLst>
      <p:ext uri="{BB962C8B-B14F-4D97-AF65-F5344CB8AC3E}">
        <p14:creationId xmlns:p14="http://schemas.microsoft.com/office/powerpoint/2010/main" val="26452791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bigger handshaking </a:t>
            </a:r>
            <a:r>
              <a:rPr lang="en-US" dirty="0"/>
              <a:t>problem</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6735" r="16735"/>
          <a:stretch>
            <a:fillRect/>
          </a:stretch>
        </p:blipFill>
        <p:spPr/>
      </p:pic>
      <p:sp>
        <p:nvSpPr>
          <p:cNvPr id="4" name="Text Placeholder 3"/>
          <p:cNvSpPr>
            <a:spLocks noGrp="1"/>
          </p:cNvSpPr>
          <p:nvPr>
            <p:ph type="body" sz="half" idx="2"/>
          </p:nvPr>
        </p:nvSpPr>
        <p:spPr/>
        <p:txBody>
          <a:bodyPr>
            <a:normAutofit/>
          </a:bodyPr>
          <a:lstStyle/>
          <a:p>
            <a:r>
              <a:rPr lang="en-US" sz="2000" dirty="0"/>
              <a:t>How many handshakes will take place, if there are 100 people at Gauss’ party?</a:t>
            </a:r>
          </a:p>
        </p:txBody>
      </p:sp>
      <mc:AlternateContent xmlns:mc="http://schemas.openxmlformats.org/markup-compatibility/2006" xmlns:p14="http://schemas.microsoft.com/office/powerpoint/2010/main">
        <mc:Choice Requires="p14">
          <p:contentPart p14:bwMode="auto" r:id="rId3">
            <p14:nvContentPartPr>
              <p14:cNvPr id="48" name="Ink 47">
                <a:extLst>
                  <a:ext uri="{FF2B5EF4-FFF2-40B4-BE49-F238E27FC236}">
                    <a16:creationId xmlns:a16="http://schemas.microsoft.com/office/drawing/2014/main" id="{7935BEB8-16E2-4273-A459-83C96506C51E}"/>
                  </a:ext>
                </a:extLst>
              </p14:cNvPr>
              <p14:cNvContentPartPr/>
              <p14:nvPr/>
            </p14:nvContentPartPr>
            <p14:xfrm>
              <a:off x="12997132" y="2487283"/>
              <a:ext cx="19050" cy="19050"/>
            </p14:xfrm>
          </p:contentPart>
        </mc:Choice>
        <mc:Fallback xmlns="">
          <p:pic>
            <p:nvPicPr>
              <p:cNvPr id="48" name="Ink 47">
                <a:extLst>
                  <a:ext uri="{FF2B5EF4-FFF2-40B4-BE49-F238E27FC236}">
                    <a16:creationId xmlns:a16="http://schemas.microsoft.com/office/drawing/2014/main" id="{7935BEB8-16E2-4273-A459-83C96506C51E}"/>
                  </a:ext>
                </a:extLst>
              </p:cNvPr>
              <p:cNvPicPr/>
              <p:nvPr/>
            </p:nvPicPr>
            <p:blipFill>
              <a:blip r:embed="rId4"/>
              <a:stretch>
                <a:fillRect/>
              </a:stretch>
            </p:blipFill>
            <p:spPr>
              <a:xfrm>
                <a:off x="12044632" y="1553833"/>
                <a:ext cx="1905000" cy="1905000"/>
              </a:xfrm>
              <a:prstGeom prst="rect">
                <a:avLst/>
              </a:prstGeom>
            </p:spPr>
          </p:pic>
        </mc:Fallback>
      </mc:AlternateContent>
    </p:spTree>
    <p:extLst>
      <p:ext uri="{BB962C8B-B14F-4D97-AF65-F5344CB8AC3E}">
        <p14:creationId xmlns:p14="http://schemas.microsoft.com/office/powerpoint/2010/main" val="3473097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Tournament scheduling</a:t>
            </a:r>
            <a:br>
              <a:rPr lang="en-US" dirty="0"/>
            </a:br>
            <a:r>
              <a:rPr lang="en-US" i="1" dirty="0">
                <a:solidFill>
                  <a:schemeClr val="accent2"/>
                </a:solidFill>
              </a:rPr>
              <a:t>(Solve a Similar but Simpler problem)</a:t>
            </a:r>
            <a:endParaRPr lang="en-US" dirty="0"/>
          </a:p>
        </p:txBody>
      </p:sp>
      <p:sp>
        <p:nvSpPr>
          <p:cNvPr id="3" name="Content Placeholder 2"/>
          <p:cNvSpPr>
            <a:spLocks noGrp="1"/>
          </p:cNvSpPr>
          <p:nvPr>
            <p:ph idx="1"/>
          </p:nvPr>
        </p:nvSpPr>
        <p:spPr/>
        <p:txBody>
          <a:bodyPr/>
          <a:lstStyle/>
          <a:p>
            <a:r>
              <a:rPr lang="en-US" dirty="0"/>
              <a:t>In a cricket league consisting of 10 teams, each team plays each of the other teams exactly three times. How many league games will be played? </a:t>
            </a:r>
          </a:p>
          <a:p>
            <a:endParaRPr lang="en-US" dirty="0"/>
          </a:p>
          <a:p>
            <a:pPr marL="0" indent="0">
              <a:buNone/>
            </a:pPr>
            <a:r>
              <a:rPr lang="en-US" sz="2800" b="1" i="1" dirty="0"/>
              <a:t>Devise a Plan</a:t>
            </a:r>
          </a:p>
        </p:txBody>
      </p:sp>
      <p:grpSp>
        <p:nvGrpSpPr>
          <p:cNvPr id="11" name="Group 10"/>
          <p:cNvGrpSpPr/>
          <p:nvPr/>
        </p:nvGrpSpPr>
        <p:grpSpPr>
          <a:xfrm>
            <a:off x="2456544" y="4293810"/>
            <a:ext cx="2489117" cy="1621971"/>
            <a:chOff x="2456544" y="4293810"/>
            <a:chExt cx="2489117" cy="1621971"/>
          </a:xfrm>
        </p:grpSpPr>
        <p:sp>
          <p:nvSpPr>
            <p:cNvPr id="4" name="TextBox 3"/>
            <p:cNvSpPr txBox="1"/>
            <p:nvPr/>
          </p:nvSpPr>
          <p:spPr>
            <a:xfrm>
              <a:off x="2456544" y="4293810"/>
              <a:ext cx="308098" cy="369332"/>
            </a:xfrm>
            <a:prstGeom prst="rect">
              <a:avLst/>
            </a:prstGeom>
            <a:noFill/>
            <a:ln>
              <a:solidFill>
                <a:schemeClr val="tx1"/>
              </a:solidFill>
            </a:ln>
          </p:spPr>
          <p:txBody>
            <a:bodyPr wrap="none" rtlCol="0">
              <a:spAutoFit/>
            </a:bodyPr>
            <a:lstStyle/>
            <a:p>
              <a:r>
                <a:rPr lang="en-US" b="1" dirty="0"/>
                <a:t>A</a:t>
              </a:r>
            </a:p>
          </p:txBody>
        </p:sp>
        <p:sp>
          <p:nvSpPr>
            <p:cNvPr id="5" name="TextBox 4"/>
            <p:cNvSpPr txBox="1"/>
            <p:nvPr/>
          </p:nvSpPr>
          <p:spPr>
            <a:xfrm>
              <a:off x="4611915" y="4293810"/>
              <a:ext cx="324128" cy="369332"/>
            </a:xfrm>
            <a:prstGeom prst="rect">
              <a:avLst/>
            </a:prstGeom>
            <a:noFill/>
            <a:ln>
              <a:solidFill>
                <a:schemeClr val="tx1"/>
              </a:solidFill>
            </a:ln>
          </p:spPr>
          <p:txBody>
            <a:bodyPr wrap="none" rtlCol="0">
              <a:spAutoFit/>
            </a:bodyPr>
            <a:lstStyle/>
            <a:p>
              <a:r>
                <a:rPr lang="en-US" b="1" dirty="0"/>
                <a:t>B</a:t>
              </a:r>
            </a:p>
          </p:txBody>
        </p:sp>
        <p:sp>
          <p:nvSpPr>
            <p:cNvPr id="6" name="TextBox 5"/>
            <p:cNvSpPr txBox="1"/>
            <p:nvPr/>
          </p:nvSpPr>
          <p:spPr>
            <a:xfrm>
              <a:off x="2456544" y="5546449"/>
              <a:ext cx="317716" cy="369332"/>
            </a:xfrm>
            <a:prstGeom prst="rect">
              <a:avLst/>
            </a:prstGeom>
            <a:noFill/>
            <a:ln>
              <a:solidFill>
                <a:schemeClr val="tx1"/>
              </a:solidFill>
            </a:ln>
          </p:spPr>
          <p:txBody>
            <a:bodyPr wrap="none" rtlCol="0">
              <a:spAutoFit/>
            </a:bodyPr>
            <a:lstStyle/>
            <a:p>
              <a:r>
                <a:rPr lang="en-US" b="1" dirty="0"/>
                <a:t>C</a:t>
              </a:r>
            </a:p>
          </p:txBody>
        </p:sp>
        <p:sp>
          <p:nvSpPr>
            <p:cNvPr id="7" name="TextBox 6"/>
            <p:cNvSpPr txBox="1"/>
            <p:nvPr/>
          </p:nvSpPr>
          <p:spPr>
            <a:xfrm>
              <a:off x="4611915" y="5546449"/>
              <a:ext cx="333746" cy="369332"/>
            </a:xfrm>
            <a:prstGeom prst="rect">
              <a:avLst/>
            </a:prstGeom>
            <a:noFill/>
            <a:ln>
              <a:solidFill>
                <a:schemeClr val="tx1"/>
              </a:solidFill>
            </a:ln>
          </p:spPr>
          <p:txBody>
            <a:bodyPr wrap="none" rtlCol="0">
              <a:spAutoFit/>
            </a:bodyPr>
            <a:lstStyle/>
            <a:p>
              <a:r>
                <a:rPr lang="en-US" b="1" dirty="0"/>
                <a:t>D</a:t>
              </a:r>
            </a:p>
          </p:txBody>
        </p:sp>
      </p:grpSp>
      <p:grpSp>
        <p:nvGrpSpPr>
          <p:cNvPr id="14" name="Group 13"/>
          <p:cNvGrpSpPr/>
          <p:nvPr/>
        </p:nvGrpSpPr>
        <p:grpSpPr>
          <a:xfrm>
            <a:off x="2610593" y="4478476"/>
            <a:ext cx="2161242" cy="1262743"/>
            <a:chOff x="2610593" y="4478476"/>
            <a:chExt cx="2161242" cy="1262743"/>
          </a:xfrm>
        </p:grpSpPr>
        <p:cxnSp>
          <p:nvCxnSpPr>
            <p:cNvPr id="9" name="Straight Connector 8"/>
            <p:cNvCxnSpPr>
              <a:stCxn id="4" idx="3"/>
              <a:endCxn id="5" idx="1"/>
            </p:cNvCxnSpPr>
            <p:nvPr/>
          </p:nvCxnSpPr>
          <p:spPr>
            <a:xfrm>
              <a:off x="2764642" y="4478476"/>
              <a:ext cx="18472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774260" y="5741219"/>
              <a:ext cx="18472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610593" y="4663142"/>
              <a:ext cx="4809" cy="883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67026" y="4663142"/>
              <a:ext cx="4809" cy="883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2764642" y="4663142"/>
              <a:ext cx="1847273" cy="883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774260" y="4663142"/>
              <a:ext cx="1837655" cy="90331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5659630" y="3952075"/>
            <a:ext cx="5288627" cy="2031325"/>
          </a:xfrm>
          <a:prstGeom prst="rect">
            <a:avLst/>
          </a:prstGeom>
          <a:noFill/>
        </p:spPr>
        <p:txBody>
          <a:bodyPr wrap="none" rtlCol="0">
            <a:spAutoFit/>
          </a:bodyPr>
          <a:lstStyle/>
          <a:p>
            <a:pPr marL="285750" indent="-285750">
              <a:buFont typeface="Wingdings" charset="2"/>
              <a:buChar char="§"/>
            </a:pPr>
            <a:r>
              <a:rPr lang="en-US" dirty="0"/>
              <a:t>4 teams, each of which has to play 3 other teams.</a:t>
            </a:r>
          </a:p>
          <a:p>
            <a:pPr marL="285750" indent="-285750">
              <a:buFont typeface="Wingdings" charset="2"/>
              <a:buChar char="§"/>
            </a:pPr>
            <a:endParaRPr lang="en-US" dirty="0"/>
          </a:p>
          <a:p>
            <a:pPr marL="285750" indent="-285750">
              <a:buFont typeface="Wingdings" charset="2"/>
              <a:buChar char="§"/>
            </a:pPr>
            <a:r>
              <a:rPr lang="en-US" dirty="0"/>
              <a:t>So, total number of matches = 4 x 3  = 12 ?</a:t>
            </a:r>
          </a:p>
          <a:p>
            <a:pPr marL="285750" indent="-285750">
              <a:buFont typeface="Wingdings" charset="2"/>
              <a:buChar char="§"/>
            </a:pPr>
            <a:endParaRPr lang="en-US" dirty="0"/>
          </a:p>
          <a:p>
            <a:pPr marL="285750" indent="-285750">
              <a:buFont typeface="Wingdings" charset="2"/>
              <a:buChar char="§"/>
            </a:pPr>
            <a:r>
              <a:rPr lang="en-US" dirty="0"/>
              <a:t>How many matches according to the diagram?</a:t>
            </a:r>
          </a:p>
          <a:p>
            <a:pPr marL="285750" indent="-285750">
              <a:buFont typeface="Wingdings" charset="2"/>
              <a:buChar char="§"/>
            </a:pPr>
            <a:endParaRPr lang="en-US" dirty="0"/>
          </a:p>
          <a:p>
            <a:pPr marL="285750" indent="-285750">
              <a:buFont typeface="Wingdings" charset="2"/>
              <a:buChar char="§"/>
            </a:pPr>
            <a:r>
              <a:rPr lang="en-US" dirty="0"/>
              <a:t>So, what is going on?</a:t>
            </a:r>
          </a:p>
        </p:txBody>
      </p:sp>
    </p:spTree>
    <p:extLst>
      <p:ext uri="{BB962C8B-B14F-4D97-AF65-F5344CB8AC3E}">
        <p14:creationId xmlns:p14="http://schemas.microsoft.com/office/powerpoint/2010/main" val="3328462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Diophantus’ Epigram</a:t>
            </a:r>
          </a:p>
        </p:txBody>
      </p:sp>
      <p:sp>
        <p:nvSpPr>
          <p:cNvPr id="8" name="Content Placeholder 7"/>
          <p:cNvSpPr>
            <a:spLocks noGrp="1"/>
          </p:cNvSpPr>
          <p:nvPr>
            <p:ph idx="1"/>
          </p:nvPr>
        </p:nvSpPr>
        <p:spPr/>
        <p:txBody>
          <a:bodyPr vert="horz" lIns="91440" tIns="45720" rIns="91440" bIns="45720" rtlCol="0" anchor="t">
            <a:normAutofit/>
          </a:bodyPr>
          <a:lstStyle/>
          <a:p>
            <a:pPr marL="0" indent="0">
              <a:buNone/>
            </a:pPr>
            <a:r>
              <a:rPr lang="en-US" dirty="0"/>
              <a:t>Nothing is known about the personal life of the ancient Greek mathematician Diophantus except for the information in the following epigram. </a:t>
            </a:r>
          </a:p>
          <a:p>
            <a:pPr marL="0" indent="0">
              <a:buNone/>
            </a:pPr>
            <a:r>
              <a:rPr lang="en-US" dirty="0"/>
              <a:t>“Diophantus passed 1/6 of his life in childhood, 1/12 in youth, and 1/7 more as a bachelor. Five years after his marriage was born a son who died four years before his father, at 1/2 his father’s (final) age.” </a:t>
            </a:r>
          </a:p>
          <a:p>
            <a:pPr marL="0" indent="0">
              <a:buNone/>
            </a:pPr>
            <a:endParaRPr lang="en-US" dirty="0"/>
          </a:p>
          <a:p>
            <a:pPr marL="0" indent="0">
              <a:buNone/>
            </a:pPr>
            <a:endParaRPr lang="en-US" dirty="0"/>
          </a:p>
          <a:p>
            <a:pPr marL="0" indent="0">
              <a:buNone/>
            </a:pPr>
            <a:endParaRPr lang="en-US" dirty="0"/>
          </a:p>
        </p:txBody>
      </p:sp>
      <p:sp>
        <p:nvSpPr>
          <p:cNvPr id="9" name="Text Placeholder 8"/>
          <p:cNvSpPr>
            <a:spLocks noGrp="1"/>
          </p:cNvSpPr>
          <p:nvPr>
            <p:ph type="body" sz="half" idx="2"/>
          </p:nvPr>
        </p:nvSpPr>
        <p:spPr/>
        <p:txBody>
          <a:bodyPr/>
          <a:lstStyle/>
          <a:p>
            <a:r>
              <a:rPr lang="en-US" dirty="0"/>
              <a:t>How old was Diophantus when he died?</a:t>
            </a:r>
          </a:p>
        </p:txBody>
      </p:sp>
    </p:spTree>
    <p:extLst>
      <p:ext uri="{BB962C8B-B14F-4D97-AF65-F5344CB8AC3E}">
        <p14:creationId xmlns:p14="http://schemas.microsoft.com/office/powerpoint/2010/main" val="19248440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Diophantus’ Epigram</a:t>
            </a:r>
          </a:p>
        </p:txBody>
      </p:sp>
      <p:sp>
        <p:nvSpPr>
          <p:cNvPr id="8" name="Content Placeholder 7"/>
          <p:cNvSpPr>
            <a:spLocks noGrp="1"/>
          </p:cNvSpPr>
          <p:nvPr>
            <p:ph idx="1"/>
          </p:nvPr>
        </p:nvSpPr>
        <p:spPr/>
        <p:txBody>
          <a:bodyPr vert="horz" lIns="91440" tIns="45720" rIns="91440" bIns="45720" rtlCol="0" anchor="t">
            <a:normAutofit/>
          </a:bodyPr>
          <a:lstStyle/>
          <a:p>
            <a:pPr marL="0" indent="0">
              <a:buNone/>
            </a:pPr>
            <a:r>
              <a:rPr lang="en-US" dirty="0"/>
              <a:t>Nothing is known about the personal life of the ancient Greek mathematician Diophantus except for the information in the following epigram. </a:t>
            </a:r>
          </a:p>
          <a:p>
            <a:pPr marL="0" indent="0">
              <a:buNone/>
            </a:pPr>
            <a:r>
              <a:rPr lang="en-US" dirty="0"/>
              <a:t>“Diophantus passed 1/6 of his life in childhood, 1/12 in youth, and 1/7 more as a bachelor. Five years after his marriage was born a son who died four years before his father, at 1/2 his father’s (final) age.” </a:t>
            </a:r>
          </a:p>
          <a:p>
            <a:pPr marL="0" indent="0">
              <a:buNone/>
            </a:pPr>
            <a:endParaRPr lang="en-US" dirty="0"/>
          </a:p>
          <a:p>
            <a:pPr marL="0" indent="0">
              <a:buNone/>
            </a:pPr>
            <a:r>
              <a:rPr lang="en-US" dirty="0"/>
              <a:t>X = Childhood + Youth + bachelor + Marriage + sons age + 4</a:t>
            </a:r>
          </a:p>
          <a:p>
            <a:pPr marL="0" indent="0">
              <a:buNone/>
            </a:pPr>
            <a:r>
              <a:rPr lang="en-US" dirty="0"/>
              <a:t>X = 1/6x + 1/12x+ 1/7x + 5 +1/2x+4</a:t>
            </a:r>
          </a:p>
          <a:p>
            <a:pPr marL="0" indent="0">
              <a:buNone/>
            </a:pPr>
            <a:endParaRPr lang="en-US" dirty="0"/>
          </a:p>
        </p:txBody>
      </p:sp>
      <p:sp>
        <p:nvSpPr>
          <p:cNvPr id="9" name="Text Placeholder 8"/>
          <p:cNvSpPr>
            <a:spLocks noGrp="1"/>
          </p:cNvSpPr>
          <p:nvPr>
            <p:ph type="body" sz="half" idx="2"/>
          </p:nvPr>
        </p:nvSpPr>
        <p:spPr/>
        <p:txBody>
          <a:bodyPr/>
          <a:lstStyle/>
          <a:p>
            <a:r>
              <a:rPr lang="en-US" dirty="0"/>
              <a:t>How old was Diophantus when he died?</a:t>
            </a:r>
          </a:p>
        </p:txBody>
      </p:sp>
    </p:spTree>
    <p:extLst>
      <p:ext uri="{BB962C8B-B14F-4D97-AF65-F5344CB8AC3E}">
        <p14:creationId xmlns:p14="http://schemas.microsoft.com/office/powerpoint/2010/main" val="640144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Tournament scheduling</a:t>
            </a:r>
            <a:br>
              <a:rPr lang="en-US" dirty="0"/>
            </a:br>
            <a:r>
              <a:rPr lang="en-US" i="1" dirty="0">
                <a:solidFill>
                  <a:schemeClr val="accent2"/>
                </a:solidFill>
              </a:rPr>
              <a:t>(Solve a Similar but Simpler problem)</a:t>
            </a:r>
            <a:endParaRPr lang="en-US" dirty="0"/>
          </a:p>
        </p:txBody>
      </p:sp>
      <p:sp>
        <p:nvSpPr>
          <p:cNvPr id="3" name="Content Placeholder 2"/>
          <p:cNvSpPr>
            <a:spLocks noGrp="1"/>
          </p:cNvSpPr>
          <p:nvPr>
            <p:ph idx="1"/>
          </p:nvPr>
        </p:nvSpPr>
        <p:spPr/>
        <p:txBody>
          <a:bodyPr/>
          <a:lstStyle/>
          <a:p>
            <a:r>
              <a:rPr lang="en-US" dirty="0"/>
              <a:t>In a cricket league consisting of 10 teams, each team plays each of the other teams exactly three times. How many league games will be played? </a:t>
            </a:r>
          </a:p>
          <a:p>
            <a:endParaRPr lang="en-US" dirty="0"/>
          </a:p>
          <a:p>
            <a:pPr marL="0" indent="0">
              <a:buNone/>
            </a:pPr>
            <a:r>
              <a:rPr lang="en-US" sz="2800" b="1" i="1" dirty="0"/>
              <a:t>Carry Out the Plan</a:t>
            </a:r>
          </a:p>
          <a:p>
            <a:pPr marL="0" indent="0">
              <a:buNone/>
            </a:pPr>
            <a:endParaRPr lang="en-US" dirty="0"/>
          </a:p>
          <a:p>
            <a:pPr marL="0" indent="0">
              <a:buNone/>
            </a:pPr>
            <a:r>
              <a:rPr lang="en-US" dirty="0"/>
              <a:t>Total matches for 4 teams, each playing the other 3 teams once 	= (4 x 3) / 2 </a:t>
            </a:r>
          </a:p>
          <a:p>
            <a:pPr marL="0" indent="0">
              <a:buNone/>
            </a:pPr>
            <a:r>
              <a:rPr lang="en-US" dirty="0"/>
              <a:t>								= 12 / 2 = 6</a:t>
            </a:r>
          </a:p>
          <a:p>
            <a:pPr marL="0" indent="0">
              <a:buNone/>
            </a:pPr>
            <a:r>
              <a:rPr lang="en-US" dirty="0"/>
              <a:t>For 10 teams?</a:t>
            </a:r>
          </a:p>
        </p:txBody>
      </p:sp>
    </p:spTree>
    <p:extLst>
      <p:ext uri="{BB962C8B-B14F-4D97-AF65-F5344CB8AC3E}">
        <p14:creationId xmlns:p14="http://schemas.microsoft.com/office/powerpoint/2010/main" val="1206637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Tournament scheduling</a:t>
            </a:r>
            <a:br>
              <a:rPr lang="en-US" dirty="0"/>
            </a:br>
            <a:r>
              <a:rPr lang="en-US" i="1" dirty="0">
                <a:solidFill>
                  <a:schemeClr val="accent2"/>
                </a:solidFill>
              </a:rPr>
              <a:t>(Solve a Similar but Simpler problem)</a:t>
            </a:r>
            <a:endParaRPr lang="en-US" dirty="0"/>
          </a:p>
        </p:txBody>
      </p:sp>
      <p:sp>
        <p:nvSpPr>
          <p:cNvPr id="3" name="Content Placeholder 2"/>
          <p:cNvSpPr>
            <a:spLocks noGrp="1"/>
          </p:cNvSpPr>
          <p:nvPr>
            <p:ph idx="1"/>
          </p:nvPr>
        </p:nvSpPr>
        <p:spPr/>
        <p:txBody>
          <a:bodyPr/>
          <a:lstStyle/>
          <a:p>
            <a:r>
              <a:rPr lang="en-US" dirty="0"/>
              <a:t>In </a:t>
            </a:r>
            <a:r>
              <a:rPr lang="en-US"/>
              <a:t>a cricket </a:t>
            </a:r>
            <a:r>
              <a:rPr lang="en-US" dirty="0"/>
              <a:t>league consisting of 10 teams, each team plays each of the other teams exactly three times. How many league games will be played? </a:t>
            </a:r>
          </a:p>
          <a:p>
            <a:endParaRPr lang="en-US" dirty="0"/>
          </a:p>
          <a:p>
            <a:pPr marL="0" indent="0">
              <a:buNone/>
            </a:pPr>
            <a:r>
              <a:rPr lang="en-US" sz="2800" b="1" i="1" dirty="0"/>
              <a:t>Review the solution</a:t>
            </a:r>
          </a:p>
          <a:p>
            <a:pPr marL="0" indent="0">
              <a:buNone/>
            </a:pPr>
            <a:r>
              <a:rPr lang="en-US" dirty="0"/>
              <a:t>Games played by first team = 9</a:t>
            </a:r>
          </a:p>
          <a:p>
            <a:pPr marL="0" indent="0">
              <a:buNone/>
            </a:pPr>
            <a:r>
              <a:rPr lang="en-US" dirty="0"/>
              <a:t>Games played by second team = 8</a:t>
            </a:r>
          </a:p>
          <a:p>
            <a:pPr marL="0" indent="0">
              <a:buNone/>
            </a:pPr>
            <a:r>
              <a:rPr lang="en-US" dirty="0"/>
              <a:t>Games played by second team = ?</a:t>
            </a:r>
          </a:p>
          <a:p>
            <a:pPr marL="0" indent="0">
              <a:buNone/>
            </a:pPr>
            <a:r>
              <a:rPr lang="en-US" dirty="0"/>
              <a:t>Total number of games = 9 + 8 + ? + ? + …. + ?  = ?</a:t>
            </a:r>
          </a:p>
        </p:txBody>
      </p:sp>
    </p:spTree>
    <p:extLst>
      <p:ext uri="{BB962C8B-B14F-4D97-AF65-F5344CB8AC3E}">
        <p14:creationId xmlns:p14="http://schemas.microsoft.com/office/powerpoint/2010/main" val="3415006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Recurring decimals</a:t>
            </a:r>
            <a:br>
              <a:rPr lang="en-US" dirty="0"/>
            </a:br>
            <a:r>
              <a:rPr lang="en-US" i="1" dirty="0">
                <a:solidFill>
                  <a:schemeClr val="accent2"/>
                </a:solidFill>
              </a:rPr>
              <a:t>(Make a table and look for a pattern)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2300377"/>
                <a:ext cx="9601200" cy="3581400"/>
              </a:xfrm>
            </p:spPr>
            <p:txBody>
              <a:bodyPr/>
              <a:lstStyle/>
              <a:p>
                <a:pPr>
                  <a:lnSpc>
                    <a:spcPct val="150000"/>
                  </a:lnSpc>
                </a:pPr>
                <a:r>
                  <a:rPr lang="en-US" sz="2400" dirty="0"/>
                  <a:t>Determine the digit 100 places to the right of the decimal point in the decimal representation of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7</m:t>
                        </m:r>
                      </m:num>
                      <m:den>
                        <m:r>
                          <a:rPr lang="en-US" sz="2400" b="0" i="1" smtClean="0">
                            <a:latin typeface="Cambria Math" panose="02040503050406030204" pitchFamily="18" charset="0"/>
                          </a:rPr>
                          <m:t>27</m:t>
                        </m:r>
                      </m:den>
                    </m:f>
                  </m:oMath>
                </a14:m>
                <a:endParaRPr lang="en-US" dirty="0"/>
              </a:p>
              <a:p>
                <a:pPr marL="0" indent="0">
                  <a:lnSpc>
                    <a:spcPct val="150000"/>
                  </a:lnSpc>
                  <a:buNone/>
                </a:pPr>
                <a:r>
                  <a:rPr lang="en-US" b="1" i="1" dirty="0"/>
                  <a:t>Understand the Problem</a:t>
                </a:r>
              </a:p>
              <a:p>
                <a:pPr>
                  <a:lnSpc>
                    <a:spcPct val="150000"/>
                  </a:lnSpc>
                </a:pPr>
                <a:r>
                  <a:rPr lang="en-US" dirty="0"/>
                  <a:t>Express the fraction as a decimal</a:t>
                </a:r>
              </a:p>
              <a:p>
                <a:pPr>
                  <a:lnSpc>
                    <a:spcPct val="150000"/>
                  </a:lnSpc>
                </a:pPr>
                <a:r>
                  <a:rPr lang="en-US" dirty="0"/>
                  <a:t>Is there a pattern in the decimal form?</a:t>
                </a:r>
              </a:p>
              <a:p>
                <a:pPr>
                  <a:lnSpc>
                    <a:spcPct val="150000"/>
                  </a:lnSpc>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2300377"/>
                <a:ext cx="9601200" cy="3581400"/>
              </a:xfrm>
              <a:blipFill>
                <a:blip r:embed="rId2"/>
                <a:stretch>
                  <a:fillRect l="-889" r="-254"/>
                </a:stretch>
              </a:blipFill>
            </p:spPr>
            <p:txBody>
              <a:bodyPr/>
              <a:lstStyle/>
              <a:p>
                <a:r>
                  <a:rPr lang="en-US">
                    <a:noFill/>
                  </a:rPr>
                  <a:t> </a:t>
                </a:r>
              </a:p>
            </p:txBody>
          </p:sp>
        </mc:Fallback>
      </mc:AlternateContent>
    </p:spTree>
    <p:extLst>
      <p:ext uri="{BB962C8B-B14F-4D97-AF65-F5344CB8AC3E}">
        <p14:creationId xmlns:p14="http://schemas.microsoft.com/office/powerpoint/2010/main" val="3010540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Recurring decimals</a:t>
            </a:r>
            <a:br>
              <a:rPr lang="en-US" dirty="0"/>
            </a:br>
            <a:r>
              <a:rPr lang="en-US" i="1" dirty="0">
                <a:solidFill>
                  <a:schemeClr val="accent2"/>
                </a:solidFill>
              </a:rPr>
              <a:t>(Make a table and look for a pattern)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nSpc>
                    <a:spcPct val="150000"/>
                  </a:lnSpc>
                </a:pPr>
                <a:r>
                  <a:rPr lang="en-US" sz="2400" dirty="0"/>
                  <a:t>Determine the digit 100 places to the right of the decimal point in the decimal representation of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7</m:t>
                        </m:r>
                      </m:num>
                      <m:den>
                        <m:r>
                          <a:rPr lang="en-US" sz="2400" b="0" i="1" smtClean="0">
                            <a:latin typeface="Cambria Math" panose="02040503050406030204" pitchFamily="18" charset="0"/>
                          </a:rPr>
                          <m:t>27</m:t>
                        </m:r>
                      </m:den>
                    </m:f>
                  </m:oMath>
                </a14:m>
                <a:endParaRPr lang="en-US" dirty="0"/>
              </a:p>
              <a:p>
                <a:pPr marL="0" indent="0">
                  <a:lnSpc>
                    <a:spcPct val="150000"/>
                  </a:lnSpc>
                  <a:buNone/>
                </a:pPr>
                <a:r>
                  <a:rPr lang="en-US" b="1" i="1" dirty="0"/>
                  <a:t>Devise a Plan</a:t>
                </a:r>
              </a:p>
              <a:p>
                <a:pPr>
                  <a:lnSpc>
                    <a:spcPct val="150000"/>
                  </a:lnSpc>
                </a:pPr>
                <a:r>
                  <a:rPr lang="en-US" dirty="0"/>
                  <a:t>Decimal form is: 0.259259259…</a:t>
                </a:r>
              </a:p>
              <a:p>
                <a:pPr>
                  <a:lnSpc>
                    <a:spcPct val="150000"/>
                  </a:lnSpc>
                </a:pPr>
                <a:r>
                  <a:rPr lang="en-US" dirty="0"/>
                  <a:t>Due to repetition, there are only three possibilities: 2, 5 or 9</a:t>
                </a:r>
              </a:p>
              <a:p>
                <a:pPr>
                  <a:lnSpc>
                    <a:spcPct val="150000"/>
                  </a:lnSpc>
                </a:pPr>
                <a:endParaRPr lang="en-US" dirty="0"/>
              </a:p>
              <a:p>
                <a:pPr>
                  <a:lnSpc>
                    <a:spcPct val="150000"/>
                  </a:lnSpc>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889" r="-254"/>
                </a:stretch>
              </a:blipFill>
            </p:spPr>
            <p:txBody>
              <a:bodyPr/>
              <a:lstStyle/>
              <a:p>
                <a:r>
                  <a:rPr lang="en-US">
                    <a:noFill/>
                  </a:rPr>
                  <a:t> </a:t>
                </a:r>
              </a:p>
            </p:txBody>
          </p:sp>
        </mc:Fallback>
      </mc:AlternateContent>
    </p:spTree>
    <p:extLst>
      <p:ext uri="{BB962C8B-B14F-4D97-AF65-F5344CB8AC3E}">
        <p14:creationId xmlns:p14="http://schemas.microsoft.com/office/powerpoint/2010/main" val="80487455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937</TotalTime>
  <Words>3636</Words>
  <Application>Microsoft Office PowerPoint</Application>
  <PresentationFormat>Widescreen</PresentationFormat>
  <Paragraphs>528</Paragraphs>
  <Slides>51</Slides>
  <Notes>17</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Crop</vt:lpstr>
      <vt:lpstr>Problem-solving strategies</vt:lpstr>
      <vt:lpstr>Polya’s Four-Step Problem-Solving Strategy </vt:lpstr>
      <vt:lpstr>Let’s test polya’s methods</vt:lpstr>
      <vt:lpstr>Tournament scheduling (Solve a Similar but Simpler problem)</vt:lpstr>
      <vt:lpstr>Tournament scheduling (Solve a Similar but Simpler problem)</vt:lpstr>
      <vt:lpstr>Tournament scheduling (Solve a Similar but Simpler problem)</vt:lpstr>
      <vt:lpstr>Tournament scheduling (Solve a Similar but Simpler problem)</vt:lpstr>
      <vt:lpstr>Recurring decimals (Make a table and look for a pattern)</vt:lpstr>
      <vt:lpstr>Recurring decimals (Make a table and look for a pattern)</vt:lpstr>
      <vt:lpstr>Recurring decimals (Make a table and look for a pattern)</vt:lpstr>
      <vt:lpstr>Recurring decimals (Make a table and look for a pattern)</vt:lpstr>
      <vt:lpstr>Recurring decimals (Make a table and look for a pattern)</vt:lpstr>
      <vt:lpstr>Recurring decimals (Make a table and look for a pattern)</vt:lpstr>
      <vt:lpstr>Recurring decimals (Make a table and look for a pattern)</vt:lpstr>
      <vt:lpstr>Monopoly (Work backwards)</vt:lpstr>
      <vt:lpstr>Monopoly (Work backwards)</vt:lpstr>
      <vt:lpstr>Monopoly (Work backwards)</vt:lpstr>
      <vt:lpstr>Monopoly (Work backwards)</vt:lpstr>
      <vt:lpstr>Monopoly (Work backwards)</vt:lpstr>
      <vt:lpstr>The Question of Age (Guess and check)</vt:lpstr>
      <vt:lpstr>The Question of Age (Guess and check)</vt:lpstr>
      <vt:lpstr>The Question of Age (Guess and check)</vt:lpstr>
      <vt:lpstr>The Question of Age (Guess and check)</vt:lpstr>
      <vt:lpstr>Child’s Play (Look for a pattern)</vt:lpstr>
      <vt:lpstr>Child’s Play (Look for a pattern)</vt:lpstr>
      <vt:lpstr>Child’s Play (Look for a pattern)</vt:lpstr>
      <vt:lpstr>Child’s Play (Look for a pattern)</vt:lpstr>
      <vt:lpstr>Child’s Play (Look for a pattern)</vt:lpstr>
      <vt:lpstr>Child’s Play (Look for a pattern)</vt:lpstr>
      <vt:lpstr>Child’s Play (Look for a pattern)</vt:lpstr>
      <vt:lpstr>A Deceptive Problem (Write an equation)</vt:lpstr>
      <vt:lpstr>A Deceptive Problem (Write an equation)</vt:lpstr>
      <vt:lpstr>A Deceptive Problem (Write an equation)</vt:lpstr>
      <vt:lpstr>A Deceptive Problem (Write an equation)</vt:lpstr>
      <vt:lpstr>A Deceptive Problem (Write an equation)</vt:lpstr>
      <vt:lpstr>Graphs –powerful visuals for reasoning</vt:lpstr>
      <vt:lpstr>Bar graphs </vt:lpstr>
      <vt:lpstr>Check your understanding</vt:lpstr>
      <vt:lpstr>Circle graphs </vt:lpstr>
      <vt:lpstr>Check your understanding</vt:lpstr>
      <vt:lpstr>Broken-line graphs </vt:lpstr>
      <vt:lpstr>Check your understanding</vt:lpstr>
      <vt:lpstr>Additional Questions</vt:lpstr>
      <vt:lpstr>City Blocks (basic variant)</vt:lpstr>
      <vt:lpstr>City Blocks (variant with twist - 1)</vt:lpstr>
      <vt:lpstr>City Blocks (variant with twist - 2)</vt:lpstr>
      <vt:lpstr>City Blocks (variant with twist - 3)</vt:lpstr>
      <vt:lpstr>The handshaking problem</vt:lpstr>
      <vt:lpstr>The bigger handshaking problem</vt:lpstr>
      <vt:lpstr>Diophantus’ Epigram</vt:lpstr>
      <vt:lpstr>Diophantus’ Epigram</vt:lpstr>
    </vt:vector>
  </TitlesOfParts>
  <Company>Trail Five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dc:creator>
  <cp:lastModifiedBy>aman</cp:lastModifiedBy>
  <cp:revision>721</cp:revision>
  <dcterms:created xsi:type="dcterms:W3CDTF">2020-10-06T06:48:29Z</dcterms:created>
  <dcterms:modified xsi:type="dcterms:W3CDTF">2021-05-01T19:34:26Z</dcterms:modified>
</cp:coreProperties>
</file>