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8"/>
  </p:notesMasterIdLst>
  <p:sldIdLst>
    <p:sldId id="320" r:id="rId2"/>
    <p:sldId id="256" r:id="rId3"/>
    <p:sldId id="321" r:id="rId4"/>
    <p:sldId id="257" r:id="rId5"/>
    <p:sldId id="258" r:id="rId6"/>
    <p:sldId id="259" r:id="rId7"/>
    <p:sldId id="260" r:id="rId8"/>
    <p:sldId id="261" r:id="rId9"/>
    <p:sldId id="262" r:id="rId10"/>
    <p:sldId id="276" r:id="rId11"/>
    <p:sldId id="277" r:id="rId12"/>
    <p:sldId id="317" r:id="rId13"/>
    <p:sldId id="318" r:id="rId14"/>
    <p:sldId id="267" r:id="rId15"/>
    <p:sldId id="284" r:id="rId16"/>
    <p:sldId id="265" r:id="rId17"/>
    <p:sldId id="297" r:id="rId18"/>
    <p:sldId id="266" r:id="rId19"/>
    <p:sldId id="296" r:id="rId20"/>
    <p:sldId id="295" r:id="rId21"/>
    <p:sldId id="298" r:id="rId22"/>
    <p:sldId id="299" r:id="rId23"/>
    <p:sldId id="307" r:id="rId24"/>
    <p:sldId id="310" r:id="rId25"/>
    <p:sldId id="270" r:id="rId26"/>
    <p:sldId id="268" r:id="rId27"/>
    <p:sldId id="300" r:id="rId28"/>
    <p:sldId id="301" r:id="rId29"/>
    <p:sldId id="302" r:id="rId30"/>
    <p:sldId id="319" r:id="rId31"/>
    <p:sldId id="303" r:id="rId32"/>
    <p:sldId id="304" r:id="rId33"/>
    <p:sldId id="309" r:id="rId34"/>
    <p:sldId id="305" r:id="rId35"/>
    <p:sldId id="308" r:id="rId36"/>
    <p:sldId id="27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2C19F-604B-2000-B8D8-4ECF40157D5D}" v="137" dt="2021-04-23T09:44:52.381"/>
    <p1510:client id="{3E199043-F34B-2515-0784-1C890EB7DB0F}" v="245" dt="2020-11-06T04:45:06.091"/>
    <p1510:client id="{5784C09F-205C-2000-B8D8-4853F1375035}" v="494" dt="2021-04-21T21:32:20.705"/>
    <p1510:client id="{703571FF-F2E2-B2E3-45AF-24AA1BEE7D9E}" v="34" dt="2021-04-22T05:58:42.930"/>
    <p1510:client id="{87829A30-D93C-E919-02BF-095B25F9AE3C}" v="429" dt="2021-04-27T09:35:32.136"/>
    <p1510:client id="{A0142498-454D-F7C0-B4E9-A56EBF823033}" v="131" dt="2021-04-21T18:19:59.402"/>
    <p1510:client id="{F8313CE4-C0B3-9AF5-77C8-5C722A7DC7A3}" v="242" dt="2021-04-28T05:51:26.555"/>
    <p1510:client id="{FED06828-D8BA-C1DF-E50F-7C7485B0B898}" v="104" dt="2021-04-22T07:13:2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5784C09F-205C-2000-B8D8-4853F1375035}"/>
    <pc:docChg chg="modSld">
      <pc:chgData name="Ayesha Zaheer" userId="S::ayesha.zaheer@ucp.edu.pk::6a8f7965-6b25-425d-aac6-05062c014fc9" providerId="AD" clId="Web-{5784C09F-205C-2000-B8D8-4853F1375035}" dt="2021-04-21T21:32:20.705" v="266" actId="20577"/>
      <pc:docMkLst>
        <pc:docMk/>
      </pc:docMkLst>
      <pc:sldChg chg="modSp">
        <pc:chgData name="Ayesha Zaheer" userId="S::ayesha.zaheer@ucp.edu.pk::6a8f7965-6b25-425d-aac6-05062c014fc9" providerId="AD" clId="Web-{5784C09F-205C-2000-B8D8-4853F1375035}" dt="2021-04-21T20:31:42.274" v="33"/>
        <pc:sldMkLst>
          <pc:docMk/>
          <pc:sldMk cId="1695823848" sldId="258"/>
        </pc:sldMkLst>
        <pc:graphicFrameChg chg="mod modGraphic">
          <ac:chgData name="Ayesha Zaheer" userId="S::ayesha.zaheer@ucp.edu.pk::6a8f7965-6b25-425d-aac6-05062c014fc9" providerId="AD" clId="Web-{5784C09F-205C-2000-B8D8-4853F1375035}" dt="2021-04-21T20:31:42.274" v="33"/>
          <ac:graphicFrameMkLst>
            <pc:docMk/>
            <pc:sldMk cId="1695823848" sldId="258"/>
            <ac:graphicFrameMk id="4" creationId="{00000000-0000-0000-0000-000000000000}"/>
          </ac:graphicFrameMkLst>
        </pc:graphicFrameChg>
      </pc:sldChg>
      <pc:sldChg chg="modSp">
        <pc:chgData name="Ayesha Zaheer" userId="S::ayesha.zaheer@ucp.edu.pk::6a8f7965-6b25-425d-aac6-05062c014fc9" providerId="AD" clId="Web-{5784C09F-205C-2000-B8D8-4853F1375035}" dt="2021-04-21T21:06:05.858" v="182" actId="20577"/>
        <pc:sldMkLst>
          <pc:docMk/>
          <pc:sldMk cId="987172649" sldId="266"/>
        </pc:sldMkLst>
        <pc:spChg chg="mod">
          <ac:chgData name="Ayesha Zaheer" userId="S::ayesha.zaheer@ucp.edu.pk::6a8f7965-6b25-425d-aac6-05062c014fc9" providerId="AD" clId="Web-{5784C09F-205C-2000-B8D8-4853F1375035}" dt="2021-04-21T21:06:05.858" v="182" actId="20577"/>
          <ac:spMkLst>
            <pc:docMk/>
            <pc:sldMk cId="987172649" sldId="266"/>
            <ac:spMk id="3" creationId="{00000000-0000-0000-0000-000000000000}"/>
          </ac:spMkLst>
        </pc:spChg>
      </pc:sldChg>
      <pc:sldChg chg="modSp">
        <pc:chgData name="Ayesha Zaheer" userId="S::ayesha.zaheer@ucp.edu.pk::6a8f7965-6b25-425d-aac6-05062c014fc9" providerId="AD" clId="Web-{5784C09F-205C-2000-B8D8-4853F1375035}" dt="2021-04-21T20:58:05.567" v="177" actId="20577"/>
        <pc:sldMkLst>
          <pc:docMk/>
          <pc:sldMk cId="3159803481" sldId="268"/>
        </pc:sldMkLst>
        <pc:spChg chg="mod">
          <ac:chgData name="Ayesha Zaheer" userId="S::ayesha.zaheer@ucp.edu.pk::6a8f7965-6b25-425d-aac6-05062c014fc9" providerId="AD" clId="Web-{5784C09F-205C-2000-B8D8-4853F1375035}" dt="2021-04-21T20:58:05.567" v="177" actId="20577"/>
          <ac:spMkLst>
            <pc:docMk/>
            <pc:sldMk cId="3159803481" sldId="268"/>
            <ac:spMk id="3" creationId="{00000000-0000-0000-0000-000000000000}"/>
          </ac:spMkLst>
        </pc:spChg>
      </pc:sldChg>
      <pc:sldChg chg="addSp delSp modSp">
        <pc:chgData name="Ayesha Zaheer" userId="S::ayesha.zaheer@ucp.edu.pk::6a8f7965-6b25-425d-aac6-05062c014fc9" providerId="AD" clId="Web-{5784C09F-205C-2000-B8D8-4853F1375035}" dt="2021-04-21T20:57:45.472" v="166"/>
        <pc:sldMkLst>
          <pc:docMk/>
          <pc:sldMk cId="358129319" sldId="270"/>
        </pc:sldMkLst>
        <pc:spChg chg="mod">
          <ac:chgData name="Ayesha Zaheer" userId="S::ayesha.zaheer@ucp.edu.pk::6a8f7965-6b25-425d-aac6-05062c014fc9" providerId="AD" clId="Web-{5784C09F-205C-2000-B8D8-4853F1375035}" dt="2021-04-21T20:57:42.675" v="165" actId="20577"/>
          <ac:spMkLst>
            <pc:docMk/>
            <pc:sldMk cId="358129319" sldId="270"/>
            <ac:spMk id="3" creationId="{00000000-0000-0000-0000-000000000000}"/>
          </ac:spMkLst>
        </pc:spChg>
        <pc:picChg chg="mod">
          <ac:chgData name="Ayesha Zaheer" userId="S::ayesha.zaheer@ucp.edu.pk::6a8f7965-6b25-425d-aac6-05062c014fc9" providerId="AD" clId="Web-{5784C09F-205C-2000-B8D8-4853F1375035}" dt="2021-04-21T20:55:48.673" v="130" actId="1076"/>
          <ac:picMkLst>
            <pc:docMk/>
            <pc:sldMk cId="358129319" sldId="270"/>
            <ac:picMk id="4" creationId="{00000000-0000-0000-0000-000000000000}"/>
          </ac:picMkLst>
        </pc:picChg>
        <pc:picChg chg="add del mod">
          <ac:chgData name="Ayesha Zaheer" userId="S::ayesha.zaheer@ucp.edu.pk::6a8f7965-6b25-425d-aac6-05062c014fc9" providerId="AD" clId="Web-{5784C09F-205C-2000-B8D8-4853F1375035}" dt="2021-04-21T20:57:45.472" v="166"/>
          <ac:picMkLst>
            <pc:docMk/>
            <pc:sldMk cId="358129319" sldId="270"/>
            <ac:picMk id="5" creationId="{FEF84812-34A6-4FEF-A1F4-2D73934426A2}"/>
          </ac:picMkLst>
        </pc:picChg>
      </pc:sldChg>
      <pc:sldChg chg="modSp">
        <pc:chgData name="Ayesha Zaheer" userId="S::ayesha.zaheer@ucp.edu.pk::6a8f7965-6b25-425d-aac6-05062c014fc9" providerId="AD" clId="Web-{5784C09F-205C-2000-B8D8-4853F1375035}" dt="2021-04-21T20:52:39.544" v="107" actId="20577"/>
        <pc:sldMkLst>
          <pc:docMk/>
          <pc:sldMk cId="443477380" sldId="298"/>
        </pc:sldMkLst>
        <pc:spChg chg="mod">
          <ac:chgData name="Ayesha Zaheer" userId="S::ayesha.zaheer@ucp.edu.pk::6a8f7965-6b25-425d-aac6-05062c014fc9" providerId="AD" clId="Web-{5784C09F-205C-2000-B8D8-4853F1375035}" dt="2021-04-21T20:52:39.544" v="107" actId="20577"/>
          <ac:spMkLst>
            <pc:docMk/>
            <pc:sldMk cId="443477380" sldId="298"/>
            <ac:spMk id="3" creationId="{00000000-0000-0000-0000-000000000000}"/>
          </ac:spMkLst>
        </pc:spChg>
      </pc:sldChg>
      <pc:sldChg chg="modSp">
        <pc:chgData name="Ayesha Zaheer" userId="S::ayesha.zaheer@ucp.edu.pk::6a8f7965-6b25-425d-aac6-05062c014fc9" providerId="AD" clId="Web-{5784C09F-205C-2000-B8D8-4853F1375035}" dt="2021-04-21T21:32:20.705" v="266" actId="20577"/>
        <pc:sldMkLst>
          <pc:docMk/>
          <pc:sldMk cId="2043836228" sldId="318"/>
        </pc:sldMkLst>
        <pc:spChg chg="mod">
          <ac:chgData name="Ayesha Zaheer" userId="S::ayesha.zaheer@ucp.edu.pk::6a8f7965-6b25-425d-aac6-05062c014fc9" providerId="AD" clId="Web-{5784C09F-205C-2000-B8D8-4853F1375035}" dt="2021-04-21T21:32:20.705" v="266" actId="20577"/>
          <ac:spMkLst>
            <pc:docMk/>
            <pc:sldMk cId="2043836228" sldId="318"/>
            <ac:spMk id="5" creationId="{00000000-0000-0000-0000-000000000000}"/>
          </ac:spMkLst>
        </pc:spChg>
      </pc:sldChg>
      <pc:sldChg chg="modSp">
        <pc:chgData name="Ayesha Zaheer" userId="S::ayesha.zaheer@ucp.edu.pk::6a8f7965-6b25-425d-aac6-05062c014fc9" providerId="AD" clId="Web-{5784C09F-205C-2000-B8D8-4853F1375035}" dt="2021-04-21T20:22:37.434" v="3" actId="20577"/>
        <pc:sldMkLst>
          <pc:docMk/>
          <pc:sldMk cId="3279632404" sldId="321"/>
        </pc:sldMkLst>
        <pc:spChg chg="mod">
          <ac:chgData name="Ayesha Zaheer" userId="S::ayesha.zaheer@ucp.edu.pk::6a8f7965-6b25-425d-aac6-05062c014fc9" providerId="AD" clId="Web-{5784C09F-205C-2000-B8D8-4853F1375035}" dt="2021-04-21T20:22:37.434" v="3" actId="20577"/>
          <ac:spMkLst>
            <pc:docMk/>
            <pc:sldMk cId="3279632404" sldId="321"/>
            <ac:spMk id="3" creationId="{D122DB89-4F76-436B-8767-B7A44BD79BB5}"/>
          </ac:spMkLst>
        </pc:spChg>
      </pc:sldChg>
    </pc:docChg>
  </pc:docChgLst>
  <pc:docChgLst>
    <pc:chgData name="Maria Zafar" userId="S::maria.zafar@ucp.edu.pk::ac1be633-9544-487e-8245-7311934249c5" providerId="AD" clId="Web-{87829A30-D93C-E919-02BF-095B25F9AE3C}"/>
    <pc:docChg chg="modSld">
      <pc:chgData name="Maria Zafar" userId="S::maria.zafar@ucp.edu.pk::ac1be633-9544-487e-8245-7311934249c5" providerId="AD" clId="Web-{87829A30-D93C-E919-02BF-095B25F9AE3C}" dt="2021-04-27T09:35:32.136" v="428"/>
      <pc:docMkLst>
        <pc:docMk/>
      </pc:docMkLst>
      <pc:sldChg chg="addSp delSp">
        <pc:chgData name="Maria Zafar" userId="S::maria.zafar@ucp.edu.pk::ac1be633-9544-487e-8245-7311934249c5" providerId="AD" clId="Web-{87829A30-D93C-E919-02BF-095B25F9AE3C}" dt="2021-04-27T09:21:03.737" v="317"/>
        <pc:sldMkLst>
          <pc:docMk/>
          <pc:sldMk cId="3159803481" sldId="268"/>
        </pc:sldMkLst>
        <pc:inkChg chg="add del">
          <ac:chgData name="Maria Zafar" userId="S::maria.zafar@ucp.edu.pk::ac1be633-9544-487e-8245-7311934249c5" providerId="AD" clId="Web-{87829A30-D93C-E919-02BF-095B25F9AE3C}" dt="2021-04-27T06:48:51.859" v="28"/>
          <ac:inkMkLst>
            <pc:docMk/>
            <pc:sldMk cId="3159803481" sldId="268"/>
            <ac:inkMk id="5" creationId="{155359DB-8A47-4B43-BC7B-EA7108B45FB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27" v="285"/>
          <ac:inkMkLst>
            <pc:docMk/>
            <pc:sldMk cId="3159803481" sldId="268"/>
            <ac:inkMk id="5" creationId="{94199175-0901-4C2A-9450-604478E71DD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84"/>
          <ac:inkMkLst>
            <pc:docMk/>
            <pc:sldMk cId="3159803481" sldId="268"/>
            <ac:inkMk id="6" creationId="{4DD485B2-F250-40D6-84AC-A73FBAEA464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7"/>
          <ac:inkMkLst>
            <pc:docMk/>
            <pc:sldMk cId="3159803481" sldId="268"/>
            <ac:inkMk id="6" creationId="{F0488023-9538-4AA0-B4B3-3B41DE9F241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83"/>
          <ac:inkMkLst>
            <pc:docMk/>
            <pc:sldMk cId="3159803481" sldId="268"/>
            <ac:inkMk id="7" creationId="{5C91AD6A-3AEC-42DE-98B9-78F51814AFB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6"/>
          <ac:inkMkLst>
            <pc:docMk/>
            <pc:sldMk cId="3159803481" sldId="268"/>
            <ac:inkMk id="7" creationId="{FA575FD2-6B26-4F31-9720-76777028C33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82"/>
          <ac:inkMkLst>
            <pc:docMk/>
            <pc:sldMk cId="3159803481" sldId="268"/>
            <ac:inkMk id="8" creationId="{A863BB82-3E0E-4D84-A607-678A4186E7E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5"/>
          <ac:inkMkLst>
            <pc:docMk/>
            <pc:sldMk cId="3159803481" sldId="268"/>
            <ac:inkMk id="8" creationId="{BE475C09-CC10-4DA1-9288-A55FD0FE773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81"/>
          <ac:inkMkLst>
            <pc:docMk/>
            <pc:sldMk cId="3159803481" sldId="268"/>
            <ac:inkMk id="9" creationId="{3F01542E-31A2-4199-9C7A-ADD2B360FC7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4"/>
          <ac:inkMkLst>
            <pc:docMk/>
            <pc:sldMk cId="3159803481" sldId="268"/>
            <ac:inkMk id="9" creationId="{42F4DB92-CE76-4394-8C65-4EB070A2264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3"/>
          <ac:inkMkLst>
            <pc:docMk/>
            <pc:sldMk cId="3159803481" sldId="268"/>
            <ac:inkMk id="10" creationId="{498FDC81-E374-4CA1-A0C2-8F10EF697EC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80"/>
          <ac:inkMkLst>
            <pc:docMk/>
            <pc:sldMk cId="3159803481" sldId="268"/>
            <ac:inkMk id="10" creationId="{54E2E134-F91B-4F01-A358-1AA5C9F8EDA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2"/>
          <ac:inkMkLst>
            <pc:docMk/>
            <pc:sldMk cId="3159803481" sldId="268"/>
            <ac:inkMk id="11" creationId="{1970C1C0-9A0D-442E-BAE7-F7D9B25BA85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9"/>
          <ac:inkMkLst>
            <pc:docMk/>
            <pc:sldMk cId="3159803481" sldId="268"/>
            <ac:inkMk id="11" creationId="{A3311473-BE07-45B4-8B09-7B145F17C72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1"/>
          <ac:inkMkLst>
            <pc:docMk/>
            <pc:sldMk cId="3159803481" sldId="268"/>
            <ac:inkMk id="12" creationId="{362960CA-947A-472F-8969-A9D77DB603B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8"/>
          <ac:inkMkLst>
            <pc:docMk/>
            <pc:sldMk cId="3159803481" sldId="268"/>
            <ac:inkMk id="12" creationId="{F54C6C49-E450-4E32-974D-CB274345001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20"/>
          <ac:inkMkLst>
            <pc:docMk/>
            <pc:sldMk cId="3159803481" sldId="268"/>
            <ac:inkMk id="13" creationId="{1CC5FA96-2F56-497F-A1A2-A24B7905E11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7"/>
          <ac:inkMkLst>
            <pc:docMk/>
            <pc:sldMk cId="3159803481" sldId="268"/>
            <ac:inkMk id="13" creationId="{5CE23874-7E5E-485A-AEA5-8C621C1DFD3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6"/>
          <ac:inkMkLst>
            <pc:docMk/>
            <pc:sldMk cId="3159803481" sldId="268"/>
            <ac:inkMk id="14" creationId="{21EEB6D4-2082-4689-80F9-B7A2D3B7AE5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19"/>
          <ac:inkMkLst>
            <pc:docMk/>
            <pc:sldMk cId="3159803481" sldId="268"/>
            <ac:inkMk id="14" creationId="{33860E3E-04FA-4A27-9FB4-7FFE6BA2AFA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5"/>
          <ac:inkMkLst>
            <pc:docMk/>
            <pc:sldMk cId="3159803481" sldId="268"/>
            <ac:inkMk id="15" creationId="{A14B1DB9-81D8-4469-B6E6-51783842D9B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59" v="18"/>
          <ac:inkMkLst>
            <pc:docMk/>
            <pc:sldMk cId="3159803481" sldId="268"/>
            <ac:inkMk id="15" creationId="{FA65A965-F547-4CE9-B2FB-508EB5C64C8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44" v="17"/>
          <ac:inkMkLst>
            <pc:docMk/>
            <pc:sldMk cId="3159803481" sldId="268"/>
            <ac:inkMk id="16" creationId="{91191EFA-789D-4A2E-9E4D-A759B3651C7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4"/>
          <ac:inkMkLst>
            <pc:docMk/>
            <pc:sldMk cId="3159803481" sldId="268"/>
            <ac:inkMk id="16" creationId="{AE2379A5-FFCF-4383-A29E-2B4967D5C23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44" v="16"/>
          <ac:inkMkLst>
            <pc:docMk/>
            <pc:sldMk cId="3159803481" sldId="268"/>
            <ac:inkMk id="17" creationId="{1637A5CC-1CDB-4BA5-BE46-EA6F0D7BFFF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3"/>
          <ac:inkMkLst>
            <pc:docMk/>
            <pc:sldMk cId="3159803481" sldId="268"/>
            <ac:inkMk id="17" creationId="{8DD55F6F-88ED-4636-A1AE-DF7A0F44000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48:51.844" v="15"/>
          <ac:inkMkLst>
            <pc:docMk/>
            <pc:sldMk cId="3159803481" sldId="268"/>
            <ac:inkMk id="18" creationId="{E20CD1B2-5219-4CCF-BC84-857EB7ED39D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2"/>
          <ac:inkMkLst>
            <pc:docMk/>
            <pc:sldMk cId="3159803481" sldId="268"/>
            <ac:inkMk id="18" creationId="{FD879CEE-C6B1-4789-89DE-517D9BE638F3}"/>
          </ac:inkMkLst>
        </pc:inkChg>
        <pc:inkChg chg="add">
          <ac:chgData name="Maria Zafar" userId="S::maria.zafar@ucp.edu.pk::ac1be633-9544-487e-8245-7311934249c5" providerId="AD" clId="Web-{87829A30-D93C-E919-02BF-095B25F9AE3C}" dt="2021-04-27T06:48:12.421" v="14"/>
          <ac:inkMkLst>
            <pc:docMk/>
            <pc:sldMk cId="3159803481" sldId="268"/>
            <ac:inkMk id="19" creationId="{A26D6286-EE45-4888-B780-EA89BDE2A1A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1"/>
          <ac:inkMkLst>
            <pc:docMk/>
            <pc:sldMk cId="3159803481" sldId="268"/>
            <ac:inkMk id="20" creationId="{4F435A84-B5FD-4534-B85C-4C2F4174C81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70"/>
          <ac:inkMkLst>
            <pc:docMk/>
            <pc:sldMk cId="3159803481" sldId="268"/>
            <ac:inkMk id="21" creationId="{F4E8B9AE-4026-4676-BBC3-B770E122076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112" v="269"/>
          <ac:inkMkLst>
            <pc:docMk/>
            <pc:sldMk cId="3159803481" sldId="268"/>
            <ac:inkMk id="22" creationId="{5FAB198E-0AB9-4071-92AF-73FE9753DB0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096" v="268"/>
          <ac:inkMkLst>
            <pc:docMk/>
            <pc:sldMk cId="3159803481" sldId="268"/>
            <ac:inkMk id="23" creationId="{28A9C69C-EAB7-467C-9A4D-EF1029A47D5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096" v="267"/>
          <ac:inkMkLst>
            <pc:docMk/>
            <pc:sldMk cId="3159803481" sldId="268"/>
            <ac:inkMk id="24" creationId="{253502DA-097A-43D4-B10F-944A3EC19D1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0:56.096" v="266"/>
          <ac:inkMkLst>
            <pc:docMk/>
            <pc:sldMk cId="3159803481" sldId="268"/>
            <ac:inkMk id="25" creationId="{4051C725-EDBF-46EB-BC87-BE3C1E25EF8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37" v="317"/>
          <ac:inkMkLst>
            <pc:docMk/>
            <pc:sldMk cId="3159803481" sldId="268"/>
            <ac:inkMk id="26" creationId="{5A8E4CB8-E27E-407D-AC30-E7CD5A1DC60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37" v="316"/>
          <ac:inkMkLst>
            <pc:docMk/>
            <pc:sldMk cId="3159803481" sldId="268"/>
            <ac:inkMk id="27" creationId="{DC5CE8F7-3FE4-49C7-B978-3EC7438BA6C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37" v="315"/>
          <ac:inkMkLst>
            <pc:docMk/>
            <pc:sldMk cId="3159803481" sldId="268"/>
            <ac:inkMk id="28" creationId="{A1F1A6B2-A425-42E7-A26A-58970D85E82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37" v="314"/>
          <ac:inkMkLst>
            <pc:docMk/>
            <pc:sldMk cId="3159803481" sldId="268"/>
            <ac:inkMk id="29" creationId="{F7362D5E-F1DC-43AF-BF80-51901C7CCBC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37" v="313"/>
          <ac:inkMkLst>
            <pc:docMk/>
            <pc:sldMk cId="3159803481" sldId="268"/>
            <ac:inkMk id="30" creationId="{6D8A9CC6-AFD2-4547-99FA-30616693FC8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37" v="312"/>
          <ac:inkMkLst>
            <pc:docMk/>
            <pc:sldMk cId="3159803481" sldId="268"/>
            <ac:inkMk id="31" creationId="{EBC1DCC1-8461-41FC-8C78-74748D75157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11"/>
          <ac:inkMkLst>
            <pc:docMk/>
            <pc:sldMk cId="3159803481" sldId="268"/>
            <ac:inkMk id="32" creationId="{914633A3-E3A7-4CFE-8E6C-BE23B81091C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10"/>
          <ac:inkMkLst>
            <pc:docMk/>
            <pc:sldMk cId="3159803481" sldId="268"/>
            <ac:inkMk id="33" creationId="{D27BF396-DDD9-4BFC-81FF-BA7C5668F13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9"/>
          <ac:inkMkLst>
            <pc:docMk/>
            <pc:sldMk cId="3159803481" sldId="268"/>
            <ac:inkMk id="34" creationId="{E2286985-4EF8-407F-B69C-0FC356BA7AE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8"/>
          <ac:inkMkLst>
            <pc:docMk/>
            <pc:sldMk cId="3159803481" sldId="268"/>
            <ac:inkMk id="35" creationId="{4B90B196-F6D0-446E-84B9-71AE9B9D7D6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7"/>
          <ac:inkMkLst>
            <pc:docMk/>
            <pc:sldMk cId="3159803481" sldId="268"/>
            <ac:inkMk id="36" creationId="{A95CE0DC-67C6-4E9F-BD09-E1CB91FE9DA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6"/>
          <ac:inkMkLst>
            <pc:docMk/>
            <pc:sldMk cId="3159803481" sldId="268"/>
            <ac:inkMk id="37" creationId="{04F5C14E-47D2-4605-B18C-F55A5F6A184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5"/>
          <ac:inkMkLst>
            <pc:docMk/>
            <pc:sldMk cId="3159803481" sldId="268"/>
            <ac:inkMk id="38" creationId="{D5F47E50-1BE0-4577-B12B-5E86A32DA65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4"/>
          <ac:inkMkLst>
            <pc:docMk/>
            <pc:sldMk cId="3159803481" sldId="268"/>
            <ac:inkMk id="39" creationId="{24B80793-2305-4931-B26A-63F7DF6A5EC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3"/>
          <ac:inkMkLst>
            <pc:docMk/>
            <pc:sldMk cId="3159803481" sldId="268"/>
            <ac:inkMk id="40" creationId="{55F8FFC1-5FC7-45CD-A480-675B68410DE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2"/>
          <ac:inkMkLst>
            <pc:docMk/>
            <pc:sldMk cId="3159803481" sldId="268"/>
            <ac:inkMk id="41" creationId="{7DDA877C-86F2-4F07-96E1-A9894C3EB1B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1"/>
          <ac:inkMkLst>
            <pc:docMk/>
            <pc:sldMk cId="3159803481" sldId="268"/>
            <ac:inkMk id="42" creationId="{F8B40DD8-F91F-46A2-85B1-51672B111CA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300"/>
          <ac:inkMkLst>
            <pc:docMk/>
            <pc:sldMk cId="3159803481" sldId="268"/>
            <ac:inkMk id="43" creationId="{7BCCB92F-C11B-495C-8BD8-8B60C861779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299"/>
          <ac:inkMkLst>
            <pc:docMk/>
            <pc:sldMk cId="3159803481" sldId="268"/>
            <ac:inkMk id="44" creationId="{19C55ED5-7AEC-48B4-BFDF-C74C4B71DC2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298"/>
          <ac:inkMkLst>
            <pc:docMk/>
            <pc:sldMk cId="3159803481" sldId="268"/>
            <ac:inkMk id="45" creationId="{C0A9EB02-1E12-4EFE-B696-432A0D7421B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297"/>
          <ac:inkMkLst>
            <pc:docMk/>
            <pc:sldMk cId="3159803481" sldId="268"/>
            <ac:inkMk id="46" creationId="{EC13A630-6DE1-4DF3-BE54-60F8571D992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21" v="296"/>
          <ac:inkMkLst>
            <pc:docMk/>
            <pc:sldMk cId="3159803481" sldId="268"/>
            <ac:inkMk id="47" creationId="{724F1444-5FB6-45CB-83C2-50B48A86014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95"/>
          <ac:inkMkLst>
            <pc:docMk/>
            <pc:sldMk cId="3159803481" sldId="268"/>
            <ac:inkMk id="48" creationId="{96E84EA7-F575-46F3-8D2F-C7E6BA29FBA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94"/>
          <ac:inkMkLst>
            <pc:docMk/>
            <pc:sldMk cId="3159803481" sldId="268"/>
            <ac:inkMk id="49" creationId="{901E6920-82BC-420D-9D02-A513A18182F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93"/>
          <ac:inkMkLst>
            <pc:docMk/>
            <pc:sldMk cId="3159803481" sldId="268"/>
            <ac:inkMk id="50" creationId="{DD3D7E55-AE40-4C7F-84FE-D224BDF1878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92"/>
          <ac:inkMkLst>
            <pc:docMk/>
            <pc:sldMk cId="3159803481" sldId="268"/>
            <ac:inkMk id="51" creationId="{B277DDF6-67A9-4E97-AD4A-0A55B7B1BB6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91"/>
          <ac:inkMkLst>
            <pc:docMk/>
            <pc:sldMk cId="3159803481" sldId="268"/>
            <ac:inkMk id="52" creationId="{B5EF8EC1-0208-438D-AF83-A71F90D56BE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90"/>
          <ac:inkMkLst>
            <pc:docMk/>
            <pc:sldMk cId="3159803481" sldId="268"/>
            <ac:inkMk id="53" creationId="{CE6AD0BA-B20C-44E1-9D0F-D9662C7E8EB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89"/>
          <ac:inkMkLst>
            <pc:docMk/>
            <pc:sldMk cId="3159803481" sldId="268"/>
            <ac:inkMk id="54" creationId="{DBD97A52-03E6-4E93-B4E9-41611B05966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88"/>
          <ac:inkMkLst>
            <pc:docMk/>
            <pc:sldMk cId="3159803481" sldId="268"/>
            <ac:inkMk id="55" creationId="{B5C46B28-14B8-441C-915E-DE61A2A11CB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87"/>
          <ac:inkMkLst>
            <pc:docMk/>
            <pc:sldMk cId="3159803481" sldId="268"/>
            <ac:inkMk id="56" creationId="{A9E3593E-6510-4245-BBA7-44E92A691B8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1:03.705" v="286"/>
          <ac:inkMkLst>
            <pc:docMk/>
            <pc:sldMk cId="3159803481" sldId="268"/>
            <ac:inkMk id="57" creationId="{12DF61A9-D9DE-4628-8012-B24A12753312}"/>
          </ac:inkMkLst>
        </pc:inkChg>
      </pc:sldChg>
      <pc:sldChg chg="addSp delSp">
        <pc:chgData name="Maria Zafar" userId="S::maria.zafar@ucp.edu.pk::ac1be633-9544-487e-8245-7311934249c5" providerId="AD" clId="Web-{87829A30-D93C-E919-02BF-095B25F9AE3C}" dt="2021-04-27T06:51:02.754" v="85"/>
        <pc:sldMkLst>
          <pc:docMk/>
          <pc:sldMk cId="1466838738" sldId="300"/>
        </pc:sldMkLst>
        <pc:inkChg chg="add del">
          <ac:chgData name="Maria Zafar" userId="S::maria.zafar@ucp.edu.pk::ac1be633-9544-487e-8245-7311934249c5" providerId="AD" clId="Web-{87829A30-D93C-E919-02BF-095B25F9AE3C}" dt="2021-04-27T06:51:02.754" v="85"/>
          <ac:inkMkLst>
            <pc:docMk/>
            <pc:sldMk cId="1466838738" sldId="300"/>
            <ac:inkMk id="5" creationId="{4CD3E6B6-CBAD-4935-858F-F54F32E53C5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84"/>
          <ac:inkMkLst>
            <pc:docMk/>
            <pc:sldMk cId="1466838738" sldId="300"/>
            <ac:inkMk id="6" creationId="{CFD48C06-63A1-4AEE-AA7A-1E6952D17D5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83"/>
          <ac:inkMkLst>
            <pc:docMk/>
            <pc:sldMk cId="1466838738" sldId="300"/>
            <ac:inkMk id="7" creationId="{501FB8FF-0FDC-40F9-BB2D-99343CB543D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82"/>
          <ac:inkMkLst>
            <pc:docMk/>
            <pc:sldMk cId="1466838738" sldId="300"/>
            <ac:inkMk id="8" creationId="{7978C000-1853-426C-BC48-347152ABE98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81"/>
          <ac:inkMkLst>
            <pc:docMk/>
            <pc:sldMk cId="1466838738" sldId="300"/>
            <ac:inkMk id="9" creationId="{7AF07F4B-42A0-41C6-8C1D-5204F3B0334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80"/>
          <ac:inkMkLst>
            <pc:docMk/>
            <pc:sldMk cId="1466838738" sldId="300"/>
            <ac:inkMk id="10" creationId="{E758C612-4229-4314-9D9F-CBEAF738F19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79"/>
          <ac:inkMkLst>
            <pc:docMk/>
            <pc:sldMk cId="1466838738" sldId="300"/>
            <ac:inkMk id="11" creationId="{E2AECC7D-A9AF-4F7D-8616-BBB39B1F23D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78"/>
          <ac:inkMkLst>
            <pc:docMk/>
            <pc:sldMk cId="1466838738" sldId="300"/>
            <ac:inkMk id="12" creationId="{00D6E397-4A4E-4584-8EB5-CA60D4E87EC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77"/>
          <ac:inkMkLst>
            <pc:docMk/>
            <pc:sldMk cId="1466838738" sldId="300"/>
            <ac:inkMk id="13" creationId="{9CD3302A-3966-49C9-BB07-F1127A0CF50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76"/>
          <ac:inkMkLst>
            <pc:docMk/>
            <pc:sldMk cId="1466838738" sldId="300"/>
            <ac:inkMk id="14" creationId="{DF430F48-5B4D-4579-AAD5-1035857B51A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75"/>
          <ac:inkMkLst>
            <pc:docMk/>
            <pc:sldMk cId="1466838738" sldId="300"/>
            <ac:inkMk id="15" creationId="{F49AEC33-67F9-48BD-BE45-8C79A92F72F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54" v="74"/>
          <ac:inkMkLst>
            <pc:docMk/>
            <pc:sldMk cId="1466838738" sldId="300"/>
            <ac:inkMk id="16" creationId="{BB6D29A5-8921-40EE-94D3-53A6B280DBB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73"/>
          <ac:inkMkLst>
            <pc:docMk/>
            <pc:sldMk cId="1466838738" sldId="300"/>
            <ac:inkMk id="17" creationId="{70BFF1C8-A066-4F81-9073-4323A371A53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72"/>
          <ac:inkMkLst>
            <pc:docMk/>
            <pc:sldMk cId="1466838738" sldId="300"/>
            <ac:inkMk id="18" creationId="{D749979E-A18C-4716-82CD-5C15FE60BC1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71"/>
          <ac:inkMkLst>
            <pc:docMk/>
            <pc:sldMk cId="1466838738" sldId="300"/>
            <ac:inkMk id="19" creationId="{D5D2B73A-8D52-4AD4-AB17-CFBCE1F2019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70"/>
          <ac:inkMkLst>
            <pc:docMk/>
            <pc:sldMk cId="1466838738" sldId="300"/>
            <ac:inkMk id="20" creationId="{19197E0B-55FB-44FF-9631-8230A12F77E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9"/>
          <ac:inkMkLst>
            <pc:docMk/>
            <pc:sldMk cId="1466838738" sldId="300"/>
            <ac:inkMk id="21" creationId="{D2F1EE4E-1506-4EF4-875B-C9C34C2D15B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8"/>
          <ac:inkMkLst>
            <pc:docMk/>
            <pc:sldMk cId="1466838738" sldId="300"/>
            <ac:inkMk id="22" creationId="{04B0EF4E-164B-4BC9-B48C-6ABC2D33956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7"/>
          <ac:inkMkLst>
            <pc:docMk/>
            <pc:sldMk cId="1466838738" sldId="300"/>
            <ac:inkMk id="23" creationId="{35B9C2B0-3081-46F2-BD24-AF04DD5EA1D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6"/>
          <ac:inkMkLst>
            <pc:docMk/>
            <pc:sldMk cId="1466838738" sldId="300"/>
            <ac:inkMk id="24" creationId="{34975189-398D-4C27-A138-5E3C05C537E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5"/>
          <ac:inkMkLst>
            <pc:docMk/>
            <pc:sldMk cId="1466838738" sldId="300"/>
            <ac:inkMk id="25" creationId="{A26ED57A-FE1F-4C6E-BFA4-0A560993EE3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4"/>
          <ac:inkMkLst>
            <pc:docMk/>
            <pc:sldMk cId="1466838738" sldId="300"/>
            <ac:inkMk id="26" creationId="{266254E0-7F6C-4AE1-8C29-393C4CDEECB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3"/>
          <ac:inkMkLst>
            <pc:docMk/>
            <pc:sldMk cId="1466838738" sldId="300"/>
            <ac:inkMk id="27" creationId="{FCE4F566-CEFF-4FE1-9E7A-DDC14C64212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2"/>
          <ac:inkMkLst>
            <pc:docMk/>
            <pc:sldMk cId="1466838738" sldId="300"/>
            <ac:inkMk id="28" creationId="{674AE8B1-BB3B-40E7-91A9-3F46C4614F5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1"/>
          <ac:inkMkLst>
            <pc:docMk/>
            <pc:sldMk cId="1466838738" sldId="300"/>
            <ac:inkMk id="29" creationId="{9B1DB170-3E3A-4CD1-834E-27B13CBD6D2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60"/>
          <ac:inkMkLst>
            <pc:docMk/>
            <pc:sldMk cId="1466838738" sldId="300"/>
            <ac:inkMk id="30" creationId="{3677284A-90CE-4C3F-BDC8-EF2667BF4D4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59"/>
          <ac:inkMkLst>
            <pc:docMk/>
            <pc:sldMk cId="1466838738" sldId="300"/>
            <ac:inkMk id="31" creationId="{AB78651D-D659-4524-B006-A4597C9B670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6:51:02.738" v="58"/>
          <ac:inkMkLst>
            <pc:docMk/>
            <pc:sldMk cId="1466838738" sldId="300"/>
            <ac:inkMk id="32" creationId="{1CBCE61C-8D52-4E9B-A436-0BB8EDB68427}"/>
          </ac:inkMkLst>
        </pc:inkChg>
        <pc:inkChg chg="add">
          <ac:chgData name="Maria Zafar" userId="S::maria.zafar@ucp.edu.pk::ac1be633-9544-487e-8245-7311934249c5" providerId="AD" clId="Web-{87829A30-D93C-E919-02BF-095B25F9AE3C}" dt="2021-04-27T06:50:56.129" v="57"/>
          <ac:inkMkLst>
            <pc:docMk/>
            <pc:sldMk cId="1466838738" sldId="300"/>
            <ac:inkMk id="33" creationId="{F380EE5D-EC08-4DC8-8072-F90C49F2952A}"/>
          </ac:inkMkLst>
        </pc:inkChg>
      </pc:sldChg>
      <pc:sldChg chg="addSp delSp">
        <pc:chgData name="Maria Zafar" userId="S::maria.zafar@ucp.edu.pk::ac1be633-9544-487e-8245-7311934249c5" providerId="AD" clId="Web-{87829A30-D93C-E919-02BF-095B25F9AE3C}" dt="2021-04-27T09:35:32.136" v="428"/>
        <pc:sldMkLst>
          <pc:docMk/>
          <pc:sldMk cId="1422137480" sldId="309"/>
        </pc:sldMkLst>
        <pc:inkChg chg="add del">
          <ac:chgData name="Maria Zafar" userId="S::maria.zafar@ucp.edu.pk::ac1be633-9544-487e-8245-7311934249c5" providerId="AD" clId="Web-{87829A30-D93C-E919-02BF-095B25F9AE3C}" dt="2021-04-27T07:02:32.008" v="193"/>
          <ac:inkMkLst>
            <pc:docMk/>
            <pc:sldMk cId="1422137480" sldId="309"/>
            <ac:inkMk id="4" creationId="{5AB58BB2-9090-483B-8E16-104BB40777C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1:23.410" v="324"/>
          <ac:inkMkLst>
            <pc:docMk/>
            <pc:sldMk cId="1422137480" sldId="309"/>
            <ac:inkMk id="4" creationId="{C0A9DB94-CAC8-4C4F-B7EB-1D462004368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92"/>
          <ac:inkMkLst>
            <pc:docMk/>
            <pc:sldMk cId="1422137480" sldId="309"/>
            <ac:inkMk id="6" creationId="{4A81F2AE-4DF4-41D2-AB48-77CB5F7E3EA5}"/>
          </ac:inkMkLst>
        </pc:inkChg>
        <pc:inkChg chg="add">
          <ac:chgData name="Maria Zafar" userId="S::maria.zafar@ucp.edu.pk::ac1be633-9544-487e-8245-7311934249c5" providerId="AD" clId="Web-{87829A30-D93C-E919-02BF-095B25F9AE3C}" dt="2021-04-27T09:31:14.285" v="323"/>
          <ac:inkMkLst>
            <pc:docMk/>
            <pc:sldMk cId="1422137480" sldId="309"/>
            <ac:inkMk id="6" creationId="{6EBE4B5D-3486-451F-89B8-416481D70DD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6:36.262" v="321"/>
          <ac:inkMkLst>
            <pc:docMk/>
            <pc:sldMk cId="1422137480" sldId="309"/>
            <ac:inkMk id="7" creationId="{D610F5E1-12B6-4490-BE98-954412CB4A8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6:36.262" v="320"/>
          <ac:inkMkLst>
            <pc:docMk/>
            <pc:sldMk cId="1422137480" sldId="309"/>
            <ac:inkMk id="8" creationId="{87911DD4-1A7F-4025-97B7-792FB543AA9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6:36.246" v="319"/>
          <ac:inkMkLst>
            <pc:docMk/>
            <pc:sldMk cId="1422137480" sldId="309"/>
            <ac:inkMk id="9" creationId="{6B9DB72B-6C22-4543-A7AF-7F07017C791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26:36.246" v="318"/>
          <ac:inkMkLst>
            <pc:docMk/>
            <pc:sldMk cId="1422137480" sldId="309"/>
            <ac:inkMk id="10" creationId="{3B1A13C5-4210-47CC-A110-1DCD9210AE5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91"/>
          <ac:inkMkLst>
            <pc:docMk/>
            <pc:sldMk cId="1422137480" sldId="309"/>
            <ac:inkMk id="11" creationId="{12663D73-E119-4C38-AABD-BB798C8DA66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8"/>
          <ac:inkMkLst>
            <pc:docMk/>
            <pc:sldMk cId="1422137480" sldId="309"/>
            <ac:inkMk id="11" creationId="{924644C6-08D6-4F4D-9B30-F71B4E38309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7"/>
          <ac:inkMkLst>
            <pc:docMk/>
            <pc:sldMk cId="1422137480" sldId="309"/>
            <ac:inkMk id="12" creationId="{1C57CF6C-1718-4B7C-BC2C-9EE142F6A75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90"/>
          <ac:inkMkLst>
            <pc:docMk/>
            <pc:sldMk cId="1422137480" sldId="309"/>
            <ac:inkMk id="12" creationId="{A7B0F5F6-97CB-4D1A-B211-1DB58E10235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9"/>
          <ac:inkMkLst>
            <pc:docMk/>
            <pc:sldMk cId="1422137480" sldId="309"/>
            <ac:inkMk id="13" creationId="{214B5103-6350-4500-B012-35EE3EF92F7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6"/>
          <ac:inkMkLst>
            <pc:docMk/>
            <pc:sldMk cId="1422137480" sldId="309"/>
            <ac:inkMk id="13" creationId="{94A109F7-478B-4FA4-9741-04F04FD41D9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5"/>
          <ac:inkMkLst>
            <pc:docMk/>
            <pc:sldMk cId="1422137480" sldId="309"/>
            <ac:inkMk id="14" creationId="{7434897C-A839-49BE-A304-485D1DF2439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8"/>
          <ac:inkMkLst>
            <pc:docMk/>
            <pc:sldMk cId="1422137480" sldId="309"/>
            <ac:inkMk id="14" creationId="{DF4911FB-116C-4F6E-B4DF-C60BCD772DC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7"/>
          <ac:inkMkLst>
            <pc:docMk/>
            <pc:sldMk cId="1422137480" sldId="309"/>
            <ac:inkMk id="15" creationId="{7625BBFD-1682-4242-80AB-F6758FB6AF1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4"/>
          <ac:inkMkLst>
            <pc:docMk/>
            <pc:sldMk cId="1422137480" sldId="309"/>
            <ac:inkMk id="15" creationId="{A72D8021-6AB7-4EED-9A0F-C949E03548A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6"/>
          <ac:inkMkLst>
            <pc:docMk/>
            <pc:sldMk cId="1422137480" sldId="309"/>
            <ac:inkMk id="16" creationId="{135E5695-9915-4782-818F-36B5574BE92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3"/>
          <ac:inkMkLst>
            <pc:docMk/>
            <pc:sldMk cId="1422137480" sldId="309"/>
            <ac:inkMk id="16" creationId="{8C5BAA99-1D38-4652-AABE-72AB5674DD6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2"/>
          <ac:inkMkLst>
            <pc:docMk/>
            <pc:sldMk cId="1422137480" sldId="309"/>
            <ac:inkMk id="17" creationId="{3E66DD46-AB87-47CE-886B-98B1083B1BD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5"/>
          <ac:inkMkLst>
            <pc:docMk/>
            <pc:sldMk cId="1422137480" sldId="309"/>
            <ac:inkMk id="17" creationId="{E576C1F7-4B1E-4B10-B1E4-AE484A80E7E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4"/>
          <ac:inkMkLst>
            <pc:docMk/>
            <pc:sldMk cId="1422137480" sldId="309"/>
            <ac:inkMk id="18" creationId="{5F0D28A5-C802-4A85-8DAC-035674BC178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1"/>
          <ac:inkMkLst>
            <pc:docMk/>
            <pc:sldMk cId="1422137480" sldId="309"/>
            <ac:inkMk id="18" creationId="{7A34C6FF-981A-46A1-BCDE-E9B668C41C0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3"/>
          <ac:inkMkLst>
            <pc:docMk/>
            <pc:sldMk cId="1422137480" sldId="309"/>
            <ac:inkMk id="19" creationId="{59E71E8C-B78D-44A5-A4B5-D62B66FDA2F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20"/>
          <ac:inkMkLst>
            <pc:docMk/>
            <pc:sldMk cId="1422137480" sldId="309"/>
            <ac:inkMk id="19" creationId="{CB2E6894-4D32-4AD9-921B-3DE4ED47BAA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2"/>
          <ac:inkMkLst>
            <pc:docMk/>
            <pc:sldMk cId="1422137480" sldId="309"/>
            <ac:inkMk id="20" creationId="{077A1FF5-FA11-4911-8735-8DA25691CCF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19"/>
          <ac:inkMkLst>
            <pc:docMk/>
            <pc:sldMk cId="1422137480" sldId="309"/>
            <ac:inkMk id="20" creationId="{E9C58BE2-9CD3-4F5F-A6EB-04826F0EEF3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18"/>
          <ac:inkMkLst>
            <pc:docMk/>
            <pc:sldMk cId="1422137480" sldId="309"/>
            <ac:inkMk id="21" creationId="{CBDEB784-0C12-4650-9962-11548200AB1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1"/>
          <ac:inkMkLst>
            <pc:docMk/>
            <pc:sldMk cId="1422137480" sldId="309"/>
            <ac:inkMk id="21" creationId="{E11C6856-F21F-4E35-ABC0-FDB2B0700FB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17"/>
          <ac:inkMkLst>
            <pc:docMk/>
            <pc:sldMk cId="1422137480" sldId="309"/>
            <ac:inkMk id="22" creationId="{08F52EC9-1EEA-4443-B0B4-C137404224B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80"/>
          <ac:inkMkLst>
            <pc:docMk/>
            <pc:sldMk cId="1422137480" sldId="309"/>
            <ac:inkMk id="22" creationId="{C4D0A7AE-15B5-4E5D-9E2A-DF9BB1ACD24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36" v="416"/>
          <ac:inkMkLst>
            <pc:docMk/>
            <pc:sldMk cId="1422137480" sldId="309"/>
            <ac:inkMk id="23" creationId="{9D3C1CE1-D01F-4EE2-A0DF-E6B38BAB582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79"/>
          <ac:inkMkLst>
            <pc:docMk/>
            <pc:sldMk cId="1422137480" sldId="309"/>
            <ac:inkMk id="23" creationId="{ABC39D80-C344-487D-8179-9E0A4B8C27A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78"/>
          <ac:inkMkLst>
            <pc:docMk/>
            <pc:sldMk cId="1422137480" sldId="309"/>
            <ac:inkMk id="24" creationId="{8ABBB440-B5CB-4089-BB3B-D7AAA0410C7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15"/>
          <ac:inkMkLst>
            <pc:docMk/>
            <pc:sldMk cId="1422137480" sldId="309"/>
            <ac:inkMk id="24" creationId="{ADE2A86C-E292-4E76-AED0-2B08F5C70C6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14"/>
          <ac:inkMkLst>
            <pc:docMk/>
            <pc:sldMk cId="1422137480" sldId="309"/>
            <ac:inkMk id="25" creationId="{31F1E586-EB61-4551-AB50-2D5B2444EC1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2.008" v="177"/>
          <ac:inkMkLst>
            <pc:docMk/>
            <pc:sldMk cId="1422137480" sldId="309"/>
            <ac:inkMk id="25" creationId="{CD7485DC-5C4C-4EDF-870E-0DFC9407B30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6"/>
          <ac:inkMkLst>
            <pc:docMk/>
            <pc:sldMk cId="1422137480" sldId="309"/>
            <ac:inkMk id="26" creationId="{0E4C721E-02F8-46CA-8F21-FD6B7DE01C3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13"/>
          <ac:inkMkLst>
            <pc:docMk/>
            <pc:sldMk cId="1422137480" sldId="309"/>
            <ac:inkMk id="26" creationId="{C3697305-0FB7-464C-8F8B-0D7917C8A8D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5"/>
          <ac:inkMkLst>
            <pc:docMk/>
            <pc:sldMk cId="1422137480" sldId="309"/>
            <ac:inkMk id="27" creationId="{D308744C-1D63-453F-8602-9CB72862E4F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12"/>
          <ac:inkMkLst>
            <pc:docMk/>
            <pc:sldMk cId="1422137480" sldId="309"/>
            <ac:inkMk id="27" creationId="{F829AC9D-A048-4F2F-B5B1-7E7AB6B2347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11"/>
          <ac:inkMkLst>
            <pc:docMk/>
            <pc:sldMk cId="1422137480" sldId="309"/>
            <ac:inkMk id="28" creationId="{0AEF2F04-EC49-4DCA-85F3-42063CE5D4A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4"/>
          <ac:inkMkLst>
            <pc:docMk/>
            <pc:sldMk cId="1422137480" sldId="309"/>
            <ac:inkMk id="28" creationId="{E1F89946-2200-4C7E-8831-70E2DB8FFAD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3"/>
          <ac:inkMkLst>
            <pc:docMk/>
            <pc:sldMk cId="1422137480" sldId="309"/>
            <ac:inkMk id="29" creationId="{04527D5C-C38F-45AA-B8FA-861A404852A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10"/>
          <ac:inkMkLst>
            <pc:docMk/>
            <pc:sldMk cId="1422137480" sldId="309"/>
            <ac:inkMk id="29" creationId="{5AB16A0E-4469-4556-8044-1379E1D359F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9"/>
          <ac:inkMkLst>
            <pc:docMk/>
            <pc:sldMk cId="1422137480" sldId="309"/>
            <ac:inkMk id="30" creationId="{6E132609-945C-4D76-97EC-101A9156543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2"/>
          <ac:inkMkLst>
            <pc:docMk/>
            <pc:sldMk cId="1422137480" sldId="309"/>
            <ac:inkMk id="30" creationId="{7D281AFE-8393-463F-9E43-338F3922CAA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1"/>
          <ac:inkMkLst>
            <pc:docMk/>
            <pc:sldMk cId="1422137480" sldId="309"/>
            <ac:inkMk id="31" creationId="{4F7D3AB4-0347-4311-9AFF-0183A1B2F0A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8"/>
          <ac:inkMkLst>
            <pc:docMk/>
            <pc:sldMk cId="1422137480" sldId="309"/>
            <ac:inkMk id="31" creationId="{9565EA99-E74D-4484-B9D1-FC32E2E1A31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70"/>
          <ac:inkMkLst>
            <pc:docMk/>
            <pc:sldMk cId="1422137480" sldId="309"/>
            <ac:inkMk id="32" creationId="{39E0DAAE-8AF8-4DE7-96FD-21A17AD4334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7"/>
          <ac:inkMkLst>
            <pc:docMk/>
            <pc:sldMk cId="1422137480" sldId="309"/>
            <ac:inkMk id="32" creationId="{9331A431-D35B-45D0-AE5A-518FA1F8BFD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9"/>
          <ac:inkMkLst>
            <pc:docMk/>
            <pc:sldMk cId="1422137480" sldId="309"/>
            <ac:inkMk id="33" creationId="{0571AA83-2A6B-40F2-A25A-B9BF1AD3FBA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6"/>
          <ac:inkMkLst>
            <pc:docMk/>
            <pc:sldMk cId="1422137480" sldId="309"/>
            <ac:inkMk id="33" creationId="{1907F9D9-EEC8-4F2E-A0BB-FF9BE0C0884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5"/>
          <ac:inkMkLst>
            <pc:docMk/>
            <pc:sldMk cId="1422137480" sldId="309"/>
            <ac:inkMk id="34" creationId="{ABA36B2E-0129-4135-86D0-2E8EB1FE9E5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8"/>
          <ac:inkMkLst>
            <pc:docMk/>
            <pc:sldMk cId="1422137480" sldId="309"/>
            <ac:inkMk id="34" creationId="{BCBD58D4-3DE2-4AF8-8C81-33E6896828B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7"/>
          <ac:inkMkLst>
            <pc:docMk/>
            <pc:sldMk cId="1422137480" sldId="309"/>
            <ac:inkMk id="35" creationId="{19B1E86B-CC1A-4449-9856-65EFA60194D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4"/>
          <ac:inkMkLst>
            <pc:docMk/>
            <pc:sldMk cId="1422137480" sldId="309"/>
            <ac:inkMk id="35" creationId="{73323C85-3668-4B73-9F3D-8DB50DB32F8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6"/>
          <ac:inkMkLst>
            <pc:docMk/>
            <pc:sldMk cId="1422137480" sldId="309"/>
            <ac:inkMk id="36" creationId="{02FDA600-EEAA-40F4-BF11-431045D041E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3"/>
          <ac:inkMkLst>
            <pc:docMk/>
            <pc:sldMk cId="1422137480" sldId="309"/>
            <ac:inkMk id="36" creationId="{F2029F01-7130-494E-ADD6-18730CD373F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5"/>
          <ac:inkMkLst>
            <pc:docMk/>
            <pc:sldMk cId="1422137480" sldId="309"/>
            <ac:inkMk id="37" creationId="{3AEA4B6B-7261-44F5-9CCB-7DCB8A3E4EB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2"/>
          <ac:inkMkLst>
            <pc:docMk/>
            <pc:sldMk cId="1422137480" sldId="309"/>
            <ac:inkMk id="37" creationId="{7CE560E1-277D-4342-BF4F-9BF3EA014C3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4"/>
          <ac:inkMkLst>
            <pc:docMk/>
            <pc:sldMk cId="1422137480" sldId="309"/>
            <ac:inkMk id="38" creationId="{207B6D15-A5AA-4CFE-AD31-B7F8CE05547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20" v="401"/>
          <ac:inkMkLst>
            <pc:docMk/>
            <pc:sldMk cId="1422137480" sldId="309"/>
            <ac:inkMk id="38" creationId="{FE389ECF-15B2-434B-A537-389D97A0155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400"/>
          <ac:inkMkLst>
            <pc:docMk/>
            <pc:sldMk cId="1422137480" sldId="309"/>
            <ac:inkMk id="39" creationId="{E794E366-BBE9-4E7E-9078-6FF885FB7A0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3"/>
          <ac:inkMkLst>
            <pc:docMk/>
            <pc:sldMk cId="1422137480" sldId="309"/>
            <ac:inkMk id="39" creationId="{F3BD76D3-B18F-40B5-8CC9-0D7CE3B50CA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2"/>
          <ac:inkMkLst>
            <pc:docMk/>
            <pc:sldMk cId="1422137480" sldId="309"/>
            <ac:inkMk id="40" creationId="{9B18864B-46B5-4559-BCEB-38F91E16BF3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9"/>
          <ac:inkMkLst>
            <pc:docMk/>
            <pc:sldMk cId="1422137480" sldId="309"/>
            <ac:inkMk id="40" creationId="{E5764B54-200E-4D67-9B67-36A6C919460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8"/>
          <ac:inkMkLst>
            <pc:docMk/>
            <pc:sldMk cId="1422137480" sldId="309"/>
            <ac:inkMk id="41" creationId="{52FE52BA-0ED6-43AA-9026-058CFAF09EE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1"/>
          <ac:inkMkLst>
            <pc:docMk/>
            <pc:sldMk cId="1422137480" sldId="309"/>
            <ac:inkMk id="41" creationId="{F698A233-B293-4CEE-9E22-C7B53868752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7"/>
          <ac:inkMkLst>
            <pc:docMk/>
            <pc:sldMk cId="1422137480" sldId="309"/>
            <ac:inkMk id="42" creationId="{46C52B3B-BEC7-4FD9-A6EF-0D5A87F1ACF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93" v="160"/>
          <ac:inkMkLst>
            <pc:docMk/>
            <pc:sldMk cId="1422137480" sldId="309"/>
            <ac:inkMk id="42" creationId="{6F5D0104-773E-4F18-97B7-FE90701F807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9"/>
          <ac:inkMkLst>
            <pc:docMk/>
            <pc:sldMk cId="1422137480" sldId="309"/>
            <ac:inkMk id="43" creationId="{3E3764AE-E1BE-467C-AF75-86CEC1D27FF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6"/>
          <ac:inkMkLst>
            <pc:docMk/>
            <pc:sldMk cId="1422137480" sldId="309"/>
            <ac:inkMk id="43" creationId="{ED34F6FD-69CA-4680-84E4-588F9E5E167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8"/>
          <ac:inkMkLst>
            <pc:docMk/>
            <pc:sldMk cId="1422137480" sldId="309"/>
            <ac:inkMk id="44" creationId="{27893062-6D67-4366-B7DF-67D5F5410F8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5"/>
          <ac:inkMkLst>
            <pc:docMk/>
            <pc:sldMk cId="1422137480" sldId="309"/>
            <ac:inkMk id="44" creationId="{9571E7E0-1E8D-4668-B523-82FF18CAF24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7"/>
          <ac:inkMkLst>
            <pc:docMk/>
            <pc:sldMk cId="1422137480" sldId="309"/>
            <ac:inkMk id="45" creationId="{5761DD26-5E3C-4B35-9F03-DCF1E7B8815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4"/>
          <ac:inkMkLst>
            <pc:docMk/>
            <pc:sldMk cId="1422137480" sldId="309"/>
            <ac:inkMk id="45" creationId="{FCDA2AFB-7D7F-4A5B-83A8-6A332499134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6"/>
          <ac:inkMkLst>
            <pc:docMk/>
            <pc:sldMk cId="1422137480" sldId="309"/>
            <ac:inkMk id="46" creationId="{1624FCB1-FF4B-4DBE-A0D1-7BB4A378789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3"/>
          <ac:inkMkLst>
            <pc:docMk/>
            <pc:sldMk cId="1422137480" sldId="309"/>
            <ac:inkMk id="46" creationId="{AF2EBD4F-9D92-4508-9176-FFEFD69740A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2"/>
          <ac:inkMkLst>
            <pc:docMk/>
            <pc:sldMk cId="1422137480" sldId="309"/>
            <ac:inkMk id="47" creationId="{663E0857-6873-402C-93AB-D628ADA79A95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5"/>
          <ac:inkMkLst>
            <pc:docMk/>
            <pc:sldMk cId="1422137480" sldId="309"/>
            <ac:inkMk id="47" creationId="{C6A3E0BE-AD1A-4D1C-BE52-019DCEF8155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4"/>
          <ac:inkMkLst>
            <pc:docMk/>
            <pc:sldMk cId="1422137480" sldId="309"/>
            <ac:inkMk id="48" creationId="{69BF60F5-3888-46A6-AA7D-604F8A07D68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1"/>
          <ac:inkMkLst>
            <pc:docMk/>
            <pc:sldMk cId="1422137480" sldId="309"/>
            <ac:inkMk id="48" creationId="{73809AB3-68F0-4970-815A-CE9E0E9A324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90"/>
          <ac:inkMkLst>
            <pc:docMk/>
            <pc:sldMk cId="1422137480" sldId="309"/>
            <ac:inkMk id="49" creationId="{451FEBAE-3668-4E3E-A2CB-E1BAEB0A0B6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3"/>
          <ac:inkMkLst>
            <pc:docMk/>
            <pc:sldMk cId="1422137480" sldId="309"/>
            <ac:inkMk id="49" creationId="{FCE3F6DC-7E36-4E11-8484-633856D58A48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89"/>
          <ac:inkMkLst>
            <pc:docMk/>
            <pc:sldMk cId="1422137480" sldId="309"/>
            <ac:inkMk id="50" creationId="{1CB07B93-DD1D-411C-BA6F-FBB2628A9CA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2"/>
          <ac:inkMkLst>
            <pc:docMk/>
            <pc:sldMk cId="1422137480" sldId="309"/>
            <ac:inkMk id="50" creationId="{2EBB504E-914B-428D-8C95-3FDF8FD0E40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88"/>
          <ac:inkMkLst>
            <pc:docMk/>
            <pc:sldMk cId="1422137480" sldId="309"/>
            <ac:inkMk id="51" creationId="{4F084EA4-97E1-4154-8F77-7A2655AA06F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1"/>
          <ac:inkMkLst>
            <pc:docMk/>
            <pc:sldMk cId="1422137480" sldId="309"/>
            <ac:inkMk id="51" creationId="{E7AB99B0-29C6-4BA9-8CE0-8C7A7F02929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50"/>
          <ac:inkMkLst>
            <pc:docMk/>
            <pc:sldMk cId="1422137480" sldId="309"/>
            <ac:inkMk id="52" creationId="{1006C399-071C-4DB9-9889-C9581EF5221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87"/>
          <ac:inkMkLst>
            <pc:docMk/>
            <pc:sldMk cId="1422137480" sldId="309"/>
            <ac:inkMk id="52" creationId="{7E80DE7A-F2B3-48A7-94A8-D8C31D86F4E6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86"/>
          <ac:inkMkLst>
            <pc:docMk/>
            <pc:sldMk cId="1422137480" sldId="309"/>
            <ac:inkMk id="53" creationId="{85D8ABF0-414B-4FE2-9FE6-FDA80769DA2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9"/>
          <ac:inkMkLst>
            <pc:docMk/>
            <pc:sldMk cId="1422137480" sldId="309"/>
            <ac:inkMk id="53" creationId="{CAFD890B-6521-4CB4-86B2-2E4DA49840BB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104" v="385"/>
          <ac:inkMkLst>
            <pc:docMk/>
            <pc:sldMk cId="1422137480" sldId="309"/>
            <ac:inkMk id="54" creationId="{39E2A711-393A-4F97-91D0-741B45ADB38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8"/>
          <ac:inkMkLst>
            <pc:docMk/>
            <pc:sldMk cId="1422137480" sldId="309"/>
            <ac:inkMk id="54" creationId="{8FBBFBEB-6A4B-4ECD-83B6-05B6F59A90F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7"/>
          <ac:inkMkLst>
            <pc:docMk/>
            <pc:sldMk cId="1422137480" sldId="309"/>
            <ac:inkMk id="55" creationId="{463D6C26-0B3C-4AED-9271-187CEFA4F66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84"/>
          <ac:inkMkLst>
            <pc:docMk/>
            <pc:sldMk cId="1422137480" sldId="309"/>
            <ac:inkMk id="55" creationId="{E45865F3-8938-47BA-899E-57A7E547029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6"/>
          <ac:inkMkLst>
            <pc:docMk/>
            <pc:sldMk cId="1422137480" sldId="309"/>
            <ac:inkMk id="56" creationId="{0CCCF25E-8C6A-4216-9C7D-2DB1BF55792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83"/>
          <ac:inkMkLst>
            <pc:docMk/>
            <pc:sldMk cId="1422137480" sldId="309"/>
            <ac:inkMk id="56" creationId="{6B579621-19DE-4E03-A649-24E5B8A075E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82"/>
          <ac:inkMkLst>
            <pc:docMk/>
            <pc:sldMk cId="1422137480" sldId="309"/>
            <ac:inkMk id="57" creationId="{0508CE82-1E07-4CA8-8806-DCCF849D5E4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5"/>
          <ac:inkMkLst>
            <pc:docMk/>
            <pc:sldMk cId="1422137480" sldId="309"/>
            <ac:inkMk id="57" creationId="{7CF09A14-C458-44DD-88B7-0D3EFB27B56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4"/>
          <ac:inkMkLst>
            <pc:docMk/>
            <pc:sldMk cId="1422137480" sldId="309"/>
            <ac:inkMk id="58" creationId="{9873FBC9-5D6E-4AC7-9150-BC92F098740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81"/>
          <ac:inkMkLst>
            <pc:docMk/>
            <pc:sldMk cId="1422137480" sldId="309"/>
            <ac:inkMk id="58" creationId="{D0023D51-389E-4A83-B34A-18B9CA7BA6A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80"/>
          <ac:inkMkLst>
            <pc:docMk/>
            <pc:sldMk cId="1422137480" sldId="309"/>
            <ac:inkMk id="59" creationId="{7DEB2C53-2D1B-44F7-AE51-00C010A59909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77" v="143"/>
          <ac:inkMkLst>
            <pc:docMk/>
            <pc:sldMk cId="1422137480" sldId="309"/>
            <ac:inkMk id="59" creationId="{AD13DD5F-5E6C-445A-B7AB-323B6DFA3C8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79"/>
          <ac:inkMkLst>
            <pc:docMk/>
            <pc:sldMk cId="1422137480" sldId="309"/>
            <ac:inkMk id="60" creationId="{BA13C86A-A90E-4428-9D34-D6EC2F592E6C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2:31.961" v="142"/>
          <ac:inkMkLst>
            <pc:docMk/>
            <pc:sldMk cId="1422137480" sldId="309"/>
            <ac:inkMk id="60" creationId="{DC65F0F6-0F81-4B3A-8497-30EEA50D2883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13"/>
          <ac:inkMkLst>
            <pc:docMk/>
            <pc:sldMk cId="1422137480" sldId="309"/>
            <ac:inkMk id="61" creationId="{586F9C77-83E7-420A-9F1C-3D5E11A97EC2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78"/>
          <ac:inkMkLst>
            <pc:docMk/>
            <pc:sldMk cId="1422137480" sldId="309"/>
            <ac:inkMk id="61" creationId="{673A3237-6F6E-427D-B75C-73DFE2028DD7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12"/>
          <ac:inkMkLst>
            <pc:docMk/>
            <pc:sldMk cId="1422137480" sldId="309"/>
            <ac:inkMk id="62" creationId="{8638D049-BADE-4F61-A927-5F48529B117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9:35:32.089" v="377"/>
          <ac:inkMkLst>
            <pc:docMk/>
            <pc:sldMk cId="1422137480" sldId="309"/>
            <ac:inkMk id="62" creationId="{9B758B97-97DE-4328-A309-FDA1B9BFFA9D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11"/>
          <ac:inkMkLst>
            <pc:docMk/>
            <pc:sldMk cId="1422137480" sldId="309"/>
            <ac:inkMk id="63" creationId="{7B88126E-36E9-452D-A488-9B4C643CC4E0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10"/>
          <ac:inkMkLst>
            <pc:docMk/>
            <pc:sldMk cId="1422137480" sldId="309"/>
            <ac:inkMk id="64" creationId="{F52214DC-588D-45F9-9D9B-0AC1B6132AF1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09"/>
          <ac:inkMkLst>
            <pc:docMk/>
            <pc:sldMk cId="1422137480" sldId="309"/>
            <ac:inkMk id="65" creationId="{D3C46E28-7BDD-4A18-941D-AB4995CBF09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08"/>
          <ac:inkMkLst>
            <pc:docMk/>
            <pc:sldMk cId="1422137480" sldId="309"/>
            <ac:inkMk id="66" creationId="{274027DC-D85B-41CF-8569-C2056242AB6E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07"/>
          <ac:inkMkLst>
            <pc:docMk/>
            <pc:sldMk cId="1422137480" sldId="309"/>
            <ac:inkMk id="67" creationId="{C436399E-6C82-4F1A-B19F-E06AF36B4B3F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28" v="206"/>
          <ac:inkMkLst>
            <pc:docMk/>
            <pc:sldMk cId="1422137480" sldId="309"/>
            <ac:inkMk id="68" creationId="{F1864332-946E-4CA4-8AE3-99249446A30A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12" v="205"/>
          <ac:inkMkLst>
            <pc:docMk/>
            <pc:sldMk cId="1422137480" sldId="309"/>
            <ac:inkMk id="69" creationId="{F56A3890-4E34-4E12-B31C-2D9821C7A474}"/>
          </ac:inkMkLst>
        </pc:inkChg>
        <pc:inkChg chg="add del">
          <ac:chgData name="Maria Zafar" userId="S::maria.zafar@ucp.edu.pk::ac1be633-9544-487e-8245-7311934249c5" providerId="AD" clId="Web-{87829A30-D93C-E919-02BF-095B25F9AE3C}" dt="2021-04-27T07:03:07.212" v="204"/>
          <ac:inkMkLst>
            <pc:docMk/>
            <pc:sldMk cId="1422137480" sldId="309"/>
            <ac:inkMk id="70" creationId="{251D7880-DF50-49DF-81D8-A6C779CD7624}"/>
          </ac:inkMkLst>
        </pc:inkChg>
      </pc:sldChg>
    </pc:docChg>
  </pc:docChgLst>
  <pc:docChgLst>
    <pc:chgData name="Ayesha Zaheer" userId="S::ayesha.zaheer@ucp.edu.pk::6a8f7965-6b25-425d-aac6-05062c014fc9" providerId="AD" clId="Web-{3E199043-F34B-2515-0784-1C890EB7DB0F}"/>
    <pc:docChg chg="addSld modSld sldOrd">
      <pc:chgData name="Ayesha Zaheer" userId="S::ayesha.zaheer@ucp.edu.pk::6a8f7965-6b25-425d-aac6-05062c014fc9" providerId="AD" clId="Web-{3E199043-F34B-2515-0784-1C890EB7DB0F}" dt="2020-11-06T04:45:06.091" v="243" actId="20577"/>
      <pc:docMkLst>
        <pc:docMk/>
      </pc:docMkLst>
      <pc:sldChg chg="modSp new ord">
        <pc:chgData name="Ayesha Zaheer" userId="S::ayesha.zaheer@ucp.edu.pk::6a8f7965-6b25-425d-aac6-05062c014fc9" providerId="AD" clId="Web-{3E199043-F34B-2515-0784-1C890EB7DB0F}" dt="2020-11-06T04:45:06.091" v="242" actId="20577"/>
        <pc:sldMkLst>
          <pc:docMk/>
          <pc:sldMk cId="1384906543" sldId="320"/>
        </pc:sldMkLst>
        <pc:spChg chg="mod">
          <ac:chgData name="Ayesha Zaheer" userId="S::ayesha.zaheer@ucp.edu.pk::6a8f7965-6b25-425d-aac6-05062c014fc9" providerId="AD" clId="Web-{3E199043-F34B-2515-0784-1C890EB7DB0F}" dt="2020-11-06T04:39:43.849" v="13" actId="20577"/>
          <ac:spMkLst>
            <pc:docMk/>
            <pc:sldMk cId="1384906543" sldId="320"/>
            <ac:spMk id="2" creationId="{EBCCCBB4-9C6C-49FC-B503-D5AB3CF17C02}"/>
          </ac:spMkLst>
        </pc:spChg>
        <pc:spChg chg="mod">
          <ac:chgData name="Ayesha Zaheer" userId="S::ayesha.zaheer@ucp.edu.pk::6a8f7965-6b25-425d-aac6-05062c014fc9" providerId="AD" clId="Web-{3E199043-F34B-2515-0784-1C890EB7DB0F}" dt="2020-11-06T04:45:06.091" v="242" actId="20577"/>
          <ac:spMkLst>
            <pc:docMk/>
            <pc:sldMk cId="1384906543" sldId="320"/>
            <ac:spMk id="3" creationId="{514B712B-3B90-4A3E-876E-8E52CC499C15}"/>
          </ac:spMkLst>
        </pc:spChg>
      </pc:sldChg>
    </pc:docChg>
  </pc:docChgLst>
  <pc:docChgLst>
    <pc:chgData name="Ayesha Zaheer" userId="S::ayesha.zaheer@ucp.edu.pk::6a8f7965-6b25-425d-aac6-05062c014fc9" providerId="AD" clId="Web-{A0142498-454D-F7C0-B4E9-A56EBF823033}"/>
    <pc:docChg chg="addSld modSld">
      <pc:chgData name="Ayesha Zaheer" userId="S::ayesha.zaheer@ucp.edu.pk::6a8f7965-6b25-425d-aac6-05062c014fc9" providerId="AD" clId="Web-{A0142498-454D-F7C0-B4E9-A56EBF823033}" dt="2021-04-21T18:19:59.402" v="62" actId="20577"/>
      <pc:docMkLst>
        <pc:docMk/>
      </pc:docMkLst>
      <pc:sldChg chg="modSp new">
        <pc:chgData name="Ayesha Zaheer" userId="S::ayesha.zaheer@ucp.edu.pk::6a8f7965-6b25-425d-aac6-05062c014fc9" providerId="AD" clId="Web-{A0142498-454D-F7C0-B4E9-A56EBF823033}" dt="2021-04-21T18:19:59.402" v="62" actId="20577"/>
        <pc:sldMkLst>
          <pc:docMk/>
          <pc:sldMk cId="3279632404" sldId="321"/>
        </pc:sldMkLst>
        <pc:spChg chg="mod">
          <ac:chgData name="Ayesha Zaheer" userId="S::ayesha.zaheer@ucp.edu.pk::6a8f7965-6b25-425d-aac6-05062c014fc9" providerId="AD" clId="Web-{A0142498-454D-F7C0-B4E9-A56EBF823033}" dt="2021-04-21T18:19:19.290" v="7" actId="20577"/>
          <ac:spMkLst>
            <pc:docMk/>
            <pc:sldMk cId="3279632404" sldId="321"/>
            <ac:spMk id="2" creationId="{A88CFE93-2297-4122-888B-6D9111D7E0B9}"/>
          </ac:spMkLst>
        </pc:spChg>
        <pc:spChg chg="mod">
          <ac:chgData name="Ayesha Zaheer" userId="S::ayesha.zaheer@ucp.edu.pk::6a8f7965-6b25-425d-aac6-05062c014fc9" providerId="AD" clId="Web-{A0142498-454D-F7C0-B4E9-A56EBF823033}" dt="2021-04-21T18:19:59.402" v="62" actId="20577"/>
          <ac:spMkLst>
            <pc:docMk/>
            <pc:sldMk cId="3279632404" sldId="321"/>
            <ac:spMk id="3" creationId="{D122DB89-4F76-436B-8767-B7A44BD79BB5}"/>
          </ac:spMkLst>
        </pc:spChg>
      </pc:sldChg>
    </pc:docChg>
  </pc:docChgLst>
  <pc:docChgLst>
    <pc:chgData name="Maria Zafar" userId="S::maria.zafar@ucp.edu.pk::ac1be633-9544-487e-8245-7311934249c5" providerId="AD" clId="Web-{FED06828-D8BA-C1DF-E50F-7C7485B0B898}"/>
    <pc:docChg chg="modSld">
      <pc:chgData name="Maria Zafar" userId="S::maria.zafar@ucp.edu.pk::ac1be633-9544-487e-8245-7311934249c5" providerId="AD" clId="Web-{FED06828-D8BA-C1DF-E50F-7C7485B0B898}" dt="2021-04-22T07:13:27.746" v="103"/>
      <pc:docMkLst>
        <pc:docMk/>
      </pc:docMkLst>
      <pc:sldChg chg="addSp delSp">
        <pc:chgData name="Maria Zafar" userId="S::maria.zafar@ucp.edu.pk::ac1be633-9544-487e-8245-7311934249c5" providerId="AD" clId="Web-{FED06828-D8BA-C1DF-E50F-7C7485B0B898}" dt="2021-04-22T06:50:52.275" v="53"/>
        <pc:sldMkLst>
          <pc:docMk/>
          <pc:sldMk cId="822715031" sldId="260"/>
        </pc:sldMkLst>
        <pc:inkChg chg="add del">
          <ac:chgData name="Maria Zafar" userId="S::maria.zafar@ucp.edu.pk::ac1be633-9544-487e-8245-7311934249c5" providerId="AD" clId="Web-{FED06828-D8BA-C1DF-E50F-7C7485B0B898}" dt="2021-04-22T06:50:24.868" v="37"/>
          <ac:inkMkLst>
            <pc:docMk/>
            <pc:sldMk cId="822715031" sldId="260"/>
            <ac:inkMk id="4" creationId="{D4BF0464-9534-499B-B27F-BCAFAA781E88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6"/>
          <ac:inkMkLst>
            <pc:docMk/>
            <pc:sldMk cId="822715031" sldId="260"/>
            <ac:inkMk id="5" creationId="{A8ED359E-D2C4-4FB6-B279-5E7D742C3F1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5"/>
          <ac:inkMkLst>
            <pc:docMk/>
            <pc:sldMk cId="822715031" sldId="260"/>
            <ac:inkMk id="6" creationId="{6C1AD148-A5C9-4860-94B7-06C8DA3C33CC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4"/>
          <ac:inkMkLst>
            <pc:docMk/>
            <pc:sldMk cId="822715031" sldId="260"/>
            <ac:inkMk id="7" creationId="{B86D0837-DA68-4D02-971E-8230EC44D907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3"/>
          <ac:inkMkLst>
            <pc:docMk/>
            <pc:sldMk cId="822715031" sldId="260"/>
            <ac:inkMk id="8" creationId="{31EBD81C-C3DA-4EF3-881F-FF95DFD0CA86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2"/>
          <ac:inkMkLst>
            <pc:docMk/>
            <pc:sldMk cId="822715031" sldId="260"/>
            <ac:inkMk id="9" creationId="{2A9160D9-06A6-49B5-8DB3-8198F5139583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1"/>
          <ac:inkMkLst>
            <pc:docMk/>
            <pc:sldMk cId="822715031" sldId="260"/>
            <ac:inkMk id="10" creationId="{84C717AA-A67B-4752-B91F-7082C4C4F77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30"/>
          <ac:inkMkLst>
            <pc:docMk/>
            <pc:sldMk cId="822715031" sldId="260"/>
            <ac:inkMk id="11" creationId="{F24793B0-0DC5-4035-BDCB-592E4EE7A0A9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9"/>
          <ac:inkMkLst>
            <pc:docMk/>
            <pc:sldMk cId="822715031" sldId="260"/>
            <ac:inkMk id="12" creationId="{864F49F1-CA73-49F4-9A49-1AE7018A8A2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8"/>
          <ac:inkMkLst>
            <pc:docMk/>
            <pc:sldMk cId="822715031" sldId="260"/>
            <ac:inkMk id="13" creationId="{4B2FACD2-C666-4E12-BC54-79AD4EFB0540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7"/>
          <ac:inkMkLst>
            <pc:docMk/>
            <pc:sldMk cId="822715031" sldId="260"/>
            <ac:inkMk id="14" creationId="{66BCB97A-7A09-4418-90D5-AF3247FB1707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6"/>
          <ac:inkMkLst>
            <pc:docMk/>
            <pc:sldMk cId="822715031" sldId="260"/>
            <ac:inkMk id="15" creationId="{F684AB2E-11D4-448A-B5B1-FFA12C95D51B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5"/>
          <ac:inkMkLst>
            <pc:docMk/>
            <pc:sldMk cId="822715031" sldId="260"/>
            <ac:inkMk id="16" creationId="{C19C9F49-AB36-4018-81FE-68F3C66B5FF9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4"/>
          <ac:inkMkLst>
            <pc:docMk/>
            <pc:sldMk cId="822715031" sldId="260"/>
            <ac:inkMk id="17" creationId="{81FADB9B-6796-4C13-85B5-A273E3A66586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3"/>
          <ac:inkMkLst>
            <pc:docMk/>
            <pc:sldMk cId="822715031" sldId="260"/>
            <ac:inkMk id="18" creationId="{FE18D97D-3433-478C-90BC-6DC9C13AE9A5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68" v="22"/>
          <ac:inkMkLst>
            <pc:docMk/>
            <pc:sldMk cId="822715031" sldId="260"/>
            <ac:inkMk id="19" creationId="{13B85B46-22CE-4E5A-9B6D-313542A0219B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52" v="21"/>
          <ac:inkMkLst>
            <pc:docMk/>
            <pc:sldMk cId="822715031" sldId="260"/>
            <ac:inkMk id="20" creationId="{B62AB5F8-76F4-4724-8335-A4C251C8FE32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52" v="20"/>
          <ac:inkMkLst>
            <pc:docMk/>
            <pc:sldMk cId="822715031" sldId="260"/>
            <ac:inkMk id="21" creationId="{0FAB0EA9-15CC-4747-AB7C-CE239A3B7479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24.852" v="19"/>
          <ac:inkMkLst>
            <pc:docMk/>
            <pc:sldMk cId="822715031" sldId="260"/>
            <ac:inkMk id="22" creationId="{F6CB4F5F-8BA3-46DB-B308-5A158ECFB5A9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68" v="52"/>
          <ac:inkMkLst>
            <pc:docMk/>
            <pc:sldMk cId="822715031" sldId="260"/>
            <ac:inkMk id="23" creationId="{3C8614A6-A1D1-4205-AA9C-DAF511BDDA10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68" v="51"/>
          <ac:inkMkLst>
            <pc:docMk/>
            <pc:sldMk cId="822715031" sldId="260"/>
            <ac:inkMk id="24" creationId="{3F3372EB-469C-47CD-8209-063B50C24F2C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68" v="50"/>
          <ac:inkMkLst>
            <pc:docMk/>
            <pc:sldMk cId="822715031" sldId="260"/>
            <ac:inkMk id="25" creationId="{42652E91-E51B-425D-B915-52CD1C6E8979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53" v="49"/>
          <ac:inkMkLst>
            <pc:docMk/>
            <pc:sldMk cId="822715031" sldId="260"/>
            <ac:inkMk id="26" creationId="{3847671C-1CED-427D-9A21-05DA0E60E2CE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53" v="48"/>
          <ac:inkMkLst>
            <pc:docMk/>
            <pc:sldMk cId="822715031" sldId="260"/>
            <ac:inkMk id="27" creationId="{F2777B09-CB7A-4DF6-9D54-31B5192F3ADF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53" v="47"/>
          <ac:inkMkLst>
            <pc:docMk/>
            <pc:sldMk cId="822715031" sldId="260"/>
            <ac:inkMk id="28" creationId="{906F7484-1FB4-4C83-92B5-2A4AF450FCF6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2.275" v="53"/>
          <ac:inkMkLst>
            <pc:docMk/>
            <pc:sldMk cId="822715031" sldId="260"/>
            <ac:inkMk id="29" creationId="{0146BBEB-5932-4878-AD46-DC406D5E28C5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0:51.353" v="46"/>
          <ac:inkMkLst>
            <pc:docMk/>
            <pc:sldMk cId="822715031" sldId="260"/>
            <ac:inkMk id="30" creationId="{229A801F-C2F1-4059-8F72-016F551CEFA5}"/>
          </ac:inkMkLst>
        </pc:inkChg>
      </pc:sldChg>
      <pc:sldChg chg="addSp delSp">
        <pc:chgData name="Maria Zafar" userId="S::maria.zafar@ucp.edu.pk::ac1be633-9544-487e-8245-7311934249c5" providerId="AD" clId="Web-{FED06828-D8BA-C1DF-E50F-7C7485B0B898}" dt="2021-04-22T06:54:03.639" v="67"/>
        <pc:sldMkLst>
          <pc:docMk/>
          <pc:sldMk cId="118532798" sldId="261"/>
        </pc:sldMkLst>
        <pc:inkChg chg="add del">
          <ac:chgData name="Maria Zafar" userId="S::maria.zafar@ucp.edu.pk::ac1be633-9544-487e-8245-7311934249c5" providerId="AD" clId="Web-{FED06828-D8BA-C1DF-E50F-7C7485B0B898}" dt="2021-04-22T06:54:03.639" v="67"/>
          <ac:inkMkLst>
            <pc:docMk/>
            <pc:sldMk cId="118532798" sldId="261"/>
            <ac:inkMk id="4" creationId="{528A03A7-2C32-4807-B649-4F2ADECBDC0C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4:03.639" v="66"/>
          <ac:inkMkLst>
            <pc:docMk/>
            <pc:sldMk cId="118532798" sldId="261"/>
            <ac:inkMk id="5" creationId="{F5964567-74E1-40CC-A6FE-490780885F17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4:03.639" v="65"/>
          <ac:inkMkLst>
            <pc:docMk/>
            <pc:sldMk cId="118532798" sldId="261"/>
            <ac:inkMk id="6" creationId="{3EC97616-5ADA-4E53-AAC1-A91D13CDFF60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4:03.639" v="64"/>
          <ac:inkMkLst>
            <pc:docMk/>
            <pc:sldMk cId="118532798" sldId="261"/>
            <ac:inkMk id="7" creationId="{38F03961-3976-4F4B-B620-416B37C8D644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4:03.639" v="63"/>
          <ac:inkMkLst>
            <pc:docMk/>
            <pc:sldMk cId="118532798" sldId="261"/>
            <ac:inkMk id="8" creationId="{0003C08E-9878-4BA0-A7FB-995A1EAF212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4:03.639" v="62"/>
          <ac:inkMkLst>
            <pc:docMk/>
            <pc:sldMk cId="118532798" sldId="261"/>
            <ac:inkMk id="9" creationId="{06B2D245-5B65-4AE5-A25B-D9245314732E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6:54:03.639" v="61"/>
          <ac:inkMkLst>
            <pc:docMk/>
            <pc:sldMk cId="118532798" sldId="261"/>
            <ac:inkMk id="10" creationId="{13B172B6-029F-4E2C-AE98-664FC185A2C5}"/>
          </ac:inkMkLst>
        </pc:inkChg>
      </pc:sldChg>
      <pc:sldChg chg="addSp delSp">
        <pc:chgData name="Maria Zafar" userId="S::maria.zafar@ucp.edu.pk::ac1be633-9544-487e-8245-7311934249c5" providerId="AD" clId="Web-{FED06828-D8BA-C1DF-E50F-7C7485B0B898}" dt="2021-04-22T07:07:44.206" v="73"/>
        <pc:sldMkLst>
          <pc:docMk/>
          <pc:sldMk cId="1274580406" sldId="267"/>
        </pc:sldMkLst>
        <pc:inkChg chg="add del">
          <ac:chgData name="Maria Zafar" userId="S::maria.zafar@ucp.edu.pk::ac1be633-9544-487e-8245-7311934249c5" providerId="AD" clId="Web-{FED06828-D8BA-C1DF-E50F-7C7485B0B898}" dt="2021-04-22T07:07:44.206" v="73"/>
          <ac:inkMkLst>
            <pc:docMk/>
            <pc:sldMk cId="1274580406" sldId="267"/>
            <ac:inkMk id="3" creationId="{523E180A-5B81-4FC9-9150-4A8BE5376486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07:44.206" v="72"/>
          <ac:inkMkLst>
            <pc:docMk/>
            <pc:sldMk cId="1274580406" sldId="267"/>
            <ac:inkMk id="8" creationId="{9FB334B4-8D16-4D09-B137-E226CCF110CB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07:44.206" v="71"/>
          <ac:inkMkLst>
            <pc:docMk/>
            <pc:sldMk cId="1274580406" sldId="267"/>
            <ac:inkMk id="9" creationId="{685A29C4-74E5-49ED-AB80-246DC0818CE3}"/>
          </ac:inkMkLst>
        </pc:inkChg>
      </pc:sldChg>
      <pc:sldChg chg="addSp delSp">
        <pc:chgData name="Maria Zafar" userId="S::maria.zafar@ucp.edu.pk::ac1be633-9544-487e-8245-7311934249c5" providerId="AD" clId="Web-{FED06828-D8BA-C1DF-E50F-7C7485B0B898}" dt="2021-04-22T07:08:34.629" v="79"/>
        <pc:sldMkLst>
          <pc:docMk/>
          <pc:sldMk cId="3469806794" sldId="284"/>
        </pc:sldMkLst>
        <pc:inkChg chg="add del">
          <ac:chgData name="Maria Zafar" userId="S::maria.zafar@ucp.edu.pk::ac1be633-9544-487e-8245-7311934249c5" providerId="AD" clId="Web-{FED06828-D8BA-C1DF-E50F-7C7485B0B898}" dt="2021-04-22T07:08:34.629" v="79"/>
          <ac:inkMkLst>
            <pc:docMk/>
            <pc:sldMk cId="3469806794" sldId="284"/>
            <ac:inkMk id="11" creationId="{AD80DF45-CE5B-4BE3-8878-3DA46B958311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08:34.629" v="78"/>
          <ac:inkMkLst>
            <pc:docMk/>
            <pc:sldMk cId="3469806794" sldId="284"/>
            <ac:inkMk id="12" creationId="{55EDB94E-41B8-4560-8A3A-065C075C17AE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08:34.629" v="77"/>
          <ac:inkMkLst>
            <pc:docMk/>
            <pc:sldMk cId="3469806794" sldId="284"/>
            <ac:inkMk id="13" creationId="{AF594C02-53FD-435B-92AE-55109BC441A2}"/>
          </ac:inkMkLst>
        </pc:inkChg>
      </pc:sldChg>
      <pc:sldChg chg="addSp delSp">
        <pc:chgData name="Maria Zafar" userId="S::maria.zafar@ucp.edu.pk::ac1be633-9544-487e-8245-7311934249c5" providerId="AD" clId="Web-{FED06828-D8BA-C1DF-E50F-7C7485B0B898}" dt="2021-04-22T07:13:27.746" v="103"/>
        <pc:sldMkLst>
          <pc:docMk/>
          <pc:sldMk cId="1661904275" sldId="295"/>
        </pc:sldMkLst>
        <pc:inkChg chg="add del">
          <ac:chgData name="Maria Zafar" userId="S::maria.zafar@ucp.edu.pk::ac1be633-9544-487e-8245-7311934249c5" providerId="AD" clId="Web-{FED06828-D8BA-C1DF-E50F-7C7485B0B898}" dt="2021-04-22T07:13:27.746" v="103"/>
          <ac:inkMkLst>
            <pc:docMk/>
            <pc:sldMk cId="1661904275" sldId="295"/>
            <ac:inkMk id="7" creationId="{044BC6A3-761A-447F-9CB5-359835F65EE3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102"/>
          <ac:inkMkLst>
            <pc:docMk/>
            <pc:sldMk cId="1661904275" sldId="295"/>
            <ac:inkMk id="13" creationId="{011D2B4A-53D4-47A4-BEB3-C6856F3530BE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101"/>
          <ac:inkMkLst>
            <pc:docMk/>
            <pc:sldMk cId="1661904275" sldId="295"/>
            <ac:inkMk id="14" creationId="{2AAD3F4F-1796-44E1-BDC6-D039FE73A83B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100"/>
          <ac:inkMkLst>
            <pc:docMk/>
            <pc:sldMk cId="1661904275" sldId="295"/>
            <ac:inkMk id="15" creationId="{AE8F0016-6817-4864-98FE-C2DC7137AE16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99"/>
          <ac:inkMkLst>
            <pc:docMk/>
            <pc:sldMk cId="1661904275" sldId="295"/>
            <ac:inkMk id="16" creationId="{E7FE9C2D-E872-44BD-B691-4E2CA86A84D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98"/>
          <ac:inkMkLst>
            <pc:docMk/>
            <pc:sldMk cId="1661904275" sldId="295"/>
            <ac:inkMk id="18" creationId="{D5B94E30-6243-4238-AAD7-C2C6D15F7254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97"/>
          <ac:inkMkLst>
            <pc:docMk/>
            <pc:sldMk cId="1661904275" sldId="295"/>
            <ac:inkMk id="19" creationId="{7B87A00D-5FB8-4D98-9C35-AA0BF965C01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96"/>
          <ac:inkMkLst>
            <pc:docMk/>
            <pc:sldMk cId="1661904275" sldId="295"/>
            <ac:inkMk id="20" creationId="{65ECF6D3-B123-4FD2-A3E3-095D3B699A46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95"/>
          <ac:inkMkLst>
            <pc:docMk/>
            <pc:sldMk cId="1661904275" sldId="295"/>
            <ac:inkMk id="21" creationId="{F3014E13-0AA7-4393-8E46-9A05461F326D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46" v="94"/>
          <ac:inkMkLst>
            <pc:docMk/>
            <pc:sldMk cId="1661904275" sldId="295"/>
            <ac:inkMk id="22" creationId="{874DBE7E-F049-4052-9FD7-78CD8AFCF15E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31" v="93"/>
          <ac:inkMkLst>
            <pc:docMk/>
            <pc:sldMk cId="1661904275" sldId="295"/>
            <ac:inkMk id="23" creationId="{52C1490B-955E-4E9D-B32E-75A39B0E7BB3}"/>
          </ac:inkMkLst>
        </pc:inkChg>
        <pc:inkChg chg="add del">
          <ac:chgData name="Maria Zafar" userId="S::maria.zafar@ucp.edu.pk::ac1be633-9544-487e-8245-7311934249c5" providerId="AD" clId="Web-{FED06828-D8BA-C1DF-E50F-7C7485B0B898}" dt="2021-04-22T07:13:27.731" v="92"/>
          <ac:inkMkLst>
            <pc:docMk/>
            <pc:sldMk cId="1661904275" sldId="295"/>
            <ac:inkMk id="24" creationId="{B9D7DD29-6C8B-4541-A207-1AAE323B0567}"/>
          </ac:inkMkLst>
        </pc:inkChg>
      </pc:sldChg>
    </pc:docChg>
  </pc:docChgLst>
  <pc:docChgLst>
    <pc:chgData name="Maria Zafar" userId="S::maria.zafar@ucp.edu.pk::ac1be633-9544-487e-8245-7311934249c5" providerId="AD" clId="Web-{F8313CE4-C0B3-9AF5-77C8-5C722A7DC7A3}"/>
    <pc:docChg chg="modSld">
      <pc:chgData name="Maria Zafar" userId="S::maria.zafar@ucp.edu.pk::ac1be633-9544-487e-8245-7311934249c5" providerId="AD" clId="Web-{F8313CE4-C0B3-9AF5-77C8-5C722A7DC7A3}" dt="2021-04-28T05:51:26.555" v="241"/>
      <pc:docMkLst>
        <pc:docMk/>
      </pc:docMkLst>
      <pc:sldChg chg="addSp delSp">
        <pc:chgData name="Maria Zafar" userId="S::maria.zafar@ucp.edu.pk::ac1be633-9544-487e-8245-7311934249c5" providerId="AD" clId="Web-{F8313CE4-C0B3-9AF5-77C8-5C722A7DC7A3}" dt="2021-04-28T05:38:53.379" v="137"/>
        <pc:sldMkLst>
          <pc:docMk/>
          <pc:sldMk cId="3159803481" sldId="268"/>
        </pc:sldMkLst>
        <pc:inkChg chg="add del">
          <ac:chgData name="Maria Zafar" userId="S::maria.zafar@ucp.edu.pk::ac1be633-9544-487e-8245-7311934249c5" providerId="AD" clId="Web-{F8313CE4-C0B3-9AF5-77C8-5C722A7DC7A3}" dt="2021-04-28T05:35:05.311" v="13"/>
          <ac:inkMkLst>
            <pc:docMk/>
            <pc:sldMk cId="3159803481" sldId="268"/>
            <ac:inkMk id="5" creationId="{BD038161-FCDB-4A28-A18A-57B252D9E55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05.311" v="12"/>
          <ac:inkMkLst>
            <pc:docMk/>
            <pc:sldMk cId="3159803481" sldId="268"/>
            <ac:inkMk id="6" creationId="{6EDB3DFB-733D-4667-AF0A-3395DC534C6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05.311" v="11"/>
          <ac:inkMkLst>
            <pc:docMk/>
            <pc:sldMk cId="3159803481" sldId="268"/>
            <ac:inkMk id="7" creationId="{68129AC9-0E94-4222-9C8C-18F42D6A39D8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05.311" v="10"/>
          <ac:inkMkLst>
            <pc:docMk/>
            <pc:sldMk cId="3159803481" sldId="268"/>
            <ac:inkMk id="8" creationId="{CB3FF837-0F30-4746-81B5-1452989AB2F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05.311" v="9"/>
          <ac:inkMkLst>
            <pc:docMk/>
            <pc:sldMk cId="3159803481" sldId="268"/>
            <ac:inkMk id="9" creationId="{1F382BB9-91EE-4D00-BE79-5653AA8BD4BB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05.311" v="8"/>
          <ac:inkMkLst>
            <pc:docMk/>
            <pc:sldMk cId="3159803481" sldId="268"/>
            <ac:inkMk id="10" creationId="{1EE7E654-E793-4048-B77E-73826E106B7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05.311" v="7"/>
          <ac:inkMkLst>
            <pc:docMk/>
            <pc:sldMk cId="3159803481" sldId="268"/>
            <ac:inkMk id="11" creationId="{9F42DD44-2FF1-4F4D-B9C9-C1A7DA77D37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79" v="137"/>
          <ac:inkMkLst>
            <pc:docMk/>
            <pc:sldMk cId="3159803481" sldId="268"/>
            <ac:inkMk id="12" creationId="{1F99F83A-8918-4A04-91BF-EE1A67E589C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79" v="136"/>
          <ac:inkMkLst>
            <pc:docMk/>
            <pc:sldMk cId="3159803481" sldId="268"/>
            <ac:inkMk id="13" creationId="{649F46F7-7974-4D2D-95AE-8BD908A29DB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79" v="135"/>
          <ac:inkMkLst>
            <pc:docMk/>
            <pc:sldMk cId="3159803481" sldId="268"/>
            <ac:inkMk id="14" creationId="{E010690E-F825-42B0-8203-8BA74DC61AD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79" v="134"/>
          <ac:inkMkLst>
            <pc:docMk/>
            <pc:sldMk cId="3159803481" sldId="268"/>
            <ac:inkMk id="15" creationId="{222EB336-CFCA-4DDD-A24D-5A2D1EBAFDCC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56.953" v="21"/>
          <ac:inkMkLst>
            <pc:docMk/>
            <pc:sldMk cId="3159803481" sldId="268"/>
            <ac:inkMk id="16" creationId="{D2A9BDAA-29E1-4A66-98C4-5D58E4F6D92B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5:49.952" v="20"/>
          <ac:inkMkLst>
            <pc:docMk/>
            <pc:sldMk cId="3159803481" sldId="268"/>
            <ac:inkMk id="17" creationId="{B173A7F8-F07D-43B8-81F6-9E07A0C4AF3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79" v="133"/>
          <ac:inkMkLst>
            <pc:docMk/>
            <pc:sldMk cId="3159803481" sldId="268"/>
            <ac:inkMk id="18" creationId="{F21BCE43-0B78-4E37-B4B5-6E635CE07AE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79" v="132"/>
          <ac:inkMkLst>
            <pc:docMk/>
            <pc:sldMk cId="3159803481" sldId="268"/>
            <ac:inkMk id="20" creationId="{E6C16354-9DB8-4946-BEE0-A67B5C249668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31"/>
          <ac:inkMkLst>
            <pc:docMk/>
            <pc:sldMk cId="3159803481" sldId="268"/>
            <ac:inkMk id="21" creationId="{4DCA833D-9A5C-421E-A2FF-2D28A103780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30"/>
          <ac:inkMkLst>
            <pc:docMk/>
            <pc:sldMk cId="3159803481" sldId="268"/>
            <ac:inkMk id="22" creationId="{B7727B38-E987-4FCC-AD8E-B161C23166A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9"/>
          <ac:inkMkLst>
            <pc:docMk/>
            <pc:sldMk cId="3159803481" sldId="268"/>
            <ac:inkMk id="23" creationId="{FC5F6248-24C7-46D5-AFC2-0D46943A4960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8"/>
          <ac:inkMkLst>
            <pc:docMk/>
            <pc:sldMk cId="3159803481" sldId="268"/>
            <ac:inkMk id="24" creationId="{C3E9F00B-C9B7-4EFF-9254-7FD7F0AEA21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7"/>
          <ac:inkMkLst>
            <pc:docMk/>
            <pc:sldMk cId="3159803481" sldId="268"/>
            <ac:inkMk id="25" creationId="{738C19C9-23E5-4418-950A-E110879F1DFC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6"/>
          <ac:inkMkLst>
            <pc:docMk/>
            <pc:sldMk cId="3159803481" sldId="268"/>
            <ac:inkMk id="26" creationId="{B21BC1B8-5C7A-4D14-A607-202D4F74B69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5"/>
          <ac:inkMkLst>
            <pc:docMk/>
            <pc:sldMk cId="3159803481" sldId="268"/>
            <ac:inkMk id="27" creationId="{5D008DCF-E32E-4947-A86E-51E5785BDA4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4"/>
          <ac:inkMkLst>
            <pc:docMk/>
            <pc:sldMk cId="3159803481" sldId="268"/>
            <ac:inkMk id="28" creationId="{BA1FF04B-57FB-4F34-B8FF-0501FB3D7DA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3"/>
          <ac:inkMkLst>
            <pc:docMk/>
            <pc:sldMk cId="3159803481" sldId="268"/>
            <ac:inkMk id="29" creationId="{A9F0DE6D-C067-4EAE-8BDB-1D565DECF1E0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2"/>
          <ac:inkMkLst>
            <pc:docMk/>
            <pc:sldMk cId="3159803481" sldId="268"/>
            <ac:inkMk id="30" creationId="{9D305003-433C-4F76-B437-173CAF09E5F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1"/>
          <ac:inkMkLst>
            <pc:docMk/>
            <pc:sldMk cId="3159803481" sldId="268"/>
            <ac:inkMk id="31" creationId="{EF770BA0-2041-48AD-BC39-25EA46C03E0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20"/>
          <ac:inkMkLst>
            <pc:docMk/>
            <pc:sldMk cId="3159803481" sldId="268"/>
            <ac:inkMk id="32" creationId="{325A94F9-A79E-48F6-BE78-D1B87E764792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19"/>
          <ac:inkMkLst>
            <pc:docMk/>
            <pc:sldMk cId="3159803481" sldId="268"/>
            <ac:inkMk id="33" creationId="{E093ABFF-D7A1-40ED-9C14-21CFD2D3CA6B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18"/>
          <ac:inkMkLst>
            <pc:docMk/>
            <pc:sldMk cId="3159803481" sldId="268"/>
            <ac:inkMk id="34" creationId="{EA4E9BA7-0D45-4350-B21A-011A48EB215B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17"/>
          <ac:inkMkLst>
            <pc:docMk/>
            <pc:sldMk cId="3159803481" sldId="268"/>
            <ac:inkMk id="35" creationId="{E3A0BAD2-18BD-4312-88D7-8E4E4C06DD4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16"/>
          <ac:inkMkLst>
            <pc:docMk/>
            <pc:sldMk cId="3159803481" sldId="268"/>
            <ac:inkMk id="36" creationId="{0F639182-45B7-4B80-AFD2-FAD6BEA1F3D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15"/>
          <ac:inkMkLst>
            <pc:docMk/>
            <pc:sldMk cId="3159803481" sldId="268"/>
            <ac:inkMk id="37" creationId="{A862FE2D-9736-47E4-AAE2-CAA44AB9764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64" v="114"/>
          <ac:inkMkLst>
            <pc:docMk/>
            <pc:sldMk cId="3159803481" sldId="268"/>
            <ac:inkMk id="38" creationId="{D265DBB7-C349-4F7F-A64B-CE6276C3DC3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13"/>
          <ac:inkMkLst>
            <pc:docMk/>
            <pc:sldMk cId="3159803481" sldId="268"/>
            <ac:inkMk id="39" creationId="{A133C3AE-9CD6-46EF-88DE-3B7308AA1D5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12"/>
          <ac:inkMkLst>
            <pc:docMk/>
            <pc:sldMk cId="3159803481" sldId="268"/>
            <ac:inkMk id="40" creationId="{06D3E39F-7316-46D8-978B-AA41CC2F64B8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11"/>
          <ac:inkMkLst>
            <pc:docMk/>
            <pc:sldMk cId="3159803481" sldId="268"/>
            <ac:inkMk id="41" creationId="{6B19D7C3-B95D-4410-B7D4-3DEA142103D2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10"/>
          <ac:inkMkLst>
            <pc:docMk/>
            <pc:sldMk cId="3159803481" sldId="268"/>
            <ac:inkMk id="42" creationId="{835F4A7C-B3C6-4921-AD12-DD9ABD8C75F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09"/>
          <ac:inkMkLst>
            <pc:docMk/>
            <pc:sldMk cId="3159803481" sldId="268"/>
            <ac:inkMk id="43" creationId="{2B8C1DCB-9A35-4381-9BB7-CB3DCA6DD41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08"/>
          <ac:inkMkLst>
            <pc:docMk/>
            <pc:sldMk cId="3159803481" sldId="268"/>
            <ac:inkMk id="44" creationId="{36B3E3E9-3279-4B95-A07D-8F2F4DC7F29B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07"/>
          <ac:inkMkLst>
            <pc:docMk/>
            <pc:sldMk cId="3159803481" sldId="268"/>
            <ac:inkMk id="45" creationId="{C3C4172D-8C3B-4DF0-BF95-110124347FD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06"/>
          <ac:inkMkLst>
            <pc:docMk/>
            <pc:sldMk cId="3159803481" sldId="268"/>
            <ac:inkMk id="46" creationId="{80C53CAD-57C1-4D41-A1EF-469556797F6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05"/>
          <ac:inkMkLst>
            <pc:docMk/>
            <pc:sldMk cId="3159803481" sldId="268"/>
            <ac:inkMk id="47" creationId="{3DA21003-3D01-4F5E-BDC1-5E1E1DA9D9E2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48" v="104"/>
          <ac:inkMkLst>
            <pc:docMk/>
            <pc:sldMk cId="3159803481" sldId="268"/>
            <ac:inkMk id="48" creationId="{E705C9DC-4083-43AB-8CE8-816B6182156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103"/>
          <ac:inkMkLst>
            <pc:docMk/>
            <pc:sldMk cId="3159803481" sldId="268"/>
            <ac:inkMk id="49" creationId="{364977D2-51C4-4E25-87B0-0FC1F81B9F10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102"/>
          <ac:inkMkLst>
            <pc:docMk/>
            <pc:sldMk cId="3159803481" sldId="268"/>
            <ac:inkMk id="50" creationId="{40E3E411-2C84-4CD3-9842-7BB813BADF3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101"/>
          <ac:inkMkLst>
            <pc:docMk/>
            <pc:sldMk cId="3159803481" sldId="268"/>
            <ac:inkMk id="51" creationId="{CD7DDCDC-7CC1-4CCE-AF2D-A5345408097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100"/>
          <ac:inkMkLst>
            <pc:docMk/>
            <pc:sldMk cId="3159803481" sldId="268"/>
            <ac:inkMk id="52" creationId="{F3E3C336-E9F9-4142-947E-604A2AD0440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9"/>
          <ac:inkMkLst>
            <pc:docMk/>
            <pc:sldMk cId="3159803481" sldId="268"/>
            <ac:inkMk id="53" creationId="{D436519C-F164-4EAE-8537-E515F48478A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8"/>
          <ac:inkMkLst>
            <pc:docMk/>
            <pc:sldMk cId="3159803481" sldId="268"/>
            <ac:inkMk id="54" creationId="{380BDBBB-F80D-498E-B8CE-194AC718288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7"/>
          <ac:inkMkLst>
            <pc:docMk/>
            <pc:sldMk cId="3159803481" sldId="268"/>
            <ac:inkMk id="55" creationId="{7439FA97-FF4F-4987-8F84-98007F1A7F7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6"/>
          <ac:inkMkLst>
            <pc:docMk/>
            <pc:sldMk cId="3159803481" sldId="268"/>
            <ac:inkMk id="56" creationId="{3FA413F4-160B-45B4-B68E-D8FC1ADB5BA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5"/>
          <ac:inkMkLst>
            <pc:docMk/>
            <pc:sldMk cId="3159803481" sldId="268"/>
            <ac:inkMk id="57" creationId="{495E6F9A-5427-468A-99FF-BB792F98A74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4"/>
          <ac:inkMkLst>
            <pc:docMk/>
            <pc:sldMk cId="3159803481" sldId="268"/>
            <ac:inkMk id="58" creationId="{2744F97D-3673-401A-B602-EE2503969DA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3"/>
          <ac:inkMkLst>
            <pc:docMk/>
            <pc:sldMk cId="3159803481" sldId="268"/>
            <ac:inkMk id="59" creationId="{D59F9023-FFB3-4E92-8B95-B2A11481DFB8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2"/>
          <ac:inkMkLst>
            <pc:docMk/>
            <pc:sldMk cId="3159803481" sldId="268"/>
            <ac:inkMk id="60" creationId="{CE534BF6-49BD-417E-B594-34431E1BEB6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1"/>
          <ac:inkMkLst>
            <pc:docMk/>
            <pc:sldMk cId="3159803481" sldId="268"/>
            <ac:inkMk id="61" creationId="{9F0D75EF-A3B7-4629-AD9D-376C124A58E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7:41.612" v="66"/>
          <ac:inkMkLst>
            <pc:docMk/>
            <pc:sldMk cId="3159803481" sldId="268"/>
            <ac:inkMk id="62" creationId="{D4155C13-CA64-4D59-B055-E37683A70C4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90"/>
          <ac:inkMkLst>
            <pc:docMk/>
            <pc:sldMk cId="3159803481" sldId="268"/>
            <ac:inkMk id="63" creationId="{147D149A-7624-48AD-A2BA-441F1A7A39F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89"/>
          <ac:inkMkLst>
            <pc:docMk/>
            <pc:sldMk cId="3159803481" sldId="268"/>
            <ac:inkMk id="64" creationId="{31B09C9C-11E1-4C6F-AC31-4BA996A955F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88"/>
          <ac:inkMkLst>
            <pc:docMk/>
            <pc:sldMk cId="3159803481" sldId="268"/>
            <ac:inkMk id="65" creationId="{9D16E3CF-1152-498F-B5CE-FE16FDFABCF2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87"/>
          <ac:inkMkLst>
            <pc:docMk/>
            <pc:sldMk cId="3159803481" sldId="268"/>
            <ac:inkMk id="66" creationId="{A6B2E597-5EEB-4B6F-BFAA-1BE7E94278C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32" v="86"/>
          <ac:inkMkLst>
            <pc:docMk/>
            <pc:sldMk cId="3159803481" sldId="268"/>
            <ac:inkMk id="67" creationId="{575FE5E4-6855-401A-87BA-6529AAE77EF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85"/>
          <ac:inkMkLst>
            <pc:docMk/>
            <pc:sldMk cId="3159803481" sldId="268"/>
            <ac:inkMk id="68" creationId="{5559B7AB-243A-4EB9-826C-1E9472FBADC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84"/>
          <ac:inkMkLst>
            <pc:docMk/>
            <pc:sldMk cId="3159803481" sldId="268"/>
            <ac:inkMk id="69" creationId="{3035F05C-F572-4AC8-AB4C-50A87B846F0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83"/>
          <ac:inkMkLst>
            <pc:docMk/>
            <pc:sldMk cId="3159803481" sldId="268"/>
            <ac:inkMk id="70" creationId="{CFCFB0A0-3070-45EA-BBDC-FF53E4A7E55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82"/>
          <ac:inkMkLst>
            <pc:docMk/>
            <pc:sldMk cId="3159803481" sldId="268"/>
            <ac:inkMk id="71" creationId="{4822CAED-E62C-457C-8B6F-EF7AA03D81C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81"/>
          <ac:inkMkLst>
            <pc:docMk/>
            <pc:sldMk cId="3159803481" sldId="268"/>
            <ac:inkMk id="72" creationId="{A119ADB4-3538-4511-8DF1-CBA23BC68C4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80"/>
          <ac:inkMkLst>
            <pc:docMk/>
            <pc:sldMk cId="3159803481" sldId="268"/>
            <ac:inkMk id="73" creationId="{DF72D2C0-7ADD-4F23-846B-A745D28D320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38:53.317" v="79"/>
          <ac:inkMkLst>
            <pc:docMk/>
            <pc:sldMk cId="3159803481" sldId="268"/>
            <ac:inkMk id="74" creationId="{A27663DF-DC0D-4C52-A352-2AF1E2E91643}"/>
          </ac:inkMkLst>
        </pc:inkChg>
      </pc:sldChg>
      <pc:sldChg chg="addSp delSp">
        <pc:chgData name="Maria Zafar" userId="S::maria.zafar@ucp.edu.pk::ac1be633-9544-487e-8245-7311934249c5" providerId="AD" clId="Web-{F8313CE4-C0B3-9AF5-77C8-5C722A7DC7A3}" dt="2021-04-28T05:51:26.555" v="241"/>
        <pc:sldMkLst>
          <pc:docMk/>
          <pc:sldMk cId="1422137480" sldId="309"/>
        </pc:sldMkLst>
        <pc:inkChg chg="add del">
          <ac:chgData name="Maria Zafar" userId="S::maria.zafar@ucp.edu.pk::ac1be633-9544-487e-8245-7311934249c5" providerId="AD" clId="Web-{F8313CE4-C0B3-9AF5-77C8-5C722A7DC7A3}" dt="2021-04-28T05:47:26.768" v="139"/>
          <ac:inkMkLst>
            <pc:docMk/>
            <pc:sldMk cId="1422137480" sldId="309"/>
            <ac:inkMk id="4" creationId="{B6631724-5ACC-4AB6-AE08-CD44F98F150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55" v="241"/>
          <ac:inkMkLst>
            <pc:docMk/>
            <pc:sldMk cId="1422137480" sldId="309"/>
            <ac:inkMk id="7" creationId="{FC8F21AA-FE08-4285-98BA-AEE00D8FCDA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55" v="240"/>
          <ac:inkMkLst>
            <pc:docMk/>
            <pc:sldMk cId="1422137480" sldId="309"/>
            <ac:inkMk id="8" creationId="{754A6162-0798-4CFF-83A6-2CDC01F7B37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55" v="239"/>
          <ac:inkMkLst>
            <pc:docMk/>
            <pc:sldMk cId="1422137480" sldId="309"/>
            <ac:inkMk id="9" creationId="{0C3C7FF7-8C43-46B9-B716-19C25C1E72F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55" v="238"/>
          <ac:inkMkLst>
            <pc:docMk/>
            <pc:sldMk cId="1422137480" sldId="309"/>
            <ac:inkMk id="10" creationId="{BE091030-AAC4-4CBB-9F30-FF778F5DE3D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55" v="237"/>
          <ac:inkMkLst>
            <pc:docMk/>
            <pc:sldMk cId="1422137480" sldId="309"/>
            <ac:inkMk id="11" creationId="{82195CF8-543B-4E0E-BA5D-9B875ADD443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55" v="236"/>
          <ac:inkMkLst>
            <pc:docMk/>
            <pc:sldMk cId="1422137480" sldId="309"/>
            <ac:inkMk id="12" creationId="{5FBD8167-2860-45AE-A5A8-778A8953031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35"/>
          <ac:inkMkLst>
            <pc:docMk/>
            <pc:sldMk cId="1422137480" sldId="309"/>
            <ac:inkMk id="13" creationId="{9809ECC8-4BAA-4BC5-A050-9ABD33ECD5C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34"/>
          <ac:inkMkLst>
            <pc:docMk/>
            <pc:sldMk cId="1422137480" sldId="309"/>
            <ac:inkMk id="14" creationId="{82ABDDDF-01FA-480C-BE5E-369EF06FB85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33"/>
          <ac:inkMkLst>
            <pc:docMk/>
            <pc:sldMk cId="1422137480" sldId="309"/>
            <ac:inkMk id="15" creationId="{ABF13FA3-F050-4A58-A1DC-636A7D2DFA5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32"/>
          <ac:inkMkLst>
            <pc:docMk/>
            <pc:sldMk cId="1422137480" sldId="309"/>
            <ac:inkMk id="16" creationId="{636931A5-CF57-4396-B9F8-EDEFA838284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31"/>
          <ac:inkMkLst>
            <pc:docMk/>
            <pc:sldMk cId="1422137480" sldId="309"/>
            <ac:inkMk id="17" creationId="{4AF7C5E5-6CAD-4CD7-9106-35086D5E31A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30"/>
          <ac:inkMkLst>
            <pc:docMk/>
            <pc:sldMk cId="1422137480" sldId="309"/>
            <ac:inkMk id="18" creationId="{764D4974-40FE-49D3-A5E3-A813E403E5D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29"/>
          <ac:inkMkLst>
            <pc:docMk/>
            <pc:sldMk cId="1422137480" sldId="309"/>
            <ac:inkMk id="19" creationId="{17B2F435-17DF-482D-B59F-133782F878D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28"/>
          <ac:inkMkLst>
            <pc:docMk/>
            <pc:sldMk cId="1422137480" sldId="309"/>
            <ac:inkMk id="20" creationId="{FBF4BC6D-9619-4F4E-A960-C054B4715C5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27"/>
          <ac:inkMkLst>
            <pc:docMk/>
            <pc:sldMk cId="1422137480" sldId="309"/>
            <ac:inkMk id="21" creationId="{71D7BBF8-8529-49BA-ABE2-C75872B8F78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26"/>
          <ac:inkMkLst>
            <pc:docMk/>
            <pc:sldMk cId="1422137480" sldId="309"/>
            <ac:inkMk id="22" creationId="{A2F96B8D-0354-4325-A391-878209BC340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39" v="225"/>
          <ac:inkMkLst>
            <pc:docMk/>
            <pc:sldMk cId="1422137480" sldId="309"/>
            <ac:inkMk id="23" creationId="{5A4B744F-1A34-4A75-89F6-E0477459ED35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24" v="224"/>
          <ac:inkMkLst>
            <pc:docMk/>
            <pc:sldMk cId="1422137480" sldId="309"/>
            <ac:inkMk id="24" creationId="{273BEF5F-A43D-4013-8D15-21873F0C6D9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24" v="223"/>
          <ac:inkMkLst>
            <pc:docMk/>
            <pc:sldMk cId="1422137480" sldId="309"/>
            <ac:inkMk id="25" creationId="{3612DC1F-BA5A-40FE-BAA9-F2ECF47AE79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24" v="222"/>
          <ac:inkMkLst>
            <pc:docMk/>
            <pc:sldMk cId="1422137480" sldId="309"/>
            <ac:inkMk id="26" creationId="{04F61BBF-627C-4843-A240-11B9FCD1178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24" v="221"/>
          <ac:inkMkLst>
            <pc:docMk/>
            <pc:sldMk cId="1422137480" sldId="309"/>
            <ac:inkMk id="27" creationId="{8E836C5E-5D3C-4E56-B67A-412571430B8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24" v="220"/>
          <ac:inkMkLst>
            <pc:docMk/>
            <pc:sldMk cId="1422137480" sldId="309"/>
            <ac:inkMk id="28" creationId="{B74DC79D-75B4-486A-B006-F588E89D7802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24" v="219"/>
          <ac:inkMkLst>
            <pc:docMk/>
            <pc:sldMk cId="1422137480" sldId="309"/>
            <ac:inkMk id="29" creationId="{E8A5E09B-64AB-4B2C-9EA3-2E36C7357B40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8"/>
          <ac:inkMkLst>
            <pc:docMk/>
            <pc:sldMk cId="1422137480" sldId="309"/>
            <ac:inkMk id="30" creationId="{7B53A87B-F18A-46C6-B0AA-CE4A641991C9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7"/>
          <ac:inkMkLst>
            <pc:docMk/>
            <pc:sldMk cId="1422137480" sldId="309"/>
            <ac:inkMk id="31" creationId="{A343C016-ADD7-4DE7-B9BF-27CA178277C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6"/>
          <ac:inkMkLst>
            <pc:docMk/>
            <pc:sldMk cId="1422137480" sldId="309"/>
            <ac:inkMk id="32" creationId="{2F119A91-C34B-4CC6-9B18-F4B399D2A76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5"/>
          <ac:inkMkLst>
            <pc:docMk/>
            <pc:sldMk cId="1422137480" sldId="309"/>
            <ac:inkMk id="33" creationId="{5901A74E-B051-4FC1-9902-E4D00206CE2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4"/>
          <ac:inkMkLst>
            <pc:docMk/>
            <pc:sldMk cId="1422137480" sldId="309"/>
            <ac:inkMk id="34" creationId="{357810CA-B9CC-444E-B8D4-03ED289F655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3"/>
          <ac:inkMkLst>
            <pc:docMk/>
            <pc:sldMk cId="1422137480" sldId="309"/>
            <ac:inkMk id="35" creationId="{1742E292-C165-41A8-A578-6B24D521DF1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2"/>
          <ac:inkMkLst>
            <pc:docMk/>
            <pc:sldMk cId="1422137480" sldId="309"/>
            <ac:inkMk id="36" creationId="{2E213FBC-670C-4326-A262-BD4BF96F9730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1"/>
          <ac:inkMkLst>
            <pc:docMk/>
            <pc:sldMk cId="1422137480" sldId="309"/>
            <ac:inkMk id="37" creationId="{71FACC5A-3CD3-463E-9220-7E49509CE00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10"/>
          <ac:inkMkLst>
            <pc:docMk/>
            <pc:sldMk cId="1422137480" sldId="309"/>
            <ac:inkMk id="38" creationId="{3ABBBF54-BCAD-428F-9CE7-A0912198A31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9"/>
          <ac:inkMkLst>
            <pc:docMk/>
            <pc:sldMk cId="1422137480" sldId="309"/>
            <ac:inkMk id="39" creationId="{A3EA5E7A-E6A6-4107-BB8C-4E1D2D26284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8"/>
          <ac:inkMkLst>
            <pc:docMk/>
            <pc:sldMk cId="1422137480" sldId="309"/>
            <ac:inkMk id="40" creationId="{1455925A-A85C-435F-B31E-31E86579B4E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7"/>
          <ac:inkMkLst>
            <pc:docMk/>
            <pc:sldMk cId="1422137480" sldId="309"/>
            <ac:inkMk id="41" creationId="{A7D05E57-1D3F-4402-84C2-263A79218D1A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6"/>
          <ac:inkMkLst>
            <pc:docMk/>
            <pc:sldMk cId="1422137480" sldId="309"/>
            <ac:inkMk id="42" creationId="{F66F8A45-D8A2-484A-AB9B-8202C82D9593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5"/>
          <ac:inkMkLst>
            <pc:docMk/>
            <pc:sldMk cId="1422137480" sldId="309"/>
            <ac:inkMk id="43" creationId="{031CAECC-5A19-4CFD-BD6A-9722911FF25C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4"/>
          <ac:inkMkLst>
            <pc:docMk/>
            <pc:sldMk cId="1422137480" sldId="309"/>
            <ac:inkMk id="44" creationId="{C5EE7ED1-9F45-45BF-9072-059B89966768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508" v="203"/>
          <ac:inkMkLst>
            <pc:docMk/>
            <pc:sldMk cId="1422137480" sldId="309"/>
            <ac:inkMk id="45" creationId="{3DD19995-EDCA-43AB-AA5E-A1A768037C1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202"/>
          <ac:inkMkLst>
            <pc:docMk/>
            <pc:sldMk cId="1422137480" sldId="309"/>
            <ac:inkMk id="46" creationId="{7CA3275B-9632-4CC1-A391-2858685D9F72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201"/>
          <ac:inkMkLst>
            <pc:docMk/>
            <pc:sldMk cId="1422137480" sldId="309"/>
            <ac:inkMk id="47" creationId="{BE0E485D-E235-414F-A714-3225F4C3EA1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200"/>
          <ac:inkMkLst>
            <pc:docMk/>
            <pc:sldMk cId="1422137480" sldId="309"/>
            <ac:inkMk id="48" creationId="{08CDF77C-AFFB-4B5A-A167-AD62648B5577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9"/>
          <ac:inkMkLst>
            <pc:docMk/>
            <pc:sldMk cId="1422137480" sldId="309"/>
            <ac:inkMk id="49" creationId="{7D207630-0693-425D-BC17-EA3D06C124D6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8"/>
          <ac:inkMkLst>
            <pc:docMk/>
            <pc:sldMk cId="1422137480" sldId="309"/>
            <ac:inkMk id="50" creationId="{64FEFDF4-7C37-4AFC-8018-F6260459B91D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7"/>
          <ac:inkMkLst>
            <pc:docMk/>
            <pc:sldMk cId="1422137480" sldId="309"/>
            <ac:inkMk id="51" creationId="{8E02CC6D-7B32-4E24-ABC4-E4836ABF84A1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6"/>
          <ac:inkMkLst>
            <pc:docMk/>
            <pc:sldMk cId="1422137480" sldId="309"/>
            <ac:inkMk id="52" creationId="{FAE3E13B-AD1B-427C-90FA-29F874CF21A4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5"/>
          <ac:inkMkLst>
            <pc:docMk/>
            <pc:sldMk cId="1422137480" sldId="309"/>
            <ac:inkMk id="53" creationId="{C3066973-3689-4E62-AA29-B8DCEB393B40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4"/>
          <ac:inkMkLst>
            <pc:docMk/>
            <pc:sldMk cId="1422137480" sldId="309"/>
            <ac:inkMk id="54" creationId="{0DAA8B38-8607-474A-9C9F-5D9FBD08C2AF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3"/>
          <ac:inkMkLst>
            <pc:docMk/>
            <pc:sldMk cId="1422137480" sldId="309"/>
            <ac:inkMk id="55" creationId="{39531267-C69A-4F38-A597-655A5DC1B29E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2"/>
          <ac:inkMkLst>
            <pc:docMk/>
            <pc:sldMk cId="1422137480" sldId="309"/>
            <ac:inkMk id="56" creationId="{1E276D72-EFCF-42C9-8119-2B7C656A906B}"/>
          </ac:inkMkLst>
        </pc:inkChg>
        <pc:inkChg chg="add del">
          <ac:chgData name="Maria Zafar" userId="S::maria.zafar@ucp.edu.pk::ac1be633-9544-487e-8245-7311934249c5" providerId="AD" clId="Web-{F8313CE4-C0B3-9AF5-77C8-5C722A7DC7A3}" dt="2021-04-28T05:51:26.493" v="191"/>
          <ac:inkMkLst>
            <pc:docMk/>
            <pc:sldMk cId="1422137480" sldId="309"/>
            <ac:inkMk id="57" creationId="{94BF956F-8844-43BB-B620-590A24E6ABD2}"/>
          </ac:inkMkLst>
        </pc:inkChg>
      </pc:sldChg>
    </pc:docChg>
  </pc:docChgLst>
  <pc:docChgLst>
    <pc:chgData name="Maria Zafar" userId="S::maria.zafar@ucp.edu.pk::ac1be633-9544-487e-8245-7311934249c5" providerId="AD" clId="Web-{3B02C19F-604B-2000-B8D8-4ECF40157D5D}"/>
    <pc:docChg chg="modSld">
      <pc:chgData name="Maria Zafar" userId="S::maria.zafar@ucp.edu.pk::ac1be633-9544-487e-8245-7311934249c5" providerId="AD" clId="Web-{3B02C19F-604B-2000-B8D8-4ECF40157D5D}" dt="2021-04-23T09:44:52.381" v="136"/>
      <pc:docMkLst>
        <pc:docMk/>
      </pc:docMkLst>
      <pc:sldChg chg="addSp delSp">
        <pc:chgData name="Maria Zafar" userId="S::maria.zafar@ucp.edu.pk::ac1be633-9544-487e-8245-7311934249c5" providerId="AD" clId="Web-{3B02C19F-604B-2000-B8D8-4ECF40157D5D}" dt="2021-04-23T09:19:40.558" v="3"/>
        <pc:sldMkLst>
          <pc:docMk/>
          <pc:sldMk cId="822715031" sldId="260"/>
        </pc:sldMkLst>
        <pc:inkChg chg="add del">
          <ac:chgData name="Maria Zafar" userId="S::maria.zafar@ucp.edu.pk::ac1be633-9544-487e-8245-7311934249c5" providerId="AD" clId="Web-{3B02C19F-604B-2000-B8D8-4ECF40157D5D}" dt="2021-04-23T09:19:40.558" v="3"/>
          <ac:inkMkLst>
            <pc:docMk/>
            <pc:sldMk cId="822715031" sldId="260"/>
            <ac:inkMk id="4" creationId="{70A6931A-238E-4A1D-8747-15D118A52CB4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19:40.558" v="2"/>
          <ac:inkMkLst>
            <pc:docMk/>
            <pc:sldMk cId="822715031" sldId="260"/>
            <ac:inkMk id="5" creationId="{E13D934E-9E9A-4885-BC0A-62570FD9778A}"/>
          </ac:inkMkLst>
        </pc:inkChg>
      </pc:sldChg>
      <pc:sldChg chg="addSp delSp">
        <pc:chgData name="Maria Zafar" userId="S::maria.zafar@ucp.edu.pk::ac1be633-9544-487e-8245-7311934249c5" providerId="AD" clId="Web-{3B02C19F-604B-2000-B8D8-4ECF40157D5D}" dt="2021-04-23T09:40:33.171" v="85"/>
        <pc:sldMkLst>
          <pc:docMk/>
          <pc:sldMk cId="1607858310" sldId="265"/>
        </pc:sldMkLst>
        <pc:inkChg chg="add del">
          <ac:chgData name="Maria Zafar" userId="S::maria.zafar@ucp.edu.pk::ac1be633-9544-487e-8245-7311934249c5" providerId="AD" clId="Web-{3B02C19F-604B-2000-B8D8-4ECF40157D5D}" dt="2021-04-23T09:40:31.968" v="83"/>
          <ac:inkMkLst>
            <pc:docMk/>
            <pc:sldMk cId="1607858310" sldId="265"/>
            <ac:inkMk id="4" creationId="{E88B437B-FDA0-4250-AA23-1D946E27C9D0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82"/>
          <ac:inkMkLst>
            <pc:docMk/>
            <pc:sldMk cId="1607858310" sldId="265"/>
            <ac:inkMk id="5" creationId="{4F9E4262-4B2B-4A4A-A4D0-6DF564138073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81"/>
          <ac:inkMkLst>
            <pc:docMk/>
            <pc:sldMk cId="1607858310" sldId="265"/>
            <ac:inkMk id="6" creationId="{120E803C-214B-4021-957D-C21EC298FE76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80"/>
          <ac:inkMkLst>
            <pc:docMk/>
            <pc:sldMk cId="1607858310" sldId="265"/>
            <ac:inkMk id="7" creationId="{2E6244A3-794A-46BC-878E-A110A452FA66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9"/>
          <ac:inkMkLst>
            <pc:docMk/>
            <pc:sldMk cId="1607858310" sldId="265"/>
            <ac:inkMk id="8" creationId="{A56ED49F-346C-420C-BF64-C47D536ED288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8"/>
          <ac:inkMkLst>
            <pc:docMk/>
            <pc:sldMk cId="1607858310" sldId="265"/>
            <ac:inkMk id="9" creationId="{6E3881DF-2F22-4A6B-895E-7E8E9CF85CC5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7"/>
          <ac:inkMkLst>
            <pc:docMk/>
            <pc:sldMk cId="1607858310" sldId="265"/>
            <ac:inkMk id="10" creationId="{F4D1C7DF-6B4F-4C09-B1D9-F48A5D579C43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6"/>
          <ac:inkMkLst>
            <pc:docMk/>
            <pc:sldMk cId="1607858310" sldId="265"/>
            <ac:inkMk id="11" creationId="{327A87AC-0EAA-4925-A508-5CBF7373D73F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5"/>
          <ac:inkMkLst>
            <pc:docMk/>
            <pc:sldMk cId="1607858310" sldId="265"/>
            <ac:inkMk id="12" creationId="{6B49B8AC-F8DC-49DE-8592-12BA93A1261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4"/>
          <ac:inkMkLst>
            <pc:docMk/>
            <pc:sldMk cId="1607858310" sldId="265"/>
            <ac:inkMk id="13" creationId="{8A624764-932E-4BA1-9ABA-BB572548720C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68" v="73"/>
          <ac:inkMkLst>
            <pc:docMk/>
            <pc:sldMk cId="1607858310" sldId="265"/>
            <ac:inkMk id="14" creationId="{2F290F4A-6E4A-4284-B95B-1AAA45291BCE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72"/>
          <ac:inkMkLst>
            <pc:docMk/>
            <pc:sldMk cId="1607858310" sldId="265"/>
            <ac:inkMk id="15" creationId="{A0EE850A-0CFA-4565-8E33-12074A467969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71"/>
          <ac:inkMkLst>
            <pc:docMk/>
            <pc:sldMk cId="1607858310" sldId="265"/>
            <ac:inkMk id="16" creationId="{F6CED156-E47F-4CB2-9284-C74904C816F1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70"/>
          <ac:inkMkLst>
            <pc:docMk/>
            <pc:sldMk cId="1607858310" sldId="265"/>
            <ac:inkMk id="17" creationId="{05942EA9-DB05-439B-ACB2-6841C799920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9"/>
          <ac:inkMkLst>
            <pc:docMk/>
            <pc:sldMk cId="1607858310" sldId="265"/>
            <ac:inkMk id="18" creationId="{522ED0E5-B291-44E0-BA02-25B2DAE7930D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8"/>
          <ac:inkMkLst>
            <pc:docMk/>
            <pc:sldMk cId="1607858310" sldId="265"/>
            <ac:inkMk id="19" creationId="{35EDE991-151E-4A5A-B44C-897A04141418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7"/>
          <ac:inkMkLst>
            <pc:docMk/>
            <pc:sldMk cId="1607858310" sldId="265"/>
            <ac:inkMk id="20" creationId="{79687045-3AD7-4A1D-91F3-096E76EE9C52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6"/>
          <ac:inkMkLst>
            <pc:docMk/>
            <pc:sldMk cId="1607858310" sldId="265"/>
            <ac:inkMk id="21" creationId="{9B3E0658-3FBF-4B51-B6C5-5628C1D8DB23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5"/>
          <ac:inkMkLst>
            <pc:docMk/>
            <pc:sldMk cId="1607858310" sldId="265"/>
            <ac:inkMk id="22" creationId="{162C5874-F1DF-4A17-9BB7-44432C4F560F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4"/>
          <ac:inkMkLst>
            <pc:docMk/>
            <pc:sldMk cId="1607858310" sldId="265"/>
            <ac:inkMk id="23" creationId="{96196E7B-FE72-4CB6-B678-106A513DF702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3"/>
          <ac:inkMkLst>
            <pc:docMk/>
            <pc:sldMk cId="1607858310" sldId="265"/>
            <ac:inkMk id="24" creationId="{744AA518-53B2-4C68-A988-1441212A3E4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2"/>
          <ac:inkMkLst>
            <pc:docMk/>
            <pc:sldMk cId="1607858310" sldId="265"/>
            <ac:inkMk id="25" creationId="{48D7F625-8E03-4C7C-AE30-0C20901713BF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1"/>
          <ac:inkMkLst>
            <pc:docMk/>
            <pc:sldMk cId="1607858310" sldId="265"/>
            <ac:inkMk id="26" creationId="{4C864E6C-0B09-417E-AD9E-A73074A202F7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60"/>
          <ac:inkMkLst>
            <pc:docMk/>
            <pc:sldMk cId="1607858310" sldId="265"/>
            <ac:inkMk id="27" creationId="{C621998C-F236-45BC-899A-C81D7FFF09A5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59"/>
          <ac:inkMkLst>
            <pc:docMk/>
            <pc:sldMk cId="1607858310" sldId="265"/>
            <ac:inkMk id="28" creationId="{1837A70F-D59F-47F3-86B1-954725137A45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58"/>
          <ac:inkMkLst>
            <pc:docMk/>
            <pc:sldMk cId="1607858310" sldId="265"/>
            <ac:inkMk id="29" creationId="{DCD16695-3DB3-4C22-AA03-F03F10A68F15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57"/>
          <ac:inkMkLst>
            <pc:docMk/>
            <pc:sldMk cId="1607858310" sldId="265"/>
            <ac:inkMk id="30" creationId="{611A6A65-8FA4-4A07-BD4D-0F8108F7308A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1.952" v="56"/>
          <ac:inkMkLst>
            <pc:docMk/>
            <pc:sldMk cId="1607858310" sldId="265"/>
            <ac:inkMk id="31" creationId="{8417A56E-2325-4981-89E9-68A62FC111CD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3.171" v="85"/>
          <ac:inkMkLst>
            <pc:docMk/>
            <pc:sldMk cId="1607858310" sldId="265"/>
            <ac:inkMk id="32" creationId="{127DE0DA-D1D3-41D7-A9E9-DAF7296EB261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0:33.171" v="84"/>
          <ac:inkMkLst>
            <pc:docMk/>
            <pc:sldMk cId="1607858310" sldId="265"/>
            <ac:inkMk id="33" creationId="{07190916-45C5-492D-BAD3-B27930A844EB}"/>
          </ac:inkMkLst>
        </pc:inkChg>
      </pc:sldChg>
      <pc:sldChg chg="addSp delSp">
        <pc:chgData name="Maria Zafar" userId="S::maria.zafar@ucp.edu.pk::ac1be633-9544-487e-8245-7311934249c5" providerId="AD" clId="Web-{3B02C19F-604B-2000-B8D8-4ECF40157D5D}" dt="2021-04-23T09:38:17.401" v="25"/>
        <pc:sldMkLst>
          <pc:docMk/>
          <pc:sldMk cId="1274580406" sldId="267"/>
        </pc:sldMkLst>
        <pc:inkChg chg="add del">
          <ac:chgData name="Maria Zafar" userId="S::maria.zafar@ucp.edu.pk::ac1be633-9544-487e-8245-7311934249c5" providerId="AD" clId="Web-{3B02C19F-604B-2000-B8D8-4ECF40157D5D}" dt="2021-04-23T09:38:17.401" v="25"/>
          <ac:inkMkLst>
            <pc:docMk/>
            <pc:sldMk cId="1274580406" sldId="267"/>
            <ac:inkMk id="3" creationId="{A0C956F6-460A-4A8F-B68A-6B58794BEE76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401" v="24"/>
          <ac:inkMkLst>
            <pc:docMk/>
            <pc:sldMk cId="1274580406" sldId="267"/>
            <ac:inkMk id="8" creationId="{CF69C4E3-5A64-4E5B-926E-63571D7871B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401" v="23"/>
          <ac:inkMkLst>
            <pc:docMk/>
            <pc:sldMk cId="1274580406" sldId="267"/>
            <ac:inkMk id="9" creationId="{6DE8EC5F-69D9-429C-BDCE-6B927E6F2A79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22"/>
          <ac:inkMkLst>
            <pc:docMk/>
            <pc:sldMk cId="1274580406" sldId="267"/>
            <ac:inkMk id="17" creationId="{E7E62555-79D2-4261-81DB-1A023CFF32B8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21"/>
          <ac:inkMkLst>
            <pc:docMk/>
            <pc:sldMk cId="1274580406" sldId="267"/>
            <ac:inkMk id="20" creationId="{19D6E85E-5F15-4005-8CC9-974FEE11A920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20"/>
          <ac:inkMkLst>
            <pc:docMk/>
            <pc:sldMk cId="1274580406" sldId="267"/>
            <ac:inkMk id="26" creationId="{F827756C-6448-4FAC-A0C0-671D5404470E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19"/>
          <ac:inkMkLst>
            <pc:docMk/>
            <pc:sldMk cId="1274580406" sldId="267"/>
            <ac:inkMk id="27" creationId="{C589E6EA-F0EB-4854-8EDF-08237047D7AD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18"/>
          <ac:inkMkLst>
            <pc:docMk/>
            <pc:sldMk cId="1274580406" sldId="267"/>
            <ac:inkMk id="28" creationId="{23FA0E97-3A75-4218-836E-50AE2E6B4E01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17"/>
          <ac:inkMkLst>
            <pc:docMk/>
            <pc:sldMk cId="1274580406" sldId="267"/>
            <ac:inkMk id="29" creationId="{C92F2F4F-A3B5-4947-B9BC-43DA09A32B31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16"/>
          <ac:inkMkLst>
            <pc:docMk/>
            <pc:sldMk cId="1274580406" sldId="267"/>
            <ac:inkMk id="30" creationId="{8090DC8E-102F-43CE-95C2-FF26F94DDF1D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38:17.386" v="15"/>
          <ac:inkMkLst>
            <pc:docMk/>
            <pc:sldMk cId="1274580406" sldId="267"/>
            <ac:inkMk id="31" creationId="{95B9FC3B-43AA-43B8-9002-4725CC1EA929}"/>
          </ac:inkMkLst>
        </pc:inkChg>
      </pc:sldChg>
      <pc:sldChg chg="addSp delSp">
        <pc:chgData name="Maria Zafar" userId="S::maria.zafar@ucp.edu.pk::ac1be633-9544-487e-8245-7311934249c5" providerId="AD" clId="Web-{3B02C19F-604B-2000-B8D8-4ECF40157D5D}" dt="2021-04-23T09:44:52.381" v="136"/>
        <pc:sldMkLst>
          <pc:docMk/>
          <pc:sldMk cId="4117851566" sldId="299"/>
        </pc:sldMkLst>
        <pc:inkChg chg="add del">
          <ac:chgData name="Maria Zafar" userId="S::maria.zafar@ucp.edu.pk::ac1be633-9544-487e-8245-7311934249c5" providerId="AD" clId="Web-{3B02C19F-604B-2000-B8D8-4ECF40157D5D}" dt="2021-04-23T09:44:52.381" v="136"/>
          <ac:inkMkLst>
            <pc:docMk/>
            <pc:sldMk cId="4117851566" sldId="299"/>
            <ac:inkMk id="4" creationId="{E0F5BAA1-A306-4C71-A7D6-E9E18D422CA7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35"/>
          <ac:inkMkLst>
            <pc:docMk/>
            <pc:sldMk cId="4117851566" sldId="299"/>
            <ac:inkMk id="5" creationId="{EA94D4B2-8911-484A-9E31-86638A88DA83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34"/>
          <ac:inkMkLst>
            <pc:docMk/>
            <pc:sldMk cId="4117851566" sldId="299"/>
            <ac:inkMk id="6" creationId="{C38DC6D6-18AC-42AA-A118-6D689C97A246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33"/>
          <ac:inkMkLst>
            <pc:docMk/>
            <pc:sldMk cId="4117851566" sldId="299"/>
            <ac:inkMk id="7" creationId="{F3F50235-130B-418D-9D20-98D6881015A8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32"/>
          <ac:inkMkLst>
            <pc:docMk/>
            <pc:sldMk cId="4117851566" sldId="299"/>
            <ac:inkMk id="8" creationId="{09D55165-25BE-4FB4-9001-21F986828ED6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31"/>
          <ac:inkMkLst>
            <pc:docMk/>
            <pc:sldMk cId="4117851566" sldId="299"/>
            <ac:inkMk id="9" creationId="{64DF0EC7-0873-4BB0-9C2D-4635B59F5464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30"/>
          <ac:inkMkLst>
            <pc:docMk/>
            <pc:sldMk cId="4117851566" sldId="299"/>
            <ac:inkMk id="10" creationId="{2B52D5BB-A91D-4692-B13A-54735F4FD891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29"/>
          <ac:inkMkLst>
            <pc:docMk/>
            <pc:sldMk cId="4117851566" sldId="299"/>
            <ac:inkMk id="11" creationId="{1E9BB767-19AC-489A-8DFF-A86FF488896E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28"/>
          <ac:inkMkLst>
            <pc:docMk/>
            <pc:sldMk cId="4117851566" sldId="299"/>
            <ac:inkMk id="12" creationId="{82AE3E31-9FCD-4809-89B7-7286AE53813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27"/>
          <ac:inkMkLst>
            <pc:docMk/>
            <pc:sldMk cId="4117851566" sldId="299"/>
            <ac:inkMk id="13" creationId="{FE6344BF-2D96-44F1-8550-10D00D696FD5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26"/>
          <ac:inkMkLst>
            <pc:docMk/>
            <pc:sldMk cId="4117851566" sldId="299"/>
            <ac:inkMk id="14" creationId="{05A6A25A-F96A-44B8-A3B8-A5BF20AAF788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81" v="125"/>
          <ac:inkMkLst>
            <pc:docMk/>
            <pc:sldMk cId="4117851566" sldId="299"/>
            <ac:inkMk id="15" creationId="{F3D690FE-C8B9-4FDE-A646-BBD74B10E647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24"/>
          <ac:inkMkLst>
            <pc:docMk/>
            <pc:sldMk cId="4117851566" sldId="299"/>
            <ac:inkMk id="16" creationId="{FAC908EC-0509-4016-AF21-B2F6EA55BE32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23"/>
          <ac:inkMkLst>
            <pc:docMk/>
            <pc:sldMk cId="4117851566" sldId="299"/>
            <ac:inkMk id="17" creationId="{4A51E3BC-F6F1-447E-817D-2233E7B261D9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22"/>
          <ac:inkMkLst>
            <pc:docMk/>
            <pc:sldMk cId="4117851566" sldId="299"/>
            <ac:inkMk id="18" creationId="{C5EA37E6-92D4-4CF1-BAB1-CFFCF436E2F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21"/>
          <ac:inkMkLst>
            <pc:docMk/>
            <pc:sldMk cId="4117851566" sldId="299"/>
            <ac:inkMk id="19" creationId="{9B60786B-AE2E-4B25-8DBF-35ED48DD5AF5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20"/>
          <ac:inkMkLst>
            <pc:docMk/>
            <pc:sldMk cId="4117851566" sldId="299"/>
            <ac:inkMk id="20" creationId="{B4AE9C2D-1E29-48EC-976D-6354E4C3BA76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9"/>
          <ac:inkMkLst>
            <pc:docMk/>
            <pc:sldMk cId="4117851566" sldId="299"/>
            <ac:inkMk id="21" creationId="{39138B11-65D9-4F15-AF4E-92EAD7A5F48B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8"/>
          <ac:inkMkLst>
            <pc:docMk/>
            <pc:sldMk cId="4117851566" sldId="299"/>
            <ac:inkMk id="22" creationId="{95AAA866-ED9D-4844-BED9-FB863586BED7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7"/>
          <ac:inkMkLst>
            <pc:docMk/>
            <pc:sldMk cId="4117851566" sldId="299"/>
            <ac:inkMk id="23" creationId="{DA85FA93-BB5A-43C1-9791-1AEAEA141B64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6"/>
          <ac:inkMkLst>
            <pc:docMk/>
            <pc:sldMk cId="4117851566" sldId="299"/>
            <ac:inkMk id="24" creationId="{60BF89A4-3366-46DD-A3CD-FAE0305971D2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5"/>
          <ac:inkMkLst>
            <pc:docMk/>
            <pc:sldMk cId="4117851566" sldId="299"/>
            <ac:inkMk id="25" creationId="{B10E1963-11B4-419E-BE99-128C95CD59DB}"/>
          </ac:inkMkLst>
        </pc:inkChg>
        <pc:inkChg chg="add">
          <ac:chgData name="Maria Zafar" userId="S::maria.zafar@ucp.edu.pk::ac1be633-9544-487e-8245-7311934249c5" providerId="AD" clId="Web-{3B02C19F-604B-2000-B8D8-4ECF40157D5D}" dt="2021-04-23T09:44:38.272" v="108"/>
          <ac:inkMkLst>
            <pc:docMk/>
            <pc:sldMk cId="4117851566" sldId="299"/>
            <ac:inkMk id="26" creationId="{FA0737AA-4576-42CB-92E9-026848F22D5F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4"/>
          <ac:inkMkLst>
            <pc:docMk/>
            <pc:sldMk cId="4117851566" sldId="299"/>
            <ac:inkMk id="27" creationId="{BCBFA8F4-6ED0-4BEB-8ED4-D0BEA52895CD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3"/>
          <ac:inkMkLst>
            <pc:docMk/>
            <pc:sldMk cId="4117851566" sldId="299"/>
            <ac:inkMk id="28" creationId="{FB362F37-962A-4783-B040-D1699D95AB37}"/>
          </ac:inkMkLst>
        </pc:inkChg>
        <pc:inkChg chg="add del">
          <ac:chgData name="Maria Zafar" userId="S::maria.zafar@ucp.edu.pk::ac1be633-9544-487e-8245-7311934249c5" providerId="AD" clId="Web-{3B02C19F-604B-2000-B8D8-4ECF40157D5D}" dt="2021-04-23T09:44:52.366" v="112"/>
          <ac:inkMkLst>
            <pc:docMk/>
            <pc:sldMk cId="4117851566" sldId="299"/>
            <ac:inkMk id="29" creationId="{D3A0B7F1-9AD7-4C92-A674-E8698690C8EB}"/>
          </ac:inkMkLst>
        </pc:inkChg>
      </pc:sldChg>
    </pc:docChg>
  </pc:docChgLst>
  <pc:docChgLst>
    <pc:chgData name="Maria Zafar" userId="S::maria.zafar@ucp.edu.pk::ac1be633-9544-487e-8245-7311934249c5" providerId="AD" clId="Web-{703571FF-F2E2-B2E3-45AF-24AA1BEE7D9E}"/>
    <pc:docChg chg="modSld">
      <pc:chgData name="Maria Zafar" userId="S::maria.zafar@ucp.edu.pk::ac1be633-9544-487e-8245-7311934249c5" providerId="AD" clId="Web-{703571FF-F2E2-B2E3-45AF-24AA1BEE7D9E}" dt="2021-04-22T05:58:42.930" v="33"/>
      <pc:docMkLst>
        <pc:docMk/>
      </pc:docMkLst>
      <pc:sldChg chg="addSp delSp">
        <pc:chgData name="Maria Zafar" userId="S::maria.zafar@ucp.edu.pk::ac1be633-9544-487e-8245-7311934249c5" providerId="AD" clId="Web-{703571FF-F2E2-B2E3-45AF-24AA1BEE7D9E}" dt="2021-04-22T05:57:18.960" v="7"/>
        <pc:sldMkLst>
          <pc:docMk/>
          <pc:sldMk cId="1274580406" sldId="267"/>
        </pc:sldMkLst>
        <pc:inkChg chg="add del">
          <ac:chgData name="Maria Zafar" userId="S::maria.zafar@ucp.edu.pk::ac1be633-9544-487e-8245-7311934249c5" providerId="AD" clId="Web-{703571FF-F2E2-B2E3-45AF-24AA1BEE7D9E}" dt="2021-04-22T05:57:18.960" v="7"/>
          <ac:inkMkLst>
            <pc:docMk/>
            <pc:sldMk cId="1274580406" sldId="267"/>
            <ac:inkMk id="3" creationId="{D3C2A21D-C707-4190-8A7C-8ECD3561A073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7:18.960" v="6"/>
          <ac:inkMkLst>
            <pc:docMk/>
            <pc:sldMk cId="1274580406" sldId="267"/>
            <ac:inkMk id="8" creationId="{50018C82-9FE8-4C28-9C55-1928FE145044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7:18.960" v="5"/>
          <ac:inkMkLst>
            <pc:docMk/>
            <pc:sldMk cId="1274580406" sldId="267"/>
            <ac:inkMk id="9" creationId="{2A35A7CA-8EE7-48CF-A177-51A885732E23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7:18.960" v="4"/>
          <ac:inkMkLst>
            <pc:docMk/>
            <pc:sldMk cId="1274580406" sldId="267"/>
            <ac:inkMk id="17" creationId="{B2FD696C-506F-49DC-BA58-271228A14F91}"/>
          </ac:inkMkLst>
        </pc:inkChg>
      </pc:sldChg>
      <pc:sldChg chg="addSp delSp">
        <pc:chgData name="Maria Zafar" userId="S::maria.zafar@ucp.edu.pk::ac1be633-9544-487e-8245-7311934249c5" providerId="AD" clId="Web-{703571FF-F2E2-B2E3-45AF-24AA1BEE7D9E}" dt="2021-04-22T05:58:42.930" v="33"/>
        <pc:sldMkLst>
          <pc:docMk/>
          <pc:sldMk cId="3469806794" sldId="284"/>
        </pc:sldMkLst>
        <pc:inkChg chg="add del">
          <ac:chgData name="Maria Zafar" userId="S::maria.zafar@ucp.edu.pk::ac1be633-9544-487e-8245-7311934249c5" providerId="AD" clId="Web-{703571FF-F2E2-B2E3-45AF-24AA1BEE7D9E}" dt="2021-04-22T05:58:42.930" v="33"/>
          <ac:inkMkLst>
            <pc:docMk/>
            <pc:sldMk cId="3469806794" sldId="284"/>
            <ac:inkMk id="11" creationId="{15DE4600-F4D0-4AB2-92C0-78724D7BA2EE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30" v="32"/>
          <ac:inkMkLst>
            <pc:docMk/>
            <pc:sldMk cId="3469806794" sldId="284"/>
            <ac:inkMk id="12" creationId="{1906BF51-5632-4B4E-8348-B5742F6619AE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30" v="31"/>
          <ac:inkMkLst>
            <pc:docMk/>
            <pc:sldMk cId="3469806794" sldId="284"/>
            <ac:inkMk id="13" creationId="{1D01F75E-C805-4AE1-BE96-452406BB2FD5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30" v="30"/>
          <ac:inkMkLst>
            <pc:docMk/>
            <pc:sldMk cId="3469806794" sldId="284"/>
            <ac:inkMk id="14" creationId="{F5871092-21CD-42A7-88CF-E438A4924428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9"/>
          <ac:inkMkLst>
            <pc:docMk/>
            <pc:sldMk cId="3469806794" sldId="284"/>
            <ac:inkMk id="15" creationId="{2504C5A9-7EA4-4626-AF61-4E694A54EC2A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8"/>
          <ac:inkMkLst>
            <pc:docMk/>
            <pc:sldMk cId="3469806794" sldId="284"/>
            <ac:inkMk id="16" creationId="{92518A13-2DCB-4D16-97A0-9FDB4030659A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7"/>
          <ac:inkMkLst>
            <pc:docMk/>
            <pc:sldMk cId="3469806794" sldId="284"/>
            <ac:inkMk id="17" creationId="{57BFA3E8-1A2C-4FB4-9C40-30C5EAB78E5F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6"/>
          <ac:inkMkLst>
            <pc:docMk/>
            <pc:sldMk cId="3469806794" sldId="284"/>
            <ac:inkMk id="18" creationId="{E472C365-B7D0-4891-927E-06A9925A40BE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5"/>
          <ac:inkMkLst>
            <pc:docMk/>
            <pc:sldMk cId="3469806794" sldId="284"/>
            <ac:inkMk id="19" creationId="{4E8E4262-00A4-4B8C-9D55-0A47EC238102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4"/>
          <ac:inkMkLst>
            <pc:docMk/>
            <pc:sldMk cId="3469806794" sldId="284"/>
            <ac:inkMk id="20" creationId="{5BF55516-C5E1-4D4F-8D9B-F55D9E8A3B2B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3"/>
          <ac:inkMkLst>
            <pc:docMk/>
            <pc:sldMk cId="3469806794" sldId="284"/>
            <ac:inkMk id="21" creationId="{A5472FC0-70B5-4277-99A2-3ACEE0235069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2"/>
          <ac:inkMkLst>
            <pc:docMk/>
            <pc:sldMk cId="3469806794" sldId="284"/>
            <ac:inkMk id="22" creationId="{DC34406F-DD07-497B-9C36-B45AA0A6783F}"/>
          </ac:inkMkLst>
        </pc:inkChg>
        <pc:inkChg chg="add del">
          <ac:chgData name="Maria Zafar" userId="S::maria.zafar@ucp.edu.pk::ac1be633-9544-487e-8245-7311934249c5" providerId="AD" clId="Web-{703571FF-F2E2-B2E3-45AF-24AA1BEE7D9E}" dt="2021-04-22T05:58:42.914" v="21"/>
          <ac:inkMkLst>
            <pc:docMk/>
            <pc:sldMk cId="3469806794" sldId="284"/>
            <ac:inkMk id="23" creationId="{FE08255B-C570-45BE-A0B3-7C73DD738E3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6:39:09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 4657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9:00:42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25770 3810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9:00:42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1032 2275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05:26:1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28628 3995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BD85E-CE93-4BB1-9EC2-8E0D73CA7F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93572-CC81-422A-824F-3A576F5D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/>
              <a:t>Check with the students if it’s now easy to see who can donate safely to which person?</a:t>
            </a:r>
          </a:p>
          <a:p>
            <a:pPr marL="0" indent="0">
              <a:buNone/>
            </a:pPr>
            <a:r>
              <a:rPr lang="en-US" baseline="0"/>
              <a:t>For example:</a:t>
            </a:r>
          </a:p>
          <a:p>
            <a:pPr marL="228600" indent="-22860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Saman</a:t>
            </a:r>
            <a:r>
              <a:rPr lang="en-US" baseline="0"/>
              <a:t> to donate blood to Bashir? (No, because Bashir does not have the A antigen)</a:t>
            </a:r>
          </a:p>
          <a:p>
            <a:pPr marL="228600" indent="-22860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Azeem</a:t>
            </a:r>
            <a:r>
              <a:rPr lang="en-US" baseline="0"/>
              <a:t> to donate blood to </a:t>
            </a:r>
            <a:r>
              <a:rPr lang="en-US" baseline="0" err="1"/>
              <a:t>Emre</a:t>
            </a:r>
            <a:r>
              <a:rPr lang="en-US" baseline="0"/>
              <a:t>? (Yes, because </a:t>
            </a:r>
            <a:r>
              <a:rPr lang="en-US" baseline="0" err="1"/>
              <a:t>Azeem</a:t>
            </a:r>
            <a:r>
              <a:rPr lang="en-US" baseline="0"/>
              <a:t> has neither the A nor the B antigen, and because he is Rh-positive, just like </a:t>
            </a:r>
            <a:r>
              <a:rPr lang="en-US" baseline="0" err="1"/>
              <a:t>Emre</a:t>
            </a:r>
            <a:r>
              <a:rPr lang="en-US" baseline="0"/>
              <a:t>)</a:t>
            </a:r>
          </a:p>
          <a:p>
            <a:pPr marL="228600" indent="-228600" rtl="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Emre</a:t>
            </a:r>
            <a:r>
              <a:rPr lang="en-US" baseline="0"/>
              <a:t> to donate blood to </a:t>
            </a:r>
            <a:r>
              <a:rPr lang="en-US" baseline="0" err="1"/>
              <a:t>Azeem</a:t>
            </a:r>
            <a:r>
              <a:rPr lang="en-US" baseline="0"/>
              <a:t>? (No, because </a:t>
            </a:r>
            <a:r>
              <a:rPr lang="en-US" baseline="0" err="1"/>
              <a:t>Emre</a:t>
            </a:r>
            <a:r>
              <a:rPr lang="en-US" baseline="0"/>
              <a:t> has the B antigen that </a:t>
            </a:r>
            <a:r>
              <a:rPr lang="en-US" baseline="0" err="1"/>
              <a:t>Emre</a:t>
            </a:r>
            <a:r>
              <a:rPr lang="en-US" baseline="0"/>
              <a:t> does not have)</a:t>
            </a:r>
          </a:p>
          <a:p>
            <a:pPr marL="228600" indent="-228600" rtl="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Emre</a:t>
            </a:r>
            <a:r>
              <a:rPr lang="en-US" baseline="0"/>
              <a:t> to donate blood to </a:t>
            </a:r>
            <a:r>
              <a:rPr lang="en-US" baseline="0" err="1"/>
              <a:t>Jaun</a:t>
            </a:r>
            <a:r>
              <a:rPr lang="en-US" baseline="0"/>
              <a:t>? (No, because even though they both only have the B antigen, </a:t>
            </a:r>
            <a:r>
              <a:rPr lang="en-US" baseline="0" err="1"/>
              <a:t>Jaun</a:t>
            </a:r>
            <a:r>
              <a:rPr lang="en-US" baseline="0"/>
              <a:t> is Rh-negative, while </a:t>
            </a:r>
            <a:r>
              <a:rPr lang="en-US" baseline="0" err="1"/>
              <a:t>Emre</a:t>
            </a:r>
            <a:r>
              <a:rPr lang="en-US" baseline="0"/>
              <a:t> is Rh-positive)</a:t>
            </a:r>
          </a:p>
          <a:p>
            <a:pPr marL="228600" indent="-228600" rtl="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Afshaan</a:t>
            </a:r>
            <a:r>
              <a:rPr lang="en-US" baseline="0"/>
              <a:t> to donate to </a:t>
            </a:r>
            <a:r>
              <a:rPr lang="en-US" baseline="0" err="1"/>
              <a:t>Jaun</a:t>
            </a:r>
            <a:r>
              <a:rPr lang="en-US" baseline="0"/>
              <a:t>? (Yes, they are both B-</a:t>
            </a:r>
            <a:r>
              <a:rPr lang="en-US" baseline="0" err="1"/>
              <a:t>ve</a:t>
            </a:r>
            <a:r>
              <a:rPr lang="en-US" baseline="0"/>
              <a:t>, both have the B antigen, neither has the Rhesus factor)</a:t>
            </a:r>
          </a:p>
          <a:p>
            <a:pPr marL="228600" indent="-228600">
              <a:buAutoNum type="arabicPeriod"/>
            </a:pPr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Proving the second part of De Morgan’s Laws can be a small class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Proving the second part of De Morgan’s Laws can be a small class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Guide the students to list</a:t>
            </a:r>
            <a:r>
              <a:rPr lang="en-US" baseline="0"/>
              <a:t> the regions in </a:t>
            </a:r>
            <a:r>
              <a:rPr lang="en-US"/>
              <a:t>(A ⋂ B)</a:t>
            </a:r>
            <a:r>
              <a:rPr lang="en-US" baseline="0"/>
              <a:t> and then in </a:t>
            </a:r>
            <a:r>
              <a:rPr lang="en-US"/>
              <a:t>(A ⋂ B)’.</a:t>
            </a:r>
          </a:p>
          <a:p>
            <a:r>
              <a:rPr lang="en-US"/>
              <a:t>Then A’, B’ and A’ ⋃ B’.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 of Lecture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set of natural numbers is also called the set of counting numbers.</a:t>
            </a:r>
          </a:p>
          <a:p>
            <a:r>
              <a:rPr lang="en-US"/>
              <a:t>The three dots are called an ellipsis and indicate that the elements of the set continue in a manner suggested by the elements that are listed. </a:t>
            </a:r>
          </a:p>
          <a:p>
            <a:r>
              <a:rPr lang="en-US"/>
              <a:t>The integers …, -4, -3, -2, -1 are negative integers. The integers 1,2,3, are positive integers. </a:t>
            </a:r>
          </a:p>
          <a:p>
            <a:endParaRPr lang="en-US"/>
          </a:p>
          <a:p>
            <a:r>
              <a:rPr lang="en-US"/>
              <a:t>Note that the natural numbers and the positive integers are the same set of numbers.</a:t>
            </a:r>
          </a:p>
          <a:p>
            <a:endParaRPr lang="en-US"/>
          </a:p>
          <a:p>
            <a:r>
              <a:rPr lang="en-US"/>
              <a:t>The integer zero is neither a positive nor a negative integer. </a:t>
            </a:r>
          </a:p>
          <a:p>
            <a:endParaRPr lang="en-US"/>
          </a:p>
          <a:p>
            <a:r>
              <a:rPr lang="en-US"/>
              <a:t>If a number in decimal form terminates or repeats a block of digits, then the </a:t>
            </a:r>
            <a:r>
              <a:rPr lang="en-US" baseline="0"/>
              <a:t> </a:t>
            </a:r>
            <a:r>
              <a:rPr lang="en-US"/>
              <a:t>number is a rational number. </a:t>
            </a:r>
          </a:p>
          <a:p>
            <a:r>
              <a:rPr lang="en-US"/>
              <a:t>Rational numbers can also be written in the form </a:t>
            </a:r>
            <a:r>
              <a:rPr lang="en-US" baseline="0"/>
              <a:t> </a:t>
            </a:r>
            <a:r>
              <a:rPr lang="en-US"/>
              <a:t>where p and q are integers and</a:t>
            </a:r>
            <a:r>
              <a:rPr lang="en-US" baseline="0"/>
              <a:t> q&lt;&gt; 0.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set is a well-defined set if it is possible to determine whether any given item is an element of the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last example leads to discussion of finite and infinite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 baseline="0"/>
              <a:t> example clarifies that the order of the elements in the set does not matter for the purpose of determining equality. Only membership matters.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0. So, it’s an example</a:t>
            </a:r>
            <a:r>
              <a:rPr lang="en-US" baseline="0"/>
              <a:t> of the empty set.</a:t>
            </a:r>
          </a:p>
          <a:p>
            <a:pPr marL="228600" indent="-228600">
              <a:buAutoNum type="arabicPeriod"/>
            </a:pPr>
            <a:r>
              <a:rPr lang="en-US" baseline="0"/>
              <a:t>0</a:t>
            </a:r>
          </a:p>
          <a:p>
            <a:pPr marL="228600" indent="-228600">
              <a:buAutoNum type="arabicPeriod"/>
            </a:pPr>
            <a:r>
              <a:rPr lang="en-US" baseline="0"/>
              <a:t>the universal set</a:t>
            </a:r>
          </a:p>
          <a:p>
            <a:pPr marL="228600" indent="-228600">
              <a:buAutoNum type="arabicPeriod"/>
            </a:pPr>
            <a:r>
              <a:rPr lang="en-US" baseline="0"/>
              <a:t>the empty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Possible questions to show the</a:t>
            </a:r>
            <a:r>
              <a:rPr lang="en-US" baseline="0"/>
              <a:t> students that it’s hard to easily interpret this data:</a:t>
            </a:r>
          </a:p>
          <a:p>
            <a:pPr marL="228600" indent="-22860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Saman</a:t>
            </a:r>
            <a:r>
              <a:rPr lang="en-US" baseline="0"/>
              <a:t> to donate blood to Bashir? (No, because Bashir does not have the A antigen)</a:t>
            </a:r>
          </a:p>
          <a:p>
            <a:pPr marL="228600" indent="-22860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Azeem</a:t>
            </a:r>
            <a:r>
              <a:rPr lang="en-US" baseline="0"/>
              <a:t> to donate blood to </a:t>
            </a:r>
            <a:r>
              <a:rPr lang="en-US" baseline="0" err="1"/>
              <a:t>Emre</a:t>
            </a:r>
            <a:r>
              <a:rPr lang="en-US" baseline="0"/>
              <a:t>? (Yes, because </a:t>
            </a:r>
            <a:r>
              <a:rPr lang="en-US" baseline="0" err="1"/>
              <a:t>Azeem</a:t>
            </a:r>
            <a:r>
              <a:rPr lang="en-US" baseline="0"/>
              <a:t> has neither the A nor the B antigen, and because he is Rh-positive, just like </a:t>
            </a:r>
            <a:r>
              <a:rPr lang="en-US" baseline="0" err="1"/>
              <a:t>Emre</a:t>
            </a:r>
            <a:r>
              <a:rPr lang="en-US" baseline="0"/>
              <a:t>)</a:t>
            </a:r>
          </a:p>
          <a:p>
            <a:pPr marL="228600" indent="-228600" rtl="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Emre</a:t>
            </a:r>
            <a:r>
              <a:rPr lang="en-US" baseline="0"/>
              <a:t> to donate blood to </a:t>
            </a:r>
            <a:r>
              <a:rPr lang="en-US" baseline="0" err="1"/>
              <a:t>Azeem</a:t>
            </a:r>
            <a:r>
              <a:rPr lang="en-US" baseline="0"/>
              <a:t>? (No, because </a:t>
            </a:r>
            <a:r>
              <a:rPr lang="en-US" baseline="0" err="1"/>
              <a:t>Emre</a:t>
            </a:r>
            <a:r>
              <a:rPr lang="en-US" baseline="0"/>
              <a:t> has the B antigen that </a:t>
            </a:r>
            <a:r>
              <a:rPr lang="en-US" baseline="0" err="1"/>
              <a:t>Emre</a:t>
            </a:r>
            <a:r>
              <a:rPr lang="en-US" baseline="0"/>
              <a:t> does not have)</a:t>
            </a:r>
          </a:p>
          <a:p>
            <a:pPr marL="228600" indent="-228600" rtl="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Emre</a:t>
            </a:r>
            <a:r>
              <a:rPr lang="en-US" baseline="0"/>
              <a:t> to donate blood to </a:t>
            </a:r>
            <a:r>
              <a:rPr lang="en-US" baseline="0" err="1"/>
              <a:t>Jaun</a:t>
            </a:r>
            <a:r>
              <a:rPr lang="en-US" baseline="0"/>
              <a:t>? (No, because even though they both only have the B antigen, </a:t>
            </a:r>
            <a:r>
              <a:rPr lang="en-US" baseline="0" err="1"/>
              <a:t>Jaun</a:t>
            </a:r>
            <a:r>
              <a:rPr lang="en-US" baseline="0"/>
              <a:t> is Rh-negative, while </a:t>
            </a:r>
            <a:r>
              <a:rPr lang="en-US" baseline="0" err="1"/>
              <a:t>Emre</a:t>
            </a:r>
            <a:r>
              <a:rPr lang="en-US" baseline="0"/>
              <a:t> is Rh-positive)</a:t>
            </a:r>
          </a:p>
          <a:p>
            <a:pPr marL="228600" indent="-228600" rtl="0">
              <a:buAutoNum type="arabicPeriod"/>
            </a:pPr>
            <a:r>
              <a:rPr lang="en-US" baseline="0"/>
              <a:t>Is it safe for </a:t>
            </a:r>
            <a:r>
              <a:rPr lang="en-US" baseline="0" err="1"/>
              <a:t>Afshaan</a:t>
            </a:r>
            <a:r>
              <a:rPr lang="en-US" baseline="0"/>
              <a:t> to donate to </a:t>
            </a:r>
            <a:r>
              <a:rPr lang="en-US" baseline="0" err="1"/>
              <a:t>Jaun</a:t>
            </a:r>
            <a:r>
              <a:rPr lang="en-US" baseline="0"/>
              <a:t>? (Yes, they are both B-</a:t>
            </a:r>
            <a:r>
              <a:rPr lang="en-US" baseline="0" err="1"/>
              <a:t>ve</a:t>
            </a:r>
            <a:r>
              <a:rPr lang="en-US" baseline="0"/>
              <a:t>, both have the B antigen, neither has the Rhesus factor)</a:t>
            </a:r>
          </a:p>
          <a:p>
            <a:pPr marL="228600" indent="-228600">
              <a:buAutoNum type="arabicPeriod"/>
            </a:pPr>
            <a:endParaRPr lang="en-US" baseline="0"/>
          </a:p>
          <a:p>
            <a:pPr marL="0" indent="0">
              <a:buNone/>
            </a:pPr>
            <a:r>
              <a:rPr lang="en-US" baseline="0"/>
              <a:t>This should create the motivation to use better ways to visualize set data.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examples of Venn diagrams.</a:t>
            </a:r>
          </a:p>
          <a:p>
            <a:r>
              <a:rPr lang="en-US"/>
              <a:t>The rectangle</a:t>
            </a:r>
            <a:r>
              <a:rPr lang="en-US" baseline="0"/>
              <a:t> represents the universal set for the case being discussed.</a:t>
            </a:r>
          </a:p>
          <a:p>
            <a:r>
              <a:rPr lang="en-US" baseline="0"/>
              <a:t>The oval or circular shapes represent subsets within the universal set.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examples of Venn diagrams.</a:t>
            </a:r>
          </a:p>
          <a:p>
            <a:r>
              <a:rPr lang="en-US"/>
              <a:t>The rectangle</a:t>
            </a:r>
            <a:r>
              <a:rPr lang="en-US" baseline="0"/>
              <a:t> represents the universal set for the case being discussed.</a:t>
            </a:r>
          </a:p>
          <a:p>
            <a:r>
              <a:rPr lang="en-US" baseline="0"/>
              <a:t>The oval or circular shapes represent subsets within the universal set.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93572-CC81-422A-824F-3A576F5D3F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0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0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1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RkqznnXfkwDnynTLSGFtEk2OBfqOzWz" TargetMode="External"/><Relationship Id="rId2" Type="http://schemas.openxmlformats.org/officeDocument/2006/relationships/hyperlink" Target="https://www.youtube.com/user/ayesha22031991/channels?view_as=subscribe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CBB4-9C6C-49FC-B503-D5AB3CF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of channel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712B-3B90-4A3E-876E-8E52CC49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https://www.youtube.com/user/ayesha22031991/channels?view_as=subscriber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Subscribe to watch new material for logical thinking course. </a:t>
            </a:r>
          </a:p>
          <a:p>
            <a:r>
              <a:rPr lang="en-US"/>
              <a:t>You will find </a:t>
            </a:r>
          </a:p>
          <a:p>
            <a:pPr marL="457200" indent="-457200">
              <a:buAutoNum type="arabicPeriod"/>
            </a:pPr>
            <a:r>
              <a:rPr lang="en-US"/>
              <a:t>Games discussion </a:t>
            </a:r>
          </a:p>
          <a:p>
            <a:pPr marL="457200" indent="-457200">
              <a:buAutoNum type="arabicPeriod"/>
            </a:pPr>
            <a:r>
              <a:rPr lang="en-US"/>
              <a:t>Problem solving </a:t>
            </a:r>
          </a:p>
          <a:p>
            <a:pPr marL="457200" indent="-457200">
              <a:buAutoNum type="arabicPeriod"/>
            </a:pPr>
            <a:r>
              <a:rPr lang="en-US"/>
              <a:t>Difficult problem discussion </a:t>
            </a:r>
          </a:p>
          <a:p>
            <a:pPr marL="457200" indent="-457200">
              <a:buAutoNum type="arabicPeriod"/>
            </a:pPr>
            <a:r>
              <a:rPr lang="en-US"/>
              <a:t>A review if you have missed a class. </a:t>
            </a:r>
          </a:p>
          <a:p>
            <a:pPr marL="457200" indent="-457200">
              <a:buAutoNum type="arabicPeriod"/>
            </a:pPr>
            <a:r>
              <a:rPr lang="en-US"/>
              <a:t>For games , watch this playlist: </a:t>
            </a:r>
            <a:r>
              <a:rPr lang="en-US">
                <a:ea typeface="+mn-lt"/>
                <a:cs typeface="+mn-lt"/>
                <a:hlinkClick r:id="rId3"/>
              </a:rPr>
              <a:t>https://www.youtube.com/playlist?list=PLQRkqznnXfkwDnynTLSGFtEk2OBfqOzWz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complement of a set A, denoted by </a:t>
            </a:r>
            <a:r>
              <a:rPr lang="en-US">
                <a:solidFill>
                  <a:schemeClr val="accent2"/>
                </a:solidFill>
              </a:rPr>
              <a:t>A’</a:t>
            </a:r>
            <a:r>
              <a:rPr lang="en-US"/>
              <a:t>, is the set of all elements of the universal set U that are </a:t>
            </a:r>
            <a:r>
              <a:rPr lang="en-US" u="sng"/>
              <a:t>not</a:t>
            </a:r>
            <a:r>
              <a:rPr lang="en-US"/>
              <a:t> elements of A.</a:t>
            </a:r>
          </a:p>
          <a:p>
            <a:r>
              <a:rPr lang="en-US"/>
              <a:t>Example: “3 Brothers Mobile Shop” offers the following mobile money transfer services:    { </a:t>
            </a:r>
            <a:r>
              <a:rPr lang="en-US" err="1"/>
              <a:t>easypaisa</a:t>
            </a:r>
            <a:r>
              <a:rPr lang="en-US"/>
              <a:t>, Jazz Cash, UBL Omni, </a:t>
            </a:r>
            <a:r>
              <a:rPr lang="en-US" err="1"/>
              <a:t>Upaisa</a:t>
            </a:r>
            <a:r>
              <a:rPr lang="en-US"/>
              <a:t>, </a:t>
            </a:r>
            <a:r>
              <a:rPr lang="en-US" err="1"/>
              <a:t>Zong</a:t>
            </a:r>
            <a:r>
              <a:rPr lang="en-US"/>
              <a:t> </a:t>
            </a:r>
            <a:r>
              <a:rPr lang="en-US" err="1"/>
              <a:t>PayMax</a:t>
            </a:r>
            <a:r>
              <a:rPr lang="en-US"/>
              <a:t>}</a:t>
            </a:r>
          </a:p>
          <a:p>
            <a:r>
              <a:rPr lang="en-US" err="1"/>
              <a:t>Fareeda’s</a:t>
            </a:r>
            <a:r>
              <a:rPr lang="en-US"/>
              <a:t> preferred set of payment services, </a:t>
            </a:r>
            <a:r>
              <a:rPr lang="en-US" b="1"/>
              <a:t>F</a:t>
            </a:r>
            <a:r>
              <a:rPr lang="en-US"/>
              <a:t> = { UBL Omni, </a:t>
            </a:r>
            <a:r>
              <a:rPr lang="en-US" err="1"/>
              <a:t>UPaisa</a:t>
            </a:r>
            <a:r>
              <a:rPr lang="en-US"/>
              <a:t> }</a:t>
            </a:r>
          </a:p>
          <a:p>
            <a:r>
              <a:rPr lang="en-US"/>
              <a:t>Murad’s preferred set of payment services, </a:t>
            </a:r>
            <a:r>
              <a:rPr lang="en-US" b="1"/>
              <a:t>M</a:t>
            </a:r>
            <a:r>
              <a:rPr lang="en-US"/>
              <a:t> = {</a:t>
            </a:r>
            <a:r>
              <a:rPr lang="en-US" err="1"/>
              <a:t>easypaisa</a:t>
            </a:r>
            <a:r>
              <a:rPr lang="en-US"/>
              <a:t>, Jazz Cash, UBL Omni }</a:t>
            </a:r>
          </a:p>
          <a:p>
            <a:r>
              <a:rPr lang="en-US" sz="3200"/>
              <a:t>Find F’ and M’.</a:t>
            </a:r>
          </a:p>
          <a:p>
            <a:endParaRPr lang="en-US" sz="2000"/>
          </a:p>
          <a:p>
            <a:r>
              <a:rPr lang="en-US" sz="2400" i="1"/>
              <a:t>Note on language: compliment ≠ complement</a:t>
            </a:r>
          </a:p>
        </p:txBody>
      </p:sp>
    </p:spTree>
    <p:extLst>
      <p:ext uri="{BB962C8B-B14F-4D97-AF65-F5344CB8AC3E}">
        <p14:creationId xmlns:p14="http://schemas.microsoft.com/office/powerpoint/2010/main" val="39763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Empty Set, </a:t>
            </a:r>
            <a:r>
              <a:rPr lang="en-US">
                <a:solidFill>
                  <a:schemeClr val="accent2"/>
                </a:solidFill>
              </a:rPr>
              <a:t>Ø</a:t>
            </a:r>
            <a:r>
              <a:rPr lang="en-US"/>
              <a:t> or </a:t>
            </a:r>
            <a:r>
              <a:rPr lang="en-US">
                <a:solidFill>
                  <a:schemeClr val="accent2"/>
                </a:solidFill>
              </a:rPr>
              <a:t>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set with no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How many natural numbers that are less than zero?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is the cardinal number of the empty set, n(Ø) 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is the complement of the empty set?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is the complement of the universal set?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89F5D"/>
                </a:solidFill>
              </a:rPr>
              <a:t>Blood Groups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9" y="2286000"/>
            <a:ext cx="991677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Known facts about human blood groups:</a:t>
            </a:r>
          </a:p>
          <a:p>
            <a:pPr>
              <a:buFont typeface="Wingdings" charset="2"/>
              <a:buChar char="§"/>
            </a:pPr>
            <a:r>
              <a:rPr lang="en-US"/>
              <a:t>Only A antigens (blood group A) </a:t>
            </a:r>
          </a:p>
          <a:p>
            <a:pPr>
              <a:buFont typeface="Wingdings" charset="2"/>
              <a:buChar char="§"/>
            </a:pPr>
            <a:r>
              <a:rPr lang="en-US"/>
              <a:t>Only B antigens (blood group B) </a:t>
            </a:r>
          </a:p>
          <a:p>
            <a:pPr>
              <a:buFont typeface="Wingdings" charset="2"/>
              <a:buChar char="§"/>
            </a:pPr>
            <a:r>
              <a:rPr lang="en-US"/>
              <a:t>Both A and B antigens (blood group AB) </a:t>
            </a:r>
          </a:p>
          <a:p>
            <a:pPr>
              <a:buFont typeface="Wingdings" charset="2"/>
              <a:buChar char="§"/>
            </a:pPr>
            <a:r>
              <a:rPr lang="en-US"/>
              <a:t>No A antigens and no B antigens (blood group O)</a:t>
            </a:r>
          </a:p>
          <a:p>
            <a:pPr>
              <a:buFont typeface="Wingdings" charset="2"/>
              <a:buChar char="§"/>
            </a:pPr>
            <a:r>
              <a:rPr lang="en-US"/>
              <a:t>Each person may or may not have the Rhesus factor in their blood. Blood with this factor is denoted by Rh+ and blood without it by Rh-.</a:t>
            </a:r>
          </a:p>
          <a:p>
            <a:pPr>
              <a:buFont typeface="Wingdings" charset="2"/>
              <a:buChar char="§"/>
            </a:pPr>
            <a:r>
              <a:rPr lang="en-US"/>
              <a:t>Blood transfusion is safe </a:t>
            </a:r>
            <a:r>
              <a:rPr lang="en-US" i="1" u="sng"/>
              <a:t>only</a:t>
            </a:r>
            <a:r>
              <a:rPr lang="en-US"/>
              <a:t> when the recipient has all the antigens that are present in the donor’s blood.</a:t>
            </a:r>
          </a:p>
        </p:txBody>
      </p:sp>
    </p:spTree>
    <p:extLst>
      <p:ext uri="{BB962C8B-B14F-4D97-AF65-F5344CB8AC3E}">
        <p14:creationId xmlns:p14="http://schemas.microsoft.com/office/powerpoint/2010/main" val="305217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89F5D"/>
                </a:solidFill>
              </a:rPr>
              <a:t>Blood Groups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30" y="1558120"/>
            <a:ext cx="10044942" cy="475124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a group of people U = {Saman, Bashir, Azeem, Jaun, Afshan, Hamza, Emre, Misha, Salman},</a:t>
            </a:r>
          </a:p>
          <a:p>
            <a:r>
              <a:rPr lang="en-US"/>
              <a:t>we know that </a:t>
            </a:r>
          </a:p>
          <a:p>
            <a:r>
              <a:rPr lang="en-US"/>
              <a:t>A = {Saman, Hamza}</a:t>
            </a:r>
          </a:p>
          <a:p>
            <a:r>
              <a:rPr lang="en-US"/>
              <a:t>B = {Saman, Emre, Jaun, Afshan}</a:t>
            </a:r>
          </a:p>
          <a:p>
            <a:r>
              <a:rPr lang="en-US"/>
              <a:t>Rh+ = {Emre, Salman, Azeem, Hamza}</a:t>
            </a:r>
          </a:p>
          <a:p>
            <a:r>
              <a:rPr lang="en-US"/>
              <a:t>Organize this information in such a way that it becomes clear which person can donate blood safely to which other person in the group.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sets with venn diagrams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8872" y="2346278"/>
            <a:ext cx="3695019" cy="2828752"/>
            <a:chOff x="1018872" y="2346278"/>
            <a:chExt cx="3695019" cy="2828752"/>
          </a:xfrm>
        </p:grpSpPr>
        <p:sp>
          <p:nvSpPr>
            <p:cNvPr id="4" name="Rectangle 3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U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81503" y="3224047"/>
            <a:ext cx="1529255" cy="1411014"/>
            <a:chOff x="1781503" y="3224047"/>
            <a:chExt cx="1529255" cy="1411014"/>
          </a:xfrm>
        </p:grpSpPr>
        <p:sp>
          <p:nvSpPr>
            <p:cNvPr id="5" name="Oval 4"/>
            <p:cNvSpPr/>
            <p:nvPr/>
          </p:nvSpPr>
          <p:spPr>
            <a:xfrm>
              <a:off x="1781503" y="3224047"/>
              <a:ext cx="1529255" cy="141101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1558" y="322404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76521" y="2346278"/>
            <a:ext cx="3695019" cy="2828752"/>
            <a:chOff x="1018872" y="2346278"/>
            <a:chExt cx="3695019" cy="2828752"/>
          </a:xfrm>
        </p:grpSpPr>
        <p:sp>
          <p:nvSpPr>
            <p:cNvPr id="12" name="Rectangle 11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U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28284" y="3084942"/>
            <a:ext cx="1529255" cy="1411014"/>
            <a:chOff x="4162097" y="3318641"/>
            <a:chExt cx="1529255" cy="1411014"/>
          </a:xfrm>
        </p:grpSpPr>
        <p:sp>
          <p:nvSpPr>
            <p:cNvPr id="15" name="Oval 14"/>
            <p:cNvSpPr/>
            <p:nvPr/>
          </p:nvSpPr>
          <p:spPr>
            <a:xfrm>
              <a:off x="4162097" y="3318641"/>
              <a:ext cx="1529255" cy="14110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72152" y="331864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66310" y="2803189"/>
            <a:ext cx="1299707" cy="1042842"/>
            <a:chOff x="7324031" y="3213848"/>
            <a:chExt cx="1299707" cy="1042842"/>
          </a:xfrm>
        </p:grpSpPr>
        <p:sp>
          <p:nvSpPr>
            <p:cNvPr id="18" name="Oval 17"/>
            <p:cNvSpPr/>
            <p:nvPr/>
          </p:nvSpPr>
          <p:spPr>
            <a:xfrm>
              <a:off x="7324031" y="3213848"/>
              <a:ext cx="1299707" cy="10428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34086" y="32138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B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33005" y="3541853"/>
            <a:ext cx="1299707" cy="1042842"/>
            <a:chOff x="7324031" y="3213848"/>
            <a:chExt cx="1299707" cy="1042842"/>
          </a:xfrm>
        </p:grpSpPr>
        <p:sp>
          <p:nvSpPr>
            <p:cNvPr id="23" name="Oval 22"/>
            <p:cNvSpPr/>
            <p:nvPr/>
          </p:nvSpPr>
          <p:spPr>
            <a:xfrm>
              <a:off x="7324031" y="3213848"/>
              <a:ext cx="1299707" cy="10428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34086" y="321384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58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sets with venn diagrams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8872" y="2346278"/>
            <a:ext cx="3695019" cy="2828752"/>
            <a:chOff x="1018872" y="2346278"/>
            <a:chExt cx="3695019" cy="2828752"/>
          </a:xfrm>
        </p:grpSpPr>
        <p:sp>
          <p:nvSpPr>
            <p:cNvPr id="4" name="Rectangle 3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U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81503" y="3224047"/>
            <a:ext cx="1529255" cy="1411014"/>
            <a:chOff x="1781503" y="3224047"/>
            <a:chExt cx="1529255" cy="1411014"/>
          </a:xfrm>
        </p:grpSpPr>
        <p:sp>
          <p:nvSpPr>
            <p:cNvPr id="5" name="Oval 4"/>
            <p:cNvSpPr/>
            <p:nvPr/>
          </p:nvSpPr>
          <p:spPr>
            <a:xfrm>
              <a:off x="1781503" y="3224047"/>
              <a:ext cx="1529255" cy="141101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1558" y="322404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51052" y="2924371"/>
            <a:ext cx="302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set is represented by A’?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052" y="3833141"/>
            <a:ext cx="325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set is represented by (A’)’ ?</a:t>
            </a:r>
          </a:p>
        </p:txBody>
      </p:sp>
      <p:sp>
        <p:nvSpPr>
          <p:cNvPr id="9" name="Left-Up Arrow 8"/>
          <p:cNvSpPr/>
          <p:nvPr/>
        </p:nvSpPr>
        <p:spPr>
          <a:xfrm>
            <a:off x="4335344" y="3273898"/>
            <a:ext cx="1666187" cy="431082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Up Arrow 25"/>
          <p:cNvSpPr/>
          <p:nvPr/>
        </p:nvSpPr>
        <p:spPr>
          <a:xfrm>
            <a:off x="2633274" y="4205968"/>
            <a:ext cx="3368257" cy="385416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1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Mixing them up -</a:t>
            </a:r>
            <a:br>
              <a:rPr lang="en-US"/>
            </a:br>
            <a:r>
              <a:rPr lang="en-US"/>
              <a:t>Intersection and union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/>
              <a:t>Just like the common area where two streets cross is called an </a:t>
            </a:r>
            <a:r>
              <a:rPr lang="en-US" sz="3600">
                <a:solidFill>
                  <a:schemeClr val="accent3"/>
                </a:solidFill>
              </a:rPr>
              <a:t>intersection</a:t>
            </a:r>
            <a:r>
              <a:rPr lang="en-US" sz="3600"/>
              <a:t>, the set of </a:t>
            </a:r>
            <a:r>
              <a:rPr lang="en-US" sz="3600">
                <a:solidFill>
                  <a:schemeClr val="accent3"/>
                </a:solidFill>
              </a:rPr>
              <a:t>common</a:t>
            </a:r>
            <a:r>
              <a:rPr lang="en-US" sz="3600"/>
              <a:t> elements between two sets is called the intersection of those two sets.</a:t>
            </a:r>
          </a:p>
          <a:p>
            <a:endParaRPr lang="en-US" sz="1800"/>
          </a:p>
          <a:p>
            <a:r>
              <a:rPr lang="en-US" sz="3600"/>
              <a:t>Just like the United States of America is a </a:t>
            </a:r>
            <a:r>
              <a:rPr lang="en-US" sz="3600">
                <a:solidFill>
                  <a:schemeClr val="accent3"/>
                </a:solidFill>
              </a:rPr>
              <a:t>union</a:t>
            </a:r>
            <a:r>
              <a:rPr lang="en-US" sz="3600"/>
              <a:t> of 50 states, the union of two sets is the set of </a:t>
            </a:r>
            <a:r>
              <a:rPr lang="en-US" sz="3600">
                <a:solidFill>
                  <a:schemeClr val="accent3"/>
                </a:solidFill>
              </a:rPr>
              <a:t>all</a:t>
            </a:r>
            <a:r>
              <a:rPr lang="en-US" sz="3600"/>
              <a:t> the elements that exist in the two sets.</a:t>
            </a:r>
          </a:p>
        </p:txBody>
      </p:sp>
    </p:spTree>
    <p:extLst>
      <p:ext uri="{BB962C8B-B14F-4D97-AF65-F5344CB8AC3E}">
        <p14:creationId xmlns:p14="http://schemas.microsoft.com/office/powerpoint/2010/main" val="160785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Intersection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/>
              <a:t>The intersection of sets A and B, denoted by A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3600"/>
              <a:t> B is the set of elements common to both A and B.</a:t>
            </a:r>
          </a:p>
          <a:p>
            <a:endParaRPr lang="en-US" sz="3600"/>
          </a:p>
        </p:txBody>
      </p:sp>
      <p:grpSp>
        <p:nvGrpSpPr>
          <p:cNvPr id="4" name="Group 3"/>
          <p:cNvGrpSpPr/>
          <p:nvPr/>
        </p:nvGrpSpPr>
        <p:grpSpPr>
          <a:xfrm>
            <a:off x="4104921" y="3480608"/>
            <a:ext cx="3695019" cy="2828752"/>
            <a:chOff x="1018872" y="2346278"/>
            <a:chExt cx="3695019" cy="2828752"/>
          </a:xfrm>
        </p:grpSpPr>
        <p:sp>
          <p:nvSpPr>
            <p:cNvPr id="5" name="Rectangle 4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U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4262091" y="4112954"/>
            <a:ext cx="2028350" cy="174530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5253" y="4319752"/>
            <a:ext cx="4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5468287" y="4130566"/>
            <a:ext cx="2057602" cy="165335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40812" y="4319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B</a:t>
            </a:r>
          </a:p>
        </p:txBody>
      </p:sp>
      <p:sp>
        <p:nvSpPr>
          <p:cNvPr id="16" name="Freeform 15"/>
          <p:cNvSpPr/>
          <p:nvPr/>
        </p:nvSpPr>
        <p:spPr>
          <a:xfrm>
            <a:off x="5517930" y="4319752"/>
            <a:ext cx="772510" cy="1278136"/>
          </a:xfrm>
          <a:custGeom>
            <a:avLst/>
            <a:gdLst>
              <a:gd name="connsiteX0" fmla="*/ 299545 w 772510"/>
              <a:gd name="connsiteY0" fmla="*/ 0 h 1278136"/>
              <a:gd name="connsiteX1" fmla="*/ 299545 w 772510"/>
              <a:gd name="connsiteY1" fmla="*/ 0 h 1278136"/>
              <a:gd name="connsiteX2" fmla="*/ 220717 w 772510"/>
              <a:gd name="connsiteY2" fmla="*/ 110358 h 1278136"/>
              <a:gd name="connsiteX3" fmla="*/ 204952 w 772510"/>
              <a:gd name="connsiteY3" fmla="*/ 157655 h 1278136"/>
              <a:gd name="connsiteX4" fmla="*/ 157655 w 772510"/>
              <a:gd name="connsiteY4" fmla="*/ 204951 h 1278136"/>
              <a:gd name="connsiteX5" fmla="*/ 126124 w 772510"/>
              <a:gd name="connsiteY5" fmla="*/ 252248 h 1278136"/>
              <a:gd name="connsiteX6" fmla="*/ 78828 w 772510"/>
              <a:gd name="connsiteY6" fmla="*/ 346841 h 1278136"/>
              <a:gd name="connsiteX7" fmla="*/ 47297 w 772510"/>
              <a:gd name="connsiteY7" fmla="*/ 441434 h 1278136"/>
              <a:gd name="connsiteX8" fmla="*/ 31531 w 772510"/>
              <a:gd name="connsiteY8" fmla="*/ 488731 h 1278136"/>
              <a:gd name="connsiteX9" fmla="*/ 15766 w 772510"/>
              <a:gd name="connsiteY9" fmla="*/ 536027 h 1278136"/>
              <a:gd name="connsiteX10" fmla="*/ 0 w 772510"/>
              <a:gd name="connsiteY10" fmla="*/ 583324 h 1278136"/>
              <a:gd name="connsiteX11" fmla="*/ 15766 w 772510"/>
              <a:gd name="connsiteY11" fmla="*/ 693682 h 1278136"/>
              <a:gd name="connsiteX12" fmla="*/ 31531 w 772510"/>
              <a:gd name="connsiteY12" fmla="*/ 882869 h 1278136"/>
              <a:gd name="connsiteX13" fmla="*/ 47297 w 772510"/>
              <a:gd name="connsiteY13" fmla="*/ 930165 h 1278136"/>
              <a:gd name="connsiteX14" fmla="*/ 94593 w 772510"/>
              <a:gd name="connsiteY14" fmla="*/ 961696 h 1278136"/>
              <a:gd name="connsiteX15" fmla="*/ 110359 w 772510"/>
              <a:gd name="connsiteY15" fmla="*/ 1008993 h 1278136"/>
              <a:gd name="connsiteX16" fmla="*/ 189186 w 772510"/>
              <a:gd name="connsiteY16" fmla="*/ 1103586 h 1278136"/>
              <a:gd name="connsiteX17" fmla="*/ 236483 w 772510"/>
              <a:gd name="connsiteY17" fmla="*/ 1135117 h 1278136"/>
              <a:gd name="connsiteX18" fmla="*/ 252248 w 772510"/>
              <a:gd name="connsiteY18" fmla="*/ 1182414 h 1278136"/>
              <a:gd name="connsiteX19" fmla="*/ 346841 w 772510"/>
              <a:gd name="connsiteY19" fmla="*/ 1229710 h 1278136"/>
              <a:gd name="connsiteX20" fmla="*/ 441435 w 772510"/>
              <a:gd name="connsiteY20" fmla="*/ 1277007 h 1278136"/>
              <a:gd name="connsiteX21" fmla="*/ 457200 w 772510"/>
              <a:gd name="connsiteY21" fmla="*/ 1229710 h 1278136"/>
              <a:gd name="connsiteX22" fmla="*/ 520262 w 772510"/>
              <a:gd name="connsiteY22" fmla="*/ 1150882 h 1278136"/>
              <a:gd name="connsiteX23" fmla="*/ 551793 w 772510"/>
              <a:gd name="connsiteY23" fmla="*/ 1056289 h 1278136"/>
              <a:gd name="connsiteX24" fmla="*/ 630621 w 772510"/>
              <a:gd name="connsiteY24" fmla="*/ 961696 h 1278136"/>
              <a:gd name="connsiteX25" fmla="*/ 677917 w 772510"/>
              <a:gd name="connsiteY25" fmla="*/ 867103 h 1278136"/>
              <a:gd name="connsiteX26" fmla="*/ 709448 w 772510"/>
              <a:gd name="connsiteY26" fmla="*/ 772510 h 1278136"/>
              <a:gd name="connsiteX27" fmla="*/ 740979 w 772510"/>
              <a:gd name="connsiteY27" fmla="*/ 725214 h 1278136"/>
              <a:gd name="connsiteX28" fmla="*/ 772510 w 772510"/>
              <a:gd name="connsiteY28" fmla="*/ 630620 h 1278136"/>
              <a:gd name="connsiteX29" fmla="*/ 725214 w 772510"/>
              <a:gd name="connsiteY29" fmla="*/ 409903 h 1278136"/>
              <a:gd name="connsiteX30" fmla="*/ 677917 w 772510"/>
              <a:gd name="connsiteY30" fmla="*/ 394138 h 1278136"/>
              <a:gd name="connsiteX31" fmla="*/ 630621 w 772510"/>
              <a:gd name="connsiteY31" fmla="*/ 299545 h 1278136"/>
              <a:gd name="connsiteX32" fmla="*/ 599090 w 772510"/>
              <a:gd name="connsiteY32" fmla="*/ 204951 h 1278136"/>
              <a:gd name="connsiteX33" fmla="*/ 583324 w 772510"/>
              <a:gd name="connsiteY33" fmla="*/ 157655 h 1278136"/>
              <a:gd name="connsiteX34" fmla="*/ 441435 w 772510"/>
              <a:gd name="connsiteY34" fmla="*/ 78827 h 1278136"/>
              <a:gd name="connsiteX35" fmla="*/ 425669 w 772510"/>
              <a:gd name="connsiteY35" fmla="*/ 31531 h 1278136"/>
              <a:gd name="connsiteX36" fmla="*/ 331076 w 772510"/>
              <a:gd name="connsiteY36" fmla="*/ 31531 h 1278136"/>
              <a:gd name="connsiteX37" fmla="*/ 299545 w 772510"/>
              <a:gd name="connsiteY37" fmla="*/ 78827 h 1278136"/>
              <a:gd name="connsiteX38" fmla="*/ 204952 w 772510"/>
              <a:gd name="connsiteY38" fmla="*/ 141889 h 127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72510" h="1278136">
                <a:moveTo>
                  <a:pt x="299545" y="0"/>
                </a:moveTo>
                <a:lnTo>
                  <a:pt x="299545" y="0"/>
                </a:lnTo>
                <a:cubicBezTo>
                  <a:pt x="273269" y="36786"/>
                  <a:pt x="243976" y="71594"/>
                  <a:pt x="220717" y="110358"/>
                </a:cubicBezTo>
                <a:cubicBezTo>
                  <a:pt x="212167" y="124608"/>
                  <a:pt x="214170" y="143828"/>
                  <a:pt x="204952" y="157655"/>
                </a:cubicBezTo>
                <a:cubicBezTo>
                  <a:pt x="192585" y="176206"/>
                  <a:pt x="171928" y="187823"/>
                  <a:pt x="157655" y="204951"/>
                </a:cubicBezTo>
                <a:cubicBezTo>
                  <a:pt x="145525" y="219507"/>
                  <a:pt x="136634" y="236482"/>
                  <a:pt x="126124" y="252248"/>
                </a:cubicBezTo>
                <a:cubicBezTo>
                  <a:pt x="68634" y="424727"/>
                  <a:pt x="160320" y="163485"/>
                  <a:pt x="78828" y="346841"/>
                </a:cubicBezTo>
                <a:cubicBezTo>
                  <a:pt x="65329" y="377213"/>
                  <a:pt x="57807" y="409903"/>
                  <a:pt x="47297" y="441434"/>
                </a:cubicBezTo>
                <a:lnTo>
                  <a:pt x="31531" y="488731"/>
                </a:lnTo>
                <a:lnTo>
                  <a:pt x="15766" y="536027"/>
                </a:lnTo>
                <a:lnTo>
                  <a:pt x="0" y="583324"/>
                </a:lnTo>
                <a:cubicBezTo>
                  <a:pt x="5255" y="620110"/>
                  <a:pt x="11876" y="656727"/>
                  <a:pt x="15766" y="693682"/>
                </a:cubicBezTo>
                <a:cubicBezTo>
                  <a:pt x="22391" y="756615"/>
                  <a:pt x="23168" y="820143"/>
                  <a:pt x="31531" y="882869"/>
                </a:cubicBezTo>
                <a:cubicBezTo>
                  <a:pt x="33727" y="899341"/>
                  <a:pt x="36916" y="917188"/>
                  <a:pt x="47297" y="930165"/>
                </a:cubicBezTo>
                <a:cubicBezTo>
                  <a:pt x="59134" y="944961"/>
                  <a:pt x="78828" y="951186"/>
                  <a:pt x="94593" y="961696"/>
                </a:cubicBezTo>
                <a:cubicBezTo>
                  <a:pt x="99848" y="977462"/>
                  <a:pt x="102927" y="994129"/>
                  <a:pt x="110359" y="1008993"/>
                </a:cubicBezTo>
                <a:cubicBezTo>
                  <a:pt x="128074" y="1044423"/>
                  <a:pt x="159302" y="1078683"/>
                  <a:pt x="189186" y="1103586"/>
                </a:cubicBezTo>
                <a:cubicBezTo>
                  <a:pt x="203742" y="1115716"/>
                  <a:pt x="220717" y="1124607"/>
                  <a:pt x="236483" y="1135117"/>
                </a:cubicBezTo>
                <a:cubicBezTo>
                  <a:pt x="241738" y="1150883"/>
                  <a:pt x="241867" y="1169437"/>
                  <a:pt x="252248" y="1182414"/>
                </a:cubicBezTo>
                <a:cubicBezTo>
                  <a:pt x="274475" y="1210197"/>
                  <a:pt x="315684" y="1219325"/>
                  <a:pt x="346841" y="1229710"/>
                </a:cubicBezTo>
                <a:cubicBezTo>
                  <a:pt x="354806" y="1235020"/>
                  <a:pt x="422786" y="1286331"/>
                  <a:pt x="441435" y="1277007"/>
                </a:cubicBezTo>
                <a:cubicBezTo>
                  <a:pt x="456299" y="1269575"/>
                  <a:pt x="449768" y="1244574"/>
                  <a:pt x="457200" y="1229710"/>
                </a:cubicBezTo>
                <a:cubicBezTo>
                  <a:pt x="477086" y="1189937"/>
                  <a:pt x="490936" y="1180209"/>
                  <a:pt x="520262" y="1150882"/>
                </a:cubicBezTo>
                <a:cubicBezTo>
                  <a:pt x="530772" y="1119351"/>
                  <a:pt x="528291" y="1079791"/>
                  <a:pt x="551793" y="1056289"/>
                </a:cubicBezTo>
                <a:cubicBezTo>
                  <a:pt x="612488" y="995595"/>
                  <a:pt x="586723" y="1027544"/>
                  <a:pt x="630621" y="961696"/>
                </a:cubicBezTo>
                <a:cubicBezTo>
                  <a:pt x="688113" y="789216"/>
                  <a:pt x="596422" y="1050466"/>
                  <a:pt x="677917" y="867103"/>
                </a:cubicBezTo>
                <a:cubicBezTo>
                  <a:pt x="691416" y="836731"/>
                  <a:pt x="691012" y="800164"/>
                  <a:pt x="709448" y="772510"/>
                </a:cubicBezTo>
                <a:cubicBezTo>
                  <a:pt x="719958" y="756745"/>
                  <a:pt x="733284" y="742529"/>
                  <a:pt x="740979" y="725214"/>
                </a:cubicBezTo>
                <a:cubicBezTo>
                  <a:pt x="754478" y="694842"/>
                  <a:pt x="772510" y="630620"/>
                  <a:pt x="772510" y="630620"/>
                </a:cubicBezTo>
                <a:cubicBezTo>
                  <a:pt x="768427" y="585710"/>
                  <a:pt x="784569" y="457387"/>
                  <a:pt x="725214" y="409903"/>
                </a:cubicBezTo>
                <a:cubicBezTo>
                  <a:pt x="712237" y="399522"/>
                  <a:pt x="693683" y="399393"/>
                  <a:pt x="677917" y="394138"/>
                </a:cubicBezTo>
                <a:cubicBezTo>
                  <a:pt x="620425" y="221655"/>
                  <a:pt x="712114" y="482906"/>
                  <a:pt x="630621" y="299545"/>
                </a:cubicBezTo>
                <a:cubicBezTo>
                  <a:pt x="617122" y="269173"/>
                  <a:pt x="609601" y="236482"/>
                  <a:pt x="599090" y="204951"/>
                </a:cubicBezTo>
                <a:cubicBezTo>
                  <a:pt x="593835" y="189186"/>
                  <a:pt x="597151" y="166873"/>
                  <a:pt x="583324" y="157655"/>
                </a:cubicBezTo>
                <a:cubicBezTo>
                  <a:pt x="474904" y="85375"/>
                  <a:pt x="524682" y="106577"/>
                  <a:pt x="441435" y="78827"/>
                </a:cubicBezTo>
                <a:cubicBezTo>
                  <a:pt x="436180" y="63062"/>
                  <a:pt x="437420" y="43282"/>
                  <a:pt x="425669" y="31531"/>
                </a:cubicBezTo>
                <a:cubicBezTo>
                  <a:pt x="394137" y="-1"/>
                  <a:pt x="362608" y="21020"/>
                  <a:pt x="331076" y="31531"/>
                </a:cubicBezTo>
                <a:cubicBezTo>
                  <a:pt x="320566" y="47296"/>
                  <a:pt x="313805" y="66350"/>
                  <a:pt x="299545" y="78827"/>
                </a:cubicBezTo>
                <a:cubicBezTo>
                  <a:pt x="271026" y="103781"/>
                  <a:pt x="204952" y="141889"/>
                  <a:pt x="204952" y="141889"/>
                </a:cubicBezTo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68287" y="635024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∩ B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37721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Intersection of sets - </a:t>
            </a:r>
            <a:br>
              <a:rPr lang="en-US"/>
            </a:br>
            <a:r>
              <a:rPr lang="en-US"/>
              <a:t>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sz="3200"/>
              <a:t>Let </a:t>
            </a:r>
            <a:r>
              <a:rPr lang="en-US" sz="3200" b="1" i="1"/>
              <a:t>A</a:t>
            </a:r>
            <a:r>
              <a:rPr lang="en-US" sz="3200"/>
              <a:t> = {1, 4, 5, 7}, </a:t>
            </a:r>
            <a:r>
              <a:rPr lang="en-US" sz="3200" b="1" i="1"/>
              <a:t>B</a:t>
            </a:r>
            <a:r>
              <a:rPr lang="en-US" sz="3200"/>
              <a:t> = {2, 3, 4, 5, 6} and </a:t>
            </a:r>
            <a:r>
              <a:rPr lang="en-US" sz="3200" b="1" i="1"/>
              <a:t>C</a:t>
            </a:r>
            <a:r>
              <a:rPr lang="en-US" sz="3200"/>
              <a:t> = {3, 6, 9}</a:t>
            </a:r>
          </a:p>
          <a:p>
            <a:r>
              <a:rPr lang="en-US" sz="3200"/>
              <a:t>Find: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/>
              <a:t>A </a:t>
            </a:r>
            <a:r>
              <a:rPr lang="en-US" sz="3200" b="1" i="1">
                <a:latin typeface="Arial"/>
                <a:cs typeface="Arial"/>
              </a:rPr>
              <a:t>∩</a:t>
            </a:r>
            <a:r>
              <a:rPr lang="en-US" sz="3200" b="1" i="1"/>
              <a:t> B =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/>
              <a:t>A </a:t>
            </a:r>
            <a:r>
              <a:rPr lang="en-US" sz="3200" b="1" i="1">
                <a:latin typeface="Arial"/>
                <a:cs typeface="Arial"/>
              </a:rPr>
              <a:t>∩</a:t>
            </a:r>
            <a:r>
              <a:rPr lang="en-US" sz="3200" b="1" i="1"/>
              <a:t> C = 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/>
              <a:t>C </a:t>
            </a:r>
            <a:r>
              <a:rPr lang="en-US" sz="3200" b="1" i="1">
                <a:latin typeface="Arial"/>
                <a:cs typeface="Arial"/>
              </a:rPr>
              <a:t>∩</a:t>
            </a:r>
            <a:r>
              <a:rPr lang="en-US" sz="3200" b="1" i="1"/>
              <a:t> B =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05751" y="3925205"/>
            <a:ext cx="5265683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u="sng" spc="100"/>
              <a:t>Common mistake:</a:t>
            </a:r>
            <a:br>
              <a:rPr lang="en-US" b="1" i="1" u="sng" spc="100"/>
            </a:br>
            <a:r>
              <a:rPr lang="en-US"/>
              <a:t>{Ferrari, Lamborghini, Alfa Romeo}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/>
              <a:t> {Lamborghini, Alfa Romeo, </a:t>
            </a:r>
            <a:r>
              <a:rPr lang="en-US" err="1"/>
              <a:t>Lancia</a:t>
            </a:r>
            <a:r>
              <a:rPr lang="en-US"/>
              <a:t>} = Lamborghini, Alfa Romeo</a:t>
            </a:r>
          </a:p>
          <a:p>
            <a:endParaRPr lang="en-US"/>
          </a:p>
          <a:p>
            <a:r>
              <a:rPr lang="en-US"/>
              <a:t>An intersection is </a:t>
            </a:r>
            <a:r>
              <a:rPr lang="en-US" i="1"/>
              <a:t>also</a:t>
            </a:r>
            <a:r>
              <a:rPr lang="en-US"/>
              <a:t> a set.</a:t>
            </a:r>
          </a:p>
          <a:p>
            <a:r>
              <a:rPr lang="en-US"/>
              <a:t>So:</a:t>
            </a:r>
          </a:p>
          <a:p>
            <a:r>
              <a:rPr lang="en-US"/>
              <a:t>{Ferrari, Lamborghini, Alfa Romeo}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/>
              <a:t> {Lamborghini, Alfa Romeo, </a:t>
            </a:r>
            <a:r>
              <a:rPr lang="en-US" err="1"/>
              <a:t>Lancia</a:t>
            </a:r>
            <a:r>
              <a:rPr lang="en-US"/>
              <a:t>} = </a:t>
            </a:r>
            <a:r>
              <a:rPr lang="en-US" b="1">
                <a:solidFill>
                  <a:srgbClr val="008000"/>
                </a:solidFill>
              </a:rPr>
              <a:t>{</a:t>
            </a:r>
            <a:r>
              <a:rPr lang="en-US"/>
              <a:t>Lamborghini, Alfa Romeo</a:t>
            </a:r>
            <a:r>
              <a:rPr lang="en-US" b="1">
                <a:solidFill>
                  <a:srgbClr val="008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Disjoint sets -</a:t>
            </a:r>
            <a:br>
              <a:rPr lang="en-US"/>
            </a:br>
            <a:r>
              <a:rPr lang="en-US"/>
              <a:t>nothing in the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/>
              <a:t>Two sets A and B are said to be disjoint if their intersection 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3200"/>
              <a:t> B is an empty set, that is, if there are no elements common to both sets.</a:t>
            </a:r>
          </a:p>
          <a:p>
            <a:endParaRPr lang="en-US" sz="3600"/>
          </a:p>
        </p:txBody>
      </p:sp>
      <p:grpSp>
        <p:nvGrpSpPr>
          <p:cNvPr id="4" name="Group 3"/>
          <p:cNvGrpSpPr/>
          <p:nvPr/>
        </p:nvGrpSpPr>
        <p:grpSpPr>
          <a:xfrm>
            <a:off x="7049181" y="3480608"/>
            <a:ext cx="3695019" cy="2828752"/>
            <a:chOff x="1018872" y="2346278"/>
            <a:chExt cx="3695019" cy="2828752"/>
          </a:xfrm>
        </p:grpSpPr>
        <p:sp>
          <p:nvSpPr>
            <p:cNvPr id="5" name="Rectangle 4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U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7206351" y="4112954"/>
            <a:ext cx="1618447" cy="174530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9513" y="4319752"/>
            <a:ext cx="4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8981967" y="4130566"/>
            <a:ext cx="1488182" cy="165335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85072" y="4319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12547" y="635024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 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∩ B = </a:t>
            </a:r>
            <a:r>
              <a:rPr lang="en-US">
                <a:solidFill>
                  <a:schemeClr val="accent2"/>
                </a:solidFill>
              </a:rPr>
              <a:t>Ø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4202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Problem-solving Using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/>
              <a:t>Section 1.3</a:t>
            </a:r>
          </a:p>
          <a:p>
            <a:pPr algn="r"/>
            <a:r>
              <a:rPr lang="en-US" sz="1400"/>
              <a:t>(sets are the basis of modern mathematics)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866" y="6423177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CSHU2833 - Logical Thinking – Faculty Of Information Technology, University of Central Punjab, Lahore</a:t>
            </a:r>
          </a:p>
        </p:txBody>
      </p:sp>
    </p:spTree>
    <p:extLst>
      <p:ext uri="{BB962C8B-B14F-4D97-AF65-F5344CB8AC3E}">
        <p14:creationId xmlns:p14="http://schemas.microsoft.com/office/powerpoint/2010/main" val="316638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Mixing them up -</a:t>
            </a:r>
            <a:br>
              <a:rPr lang="en-US"/>
            </a:br>
            <a:r>
              <a:rPr lang="en-US"/>
              <a:t>UNION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/>
              <a:t>The union of sets A and B, denoted by A ⋃ B is the set that contains all the elements that belong to both A or B or both.</a:t>
            </a:r>
          </a:p>
          <a:p>
            <a:endParaRPr lang="en-US" sz="3600"/>
          </a:p>
        </p:txBody>
      </p:sp>
      <p:grpSp>
        <p:nvGrpSpPr>
          <p:cNvPr id="4" name="Group 3"/>
          <p:cNvGrpSpPr/>
          <p:nvPr/>
        </p:nvGrpSpPr>
        <p:grpSpPr>
          <a:xfrm>
            <a:off x="4104921" y="3480608"/>
            <a:ext cx="3695019" cy="2828752"/>
            <a:chOff x="1018872" y="2346278"/>
            <a:chExt cx="3695019" cy="2828752"/>
          </a:xfrm>
        </p:grpSpPr>
        <p:sp>
          <p:nvSpPr>
            <p:cNvPr id="5" name="Rectangle 4"/>
            <p:cNvSpPr/>
            <p:nvPr/>
          </p:nvSpPr>
          <p:spPr>
            <a:xfrm>
              <a:off x="1018873" y="2715610"/>
              <a:ext cx="3695018" cy="2459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8872" y="234627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U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4262091" y="4112954"/>
            <a:ext cx="2028350" cy="1745304"/>
          </a:xfrm>
          <a:prstGeom prst="ellipse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68287" y="4130566"/>
            <a:ext cx="2057602" cy="1653353"/>
          </a:xfrm>
          <a:prstGeom prst="ellipse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5253" y="4319752"/>
            <a:ext cx="4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0812" y="4319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8287" y="635024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en-US" b="1" i="1"/>
          </a:p>
        </p:txBody>
      </p:sp>
      <p:sp>
        <p:nvSpPr>
          <p:cNvPr id="10" name="Freeform 9"/>
          <p:cNvSpPr/>
          <p:nvPr/>
        </p:nvSpPr>
        <p:spPr>
          <a:xfrm>
            <a:off x="5884086" y="4299175"/>
            <a:ext cx="373065" cy="1328201"/>
          </a:xfrm>
          <a:custGeom>
            <a:avLst/>
            <a:gdLst>
              <a:gd name="connsiteX0" fmla="*/ 0 w 373065"/>
              <a:gd name="connsiteY0" fmla="*/ 0 h 1328201"/>
              <a:gd name="connsiteX1" fmla="*/ 372852 w 373065"/>
              <a:gd name="connsiteY1" fmla="*/ 605846 h 1328201"/>
              <a:gd name="connsiteX2" fmla="*/ 58258 w 373065"/>
              <a:gd name="connsiteY2" fmla="*/ 1328201 h 1328201"/>
              <a:gd name="connsiteX3" fmla="*/ 58258 w 373065"/>
              <a:gd name="connsiteY3" fmla="*/ 1328201 h 132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065" h="1328201">
                <a:moveTo>
                  <a:pt x="0" y="0"/>
                </a:moveTo>
                <a:cubicBezTo>
                  <a:pt x="181571" y="192239"/>
                  <a:pt x="363142" y="384479"/>
                  <a:pt x="372852" y="605846"/>
                </a:cubicBezTo>
                <a:cubicBezTo>
                  <a:pt x="382562" y="827213"/>
                  <a:pt x="58258" y="1328201"/>
                  <a:pt x="58258" y="1328201"/>
                </a:cubicBezTo>
                <a:lnTo>
                  <a:pt x="58258" y="1328201"/>
                </a:lnTo>
              </a:path>
            </a:pathLst>
          </a:cu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Union of sets - </a:t>
            </a:r>
            <a:br>
              <a:rPr lang="en-US"/>
            </a:br>
            <a:r>
              <a:rPr lang="en-US"/>
              <a:t>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sz="3200"/>
              <a:t>Let </a:t>
            </a:r>
            <a:r>
              <a:rPr lang="en-US" sz="3200" b="1" i="1"/>
              <a:t>A</a:t>
            </a:r>
            <a:r>
              <a:rPr lang="en-US" sz="3200"/>
              <a:t> = {1, 4, 5, 7}, </a:t>
            </a:r>
            <a:r>
              <a:rPr lang="en-US" sz="3200" b="1" i="1"/>
              <a:t>B</a:t>
            </a:r>
            <a:r>
              <a:rPr lang="en-US" sz="3200"/>
              <a:t> = {2, 3, 4, 5, 6} and </a:t>
            </a:r>
            <a:r>
              <a:rPr lang="en-US" sz="3200" b="1" i="1"/>
              <a:t>C</a:t>
            </a:r>
            <a:r>
              <a:rPr lang="en-US" sz="3200"/>
              <a:t> = {3, 6, 9}</a:t>
            </a:r>
          </a:p>
          <a:p>
            <a:r>
              <a:rPr lang="en-US" sz="3200"/>
              <a:t>Find: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/>
              <a:t>A </a:t>
            </a:r>
            <a:r>
              <a:rPr lang="en-US" sz="3200" b="1">
                <a:latin typeface="Arial"/>
                <a:cs typeface="Arial"/>
              </a:rPr>
              <a:t>⋃</a:t>
            </a:r>
            <a:r>
              <a:rPr lang="en-US" sz="3200" b="1" i="1"/>
              <a:t> B = {1,4, 5, 7, 2, 3, 6}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/>
              <a:t>A </a:t>
            </a:r>
            <a:r>
              <a:rPr lang="en-US" sz="3200" b="1">
                <a:latin typeface="Arial"/>
                <a:cs typeface="Arial"/>
              </a:rPr>
              <a:t>⋃</a:t>
            </a:r>
            <a:r>
              <a:rPr lang="en-US" sz="3200" b="1" i="1"/>
              <a:t> C = {1, 4, 5, 7, 3, 6, 9}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/>
              <a:t>C </a:t>
            </a:r>
            <a:r>
              <a:rPr lang="en-US" sz="3200" b="1">
                <a:latin typeface="Arial"/>
                <a:cs typeface="Arial"/>
              </a:rPr>
              <a:t>⋃</a:t>
            </a:r>
            <a:r>
              <a:rPr lang="en-US" sz="3200" b="1" i="1"/>
              <a:t> B = {2, 3, 4, 5, 6, 9}</a:t>
            </a:r>
          </a:p>
        </p:txBody>
      </p:sp>
    </p:spTree>
    <p:extLst>
      <p:ext uri="{BB962C8B-B14F-4D97-AF65-F5344CB8AC3E}">
        <p14:creationId xmlns:p14="http://schemas.microsoft.com/office/powerpoint/2010/main" val="44347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| </a:t>
            </a:r>
            <a:r>
              <a:rPr lang="en-US" err="1"/>
              <a:t>oR</a:t>
            </a:r>
            <a:r>
              <a:rPr lang="en-US"/>
              <a:t> | </a:t>
            </a:r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n-US"/>
              <a:t>|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⋃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In mathematical problems involving sets, the word “and” represents intersection: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/>
              <a:t>When we say the elements of sets A </a:t>
            </a:r>
            <a:r>
              <a:rPr lang="en-US" sz="2800" i="1"/>
              <a:t>and</a:t>
            </a:r>
            <a:r>
              <a:rPr lang="en-US" sz="2800"/>
              <a:t> B, we mean 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n-US" sz="2800"/>
              <a:t> B.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… and the word “or” represents union: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/>
              <a:t>When we say the elements of sets A </a:t>
            </a:r>
            <a:r>
              <a:rPr lang="en-US" sz="2800" i="1"/>
              <a:t>or</a:t>
            </a:r>
            <a:r>
              <a:rPr lang="en-US" sz="2800"/>
              <a:t> B, we mean A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n-US" sz="2800"/>
              <a:t> 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0737AA-4576-42CB-92E9-026848F22D5F}"/>
                  </a:ext>
                </a:extLst>
              </p14:cNvPr>
              <p14:cNvContentPartPr/>
              <p14:nvPr/>
            </p14:nvContentPartPr>
            <p14:xfrm>
              <a:off x="-646981" y="2386641"/>
              <a:ext cx="19050" cy="1905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0737AA-4576-42CB-92E9-026848F22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99481" y="1453191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85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Blood Groups </a:t>
            </a:r>
            <a:r>
              <a:rPr lang="mr-IN"/>
              <a:t>–</a:t>
            </a:r>
            <a:br>
              <a:rPr lang="en-US"/>
            </a:br>
            <a:r>
              <a:rPr lang="en-US"/>
              <a:t>using a venn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182" y="2286000"/>
            <a:ext cx="6146818" cy="27997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24129" y="2286000"/>
            <a:ext cx="5021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/>
              <a:t>Only A antigens (blood group A) </a:t>
            </a:r>
          </a:p>
          <a:p>
            <a:pPr>
              <a:buFont typeface="Wingdings" charset="2"/>
              <a:buChar char="§"/>
            </a:pPr>
            <a:r>
              <a:rPr lang="en-US"/>
              <a:t>Only B antigens (blood group B) </a:t>
            </a:r>
          </a:p>
          <a:p>
            <a:pPr>
              <a:buFont typeface="Wingdings" charset="2"/>
              <a:buChar char="§"/>
            </a:pPr>
            <a:r>
              <a:rPr lang="en-US"/>
              <a:t>Both A and B antigens (blood group AB) </a:t>
            </a:r>
          </a:p>
          <a:p>
            <a:pPr>
              <a:buFont typeface="Wingdings" charset="2"/>
              <a:buChar char="§"/>
            </a:pPr>
            <a:r>
              <a:rPr lang="en-US"/>
              <a:t>No A antigens and no B antigens (blood group O)</a:t>
            </a:r>
          </a:p>
          <a:p>
            <a:pPr>
              <a:buFont typeface="Wingdings" charset="2"/>
              <a:buChar char="§"/>
            </a:pPr>
            <a:r>
              <a:rPr lang="en-US"/>
              <a:t>Each person may or may not have the Rhesus factor in their blood. Blood with this factor is denoted by Rh+ and blood without it by Rh-.</a:t>
            </a:r>
          </a:p>
        </p:txBody>
      </p:sp>
    </p:spTree>
    <p:extLst>
      <p:ext uri="{BB962C8B-B14F-4D97-AF65-F5344CB8AC3E}">
        <p14:creationId xmlns:p14="http://schemas.microsoft.com/office/powerpoint/2010/main" val="67091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Blood Groups </a:t>
            </a:r>
            <a:r>
              <a:rPr lang="mr-IN"/>
              <a:t>–</a:t>
            </a:r>
            <a:br>
              <a:rPr lang="en-US"/>
            </a:br>
            <a:r>
              <a:rPr lang="en-US"/>
              <a:t>using a venn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8985"/>
          <a:stretch/>
        </p:blipFill>
        <p:spPr>
          <a:xfrm>
            <a:off x="8086248" y="2286000"/>
            <a:ext cx="4105752" cy="45595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24130" y="2286000"/>
            <a:ext cx="635136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a group of people U = {</a:t>
            </a:r>
            <a:r>
              <a:rPr lang="en-US" err="1"/>
              <a:t>Saman</a:t>
            </a:r>
            <a:r>
              <a:rPr lang="en-US"/>
              <a:t>, Bashir, </a:t>
            </a:r>
            <a:r>
              <a:rPr lang="en-US" err="1"/>
              <a:t>Azeem</a:t>
            </a:r>
            <a:r>
              <a:rPr lang="en-US"/>
              <a:t>, </a:t>
            </a:r>
            <a:r>
              <a:rPr lang="en-US" err="1"/>
              <a:t>Jaun</a:t>
            </a:r>
            <a:r>
              <a:rPr lang="en-US"/>
              <a:t>, </a:t>
            </a:r>
            <a:r>
              <a:rPr lang="en-US" err="1"/>
              <a:t>Afshan</a:t>
            </a:r>
            <a:r>
              <a:rPr lang="en-US"/>
              <a:t>, </a:t>
            </a:r>
            <a:r>
              <a:rPr lang="en-US" err="1"/>
              <a:t>Hamza</a:t>
            </a:r>
            <a:r>
              <a:rPr lang="en-US"/>
              <a:t>, </a:t>
            </a:r>
            <a:r>
              <a:rPr lang="en-US" err="1"/>
              <a:t>Emre</a:t>
            </a:r>
            <a:r>
              <a:rPr lang="en-US"/>
              <a:t>, </a:t>
            </a:r>
            <a:r>
              <a:rPr lang="en-US" err="1"/>
              <a:t>Misha</a:t>
            </a:r>
            <a:r>
              <a:rPr lang="en-US"/>
              <a:t>, Salman},</a:t>
            </a:r>
          </a:p>
          <a:p>
            <a:r>
              <a:rPr lang="en-US"/>
              <a:t>we know that </a:t>
            </a:r>
          </a:p>
          <a:p>
            <a:r>
              <a:rPr lang="en-US"/>
              <a:t>A = {</a:t>
            </a:r>
            <a:r>
              <a:rPr lang="en-US" err="1"/>
              <a:t>Saman</a:t>
            </a:r>
            <a:r>
              <a:rPr lang="en-US"/>
              <a:t>, </a:t>
            </a:r>
            <a:r>
              <a:rPr lang="en-US" err="1"/>
              <a:t>Hamza</a:t>
            </a:r>
            <a:r>
              <a:rPr lang="en-US"/>
              <a:t>}</a:t>
            </a:r>
          </a:p>
          <a:p>
            <a:r>
              <a:rPr lang="en-US"/>
              <a:t>B = {</a:t>
            </a:r>
            <a:r>
              <a:rPr lang="en-US" err="1"/>
              <a:t>Saman</a:t>
            </a:r>
            <a:r>
              <a:rPr lang="en-US"/>
              <a:t>, </a:t>
            </a:r>
            <a:r>
              <a:rPr lang="en-US" err="1"/>
              <a:t>Emre</a:t>
            </a:r>
            <a:r>
              <a:rPr lang="en-US"/>
              <a:t>, </a:t>
            </a:r>
            <a:r>
              <a:rPr lang="en-US" err="1"/>
              <a:t>Jaun</a:t>
            </a:r>
            <a:r>
              <a:rPr lang="en-US"/>
              <a:t>, </a:t>
            </a:r>
            <a:r>
              <a:rPr lang="en-US" err="1"/>
              <a:t>Afshan</a:t>
            </a:r>
            <a:r>
              <a:rPr lang="en-US"/>
              <a:t>}</a:t>
            </a:r>
          </a:p>
          <a:p>
            <a:r>
              <a:rPr lang="en-US"/>
              <a:t>Rh+ = {</a:t>
            </a:r>
            <a:r>
              <a:rPr lang="en-US" err="1"/>
              <a:t>Emre</a:t>
            </a:r>
            <a:r>
              <a:rPr lang="en-US"/>
              <a:t>, Salman, </a:t>
            </a:r>
            <a:r>
              <a:rPr lang="en-US" err="1"/>
              <a:t>Azeem</a:t>
            </a:r>
            <a:r>
              <a:rPr lang="en-US"/>
              <a:t>, </a:t>
            </a:r>
            <a:r>
              <a:rPr lang="en-US" err="1"/>
              <a:t>Hamza</a:t>
            </a:r>
            <a:r>
              <a:rPr lang="en-US"/>
              <a:t>}</a:t>
            </a:r>
          </a:p>
          <a:p>
            <a:r>
              <a:rPr lang="en-US"/>
              <a:t>place each person in the correct region of the Venn Diagram on the right: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92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Morgan's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sz="4800"/>
              <a:t>(A ⋃ B)’ = A’ ⋂ B’ ?</a:t>
            </a:r>
          </a:p>
          <a:p>
            <a:endParaRPr lang="en-US" sz="4800"/>
          </a:p>
          <a:p>
            <a:r>
              <a:rPr lang="en-US" sz="4800"/>
              <a:t>(A ⋂ B)’ = A’ ⋃ B’ ?</a:t>
            </a:r>
          </a:p>
          <a:p>
            <a:endParaRPr lang="en-US" sz="4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49" y="211368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184" y="2285999"/>
            <a:ext cx="5843016" cy="4351283"/>
          </a:xfrm>
        </p:spPr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sz="3200"/>
              <a:t>(A ⋃ B)’ = A’ ⋂ B’ ?</a:t>
            </a:r>
          </a:p>
          <a:p>
            <a:r>
              <a:rPr lang="en-US" sz="3200"/>
              <a:t>The universal set </a:t>
            </a:r>
            <a:r>
              <a:rPr lang="en-US" sz="3200" b="1" i="1"/>
              <a:t>U</a:t>
            </a:r>
            <a:r>
              <a:rPr lang="en-US" sz="3200"/>
              <a:t> has been divided up into four regions, </a:t>
            </a:r>
            <a:r>
              <a:rPr lang="en-US" sz="3200" err="1"/>
              <a:t>i</a:t>
            </a:r>
            <a:r>
              <a:rPr lang="en-US" sz="3200"/>
              <a:t>, ii, iii and iv</a:t>
            </a:r>
          </a:p>
          <a:p>
            <a:endParaRPr lang="en-US"/>
          </a:p>
          <a:p>
            <a:r>
              <a:rPr lang="en-US" sz="2800"/>
              <a:t>Identify the regions 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 =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 =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A’ =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B’ = 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6D6286-EE45-4888-B780-EA89BDE2A1A8}"/>
                  </a:ext>
                </a:extLst>
              </p14:cNvPr>
              <p14:cNvContentPartPr/>
              <p14:nvPr/>
            </p14:nvContentPartPr>
            <p14:xfrm>
              <a:off x="12148867" y="1926566"/>
              <a:ext cx="19050" cy="1905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6D6286-EE45-4888-B780-EA89BDE2A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96367" y="97406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80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117" y="2286000"/>
            <a:ext cx="584208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(A ⋃ B)’ = A’ ⋂ B’ ?</a:t>
            </a:r>
          </a:p>
          <a:p>
            <a:r>
              <a:rPr lang="en-US" sz="3200"/>
              <a:t>The universal set </a:t>
            </a:r>
            <a:r>
              <a:rPr lang="en-US" sz="3200" b="1" i="1"/>
              <a:t>U</a:t>
            </a:r>
            <a:r>
              <a:rPr lang="en-US" sz="3200"/>
              <a:t> has been divided up into four regions, </a:t>
            </a:r>
            <a:r>
              <a:rPr lang="en-US" sz="3200" err="1"/>
              <a:t>i</a:t>
            </a:r>
            <a:r>
              <a:rPr lang="en-US" sz="3200"/>
              <a:t>, ii, iii and iv</a:t>
            </a:r>
          </a:p>
          <a:p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 includes regions </a:t>
            </a:r>
            <a:r>
              <a:rPr lang="en-US" sz="2800" err="1"/>
              <a:t>i</a:t>
            </a:r>
            <a:r>
              <a:rPr lang="en-US" sz="2800"/>
              <a:t> and 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 includes regions </a:t>
            </a:r>
            <a:r>
              <a:rPr lang="en-US" sz="2800" err="1"/>
              <a:t>i</a:t>
            </a:r>
            <a:r>
              <a:rPr lang="en-US" sz="2800"/>
              <a:t> and iii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A’ includes regions iii and 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B’ includes regions ii and iv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80EE5D-EC08-4DC8-8072-F90C49F2952A}"/>
                  </a:ext>
                </a:extLst>
              </p14:cNvPr>
              <p14:cNvContentPartPr/>
              <p14:nvPr/>
            </p14:nvContentPartPr>
            <p14:xfrm>
              <a:off x="-1293962" y="1092679"/>
              <a:ext cx="19050" cy="190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80EE5D-EC08-4DC8-8072-F90C49F295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27412" y="140179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3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184" y="2286000"/>
            <a:ext cx="5843016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/>
              <a:t>(A ⋃ B)’ = A’ ⋂ B’ ?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Identify the regions 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 ⋃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(A ⋃ B)’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A’ ⋂ B’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184" y="2286000"/>
            <a:ext cx="5843016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(A ⋃ B)’ = A’ ⋂ B’ ?</a:t>
            </a:r>
          </a:p>
          <a:p>
            <a:pPr marL="0" indent="0">
              <a:buNone/>
            </a:pPr>
            <a:endParaRPr lang="en-US" sz="300"/>
          </a:p>
          <a:p>
            <a:pPr marL="0" indent="0">
              <a:buNone/>
            </a:pPr>
            <a:r>
              <a:rPr lang="en-US" sz="2400"/>
              <a:t>Regions identified: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 ⋃ B includes regions </a:t>
            </a:r>
            <a:r>
              <a:rPr lang="en-US" sz="2400" err="1"/>
              <a:t>i</a:t>
            </a:r>
            <a:r>
              <a:rPr lang="en-US" sz="2400"/>
              <a:t>, ii and iii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(A ⋃ B)’ includes region </a:t>
            </a:r>
            <a:r>
              <a:rPr lang="en-US" sz="2400">
                <a:solidFill>
                  <a:schemeClr val="accent3"/>
                </a:solidFill>
              </a:rPr>
              <a:t>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A’ includes regions iii and 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B’ includes regions ii and 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A’ ⋂ B’ also includes regions </a:t>
            </a:r>
            <a:r>
              <a:rPr lang="en-US" sz="2400">
                <a:solidFill>
                  <a:schemeClr val="accent3"/>
                </a:solidFill>
              </a:rPr>
              <a:t>iv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Hence </a:t>
            </a:r>
            <a:r>
              <a:rPr lang="en-US" sz="2400" b="1"/>
              <a:t>(A ⋃ B)’ = A’ ⋂ B’</a:t>
            </a:r>
            <a:r>
              <a:rPr lang="en-US" sz="240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FE93-2297-4122-888B-6D9111D7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DB89-4F76-436B-8767-B7A44BD7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sz="3600"/>
              <a:t>Inductive and deductive reasoning </a:t>
            </a:r>
          </a:p>
          <a:p>
            <a:r>
              <a:rPr lang="en-US" sz="3600"/>
              <a:t>Problem solving strategies using </a:t>
            </a:r>
            <a:r>
              <a:rPr lang="en-US" sz="3600" err="1"/>
              <a:t>polya's</a:t>
            </a:r>
            <a:r>
              <a:rPr lang="en-US" sz="3600"/>
              <a:t> method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2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Morgan's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(A ⋃ B)’ = A’ ⋂ B’</a:t>
            </a:r>
          </a:p>
          <a:p>
            <a:endParaRPr lang="en-US" sz="4800"/>
          </a:p>
          <a:p>
            <a:r>
              <a:rPr lang="en-US" sz="4800"/>
              <a:t>(A ⋂ B)’ = A’ ⋃ B’ ?</a:t>
            </a:r>
          </a:p>
          <a:p>
            <a:endParaRPr lang="en-US" sz="4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68" y="2087935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30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</a:rPr>
              <a:t>Class activity: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/>
              <a:t>Checking set equality with 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184" y="2286000"/>
            <a:ext cx="5843016" cy="40233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Can you prove that  (A ⋂ B)’ = A’ ⋃ B’  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86000"/>
            <a:ext cx="3381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7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Additive Colour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369900" cy="4023360"/>
          </a:xfrm>
        </p:spPr>
        <p:txBody>
          <a:bodyPr/>
          <a:lstStyle/>
          <a:p>
            <a:r>
              <a:rPr lang="en-US"/>
              <a:t>Computers and televisions make use of additive colour mixing. The figure shows that when the primary colours red R, green G, and blue B are all three mixed together using additive colour mixing, they produce white, W. </a:t>
            </a:r>
          </a:p>
          <a:p>
            <a:r>
              <a:rPr lang="en-US"/>
              <a:t>Using set notation, we state this as </a:t>
            </a:r>
            <a:r>
              <a:rPr lang="en-US" b="1"/>
              <a:t>R </a:t>
            </a:r>
            <a:r>
              <a:rPr lang="en-US" sz="2400" b="1"/>
              <a:t>⋂</a:t>
            </a:r>
            <a:r>
              <a:rPr lang="en-US" b="1"/>
              <a:t> G </a:t>
            </a:r>
            <a:r>
              <a:rPr lang="en-US" sz="2400" b="1"/>
              <a:t>⋂ </a:t>
            </a:r>
            <a:r>
              <a:rPr lang="en-US" b="1"/>
              <a:t>B = W</a:t>
            </a:r>
            <a:r>
              <a:rPr lang="en-US"/>
              <a:t>.</a:t>
            </a:r>
          </a:p>
          <a:p>
            <a:r>
              <a:rPr lang="en-US"/>
              <a:t>The colours yellow Y, cyan C, and magenta M are called secondary colours. </a:t>
            </a:r>
          </a:p>
          <a:p>
            <a:r>
              <a:rPr lang="en-US"/>
              <a:t>A secondary colour is produced by mixing exactly two of the primary colours.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28" y="2286000"/>
            <a:ext cx="3350172" cy="24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5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Additive Colour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369900" cy="4023360"/>
          </a:xfrm>
        </p:spPr>
        <p:txBody>
          <a:bodyPr/>
          <a:lstStyle/>
          <a:p>
            <a:r>
              <a:rPr lang="en-US"/>
              <a:t>Which colour is represented by (R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∩ G’) ∩ B ?</a:t>
            </a:r>
          </a:p>
          <a:p>
            <a:r>
              <a:rPr lang="en-US"/>
              <a:t>Express the colour yellow Y in set notation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28" y="2286000"/>
            <a:ext cx="3350172" cy="242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BE4B5D-3486-451F-89B8-416481D70DD2}"/>
                  </a:ext>
                </a:extLst>
              </p14:cNvPr>
              <p14:cNvContentPartPr/>
              <p14:nvPr/>
            </p14:nvContentPartPr>
            <p14:xfrm>
              <a:off x="13701622" y="2027207"/>
              <a:ext cx="19050" cy="190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BE4B5D-3486-451F-89B8-416481D70D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68172" y="1074707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137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Subtractive Colour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595872" cy="402336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Artists who paint with pigments use subtractive colour mixing to produce different colours. </a:t>
            </a:r>
          </a:p>
          <a:p>
            <a:r>
              <a:rPr lang="en-US"/>
              <a:t>In a subtractive colour mixing system, the primary colours are cyan C, magenta M, and yellow Y. </a:t>
            </a:r>
          </a:p>
          <a:p>
            <a:r>
              <a:rPr lang="en-US"/>
              <a:t>The figure shows that when the three primary colours are mixed in equal amounts using subtractive colour mixing, they form black, K.</a:t>
            </a:r>
          </a:p>
          <a:p>
            <a:r>
              <a:rPr lang="en-US"/>
              <a:t>Using set notation, we state this as </a:t>
            </a:r>
            <a:r>
              <a:rPr lang="en-US" b="1"/>
              <a:t>C </a:t>
            </a:r>
            <a:r>
              <a:rPr lang="en-US" sz="2400" b="1"/>
              <a:t>⋂</a:t>
            </a:r>
            <a:r>
              <a:rPr lang="en-US" b="1"/>
              <a:t> M </a:t>
            </a:r>
            <a:r>
              <a:rPr lang="en-US" sz="2400" b="1"/>
              <a:t>⋂ </a:t>
            </a:r>
            <a:r>
              <a:rPr lang="en-US" b="1"/>
              <a:t>Y = K </a:t>
            </a:r>
          </a:p>
          <a:p>
            <a:r>
              <a:rPr lang="en-US"/>
              <a:t>In subtractive colour mixing, the colours red R, blue B, and green G are called secondary colours. </a:t>
            </a:r>
          </a:p>
          <a:p>
            <a:r>
              <a:rPr lang="en-US"/>
              <a:t>A secondary colour is produced by mixing equal amounts of exactly two of the primary colours.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86000"/>
            <a:ext cx="3124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3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Subtractive Colour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595872" cy="4023360"/>
          </a:xfrm>
        </p:spPr>
        <p:txBody>
          <a:bodyPr>
            <a:normAutofit/>
          </a:bodyPr>
          <a:lstStyle/>
          <a:p>
            <a:r>
              <a:rPr lang="en-US"/>
              <a:t>Referring to the Venn diagram, </a:t>
            </a:r>
          </a:p>
          <a:p>
            <a:r>
              <a:rPr lang="en-US"/>
              <a:t>- which colour is represented by </a:t>
            </a:r>
            <a:r>
              <a:rPr lang="es-ES_tradnl"/>
              <a:t>(</a:t>
            </a:r>
            <a:r>
              <a:rPr lang="es-ES_tradnl" i="1"/>
              <a:t>C</a:t>
            </a:r>
            <a:r>
              <a:rPr lang="es-ES_tradnl"/>
              <a:t>’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s-ES_tradnl"/>
              <a:t> </a:t>
            </a:r>
            <a:r>
              <a:rPr lang="es-ES_tradnl" i="1"/>
              <a:t>M</a:t>
            </a:r>
            <a:r>
              <a:rPr lang="es-ES_tradnl"/>
              <a:t>)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s-ES_tradnl"/>
              <a:t> </a:t>
            </a:r>
            <a:r>
              <a:rPr lang="es-ES_tradnl" i="1"/>
              <a:t>Y</a:t>
            </a:r>
            <a:r>
              <a:rPr lang="es-ES_tradnl"/>
              <a:t> ?</a:t>
            </a:r>
          </a:p>
          <a:p>
            <a:r>
              <a:rPr lang="en-US"/>
              <a:t>- which colour is represented by </a:t>
            </a:r>
            <a:r>
              <a:rPr lang="es-ES_tradnl"/>
              <a:t>(</a:t>
            </a:r>
            <a:r>
              <a:rPr lang="es-ES_tradnl" i="1"/>
              <a:t>C</a:t>
            </a:r>
            <a:r>
              <a:rPr lang="es-ES_tradnl"/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s-ES_tradnl"/>
              <a:t> </a:t>
            </a:r>
            <a:r>
              <a:rPr lang="es-ES_tradnl" i="1"/>
              <a:t>M</a:t>
            </a:r>
            <a:r>
              <a:rPr lang="es-ES_tradnl"/>
              <a:t>)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s-ES_tradnl"/>
              <a:t> </a:t>
            </a:r>
            <a:r>
              <a:rPr lang="es-ES_tradnl" i="1"/>
              <a:t>Y’</a:t>
            </a:r>
            <a:r>
              <a:rPr lang="es-ES_tradnl"/>
              <a:t> ?</a:t>
            </a:r>
          </a:p>
          <a:p>
            <a:r>
              <a:rPr lang="en-US"/>
              <a:t>- express the colour green G using set notation</a:t>
            </a:r>
          </a:p>
          <a:p>
            <a:endParaRPr lang="en-US"/>
          </a:p>
          <a:p>
            <a:r>
              <a:rPr lang="en-US"/>
              <a:t>Which colour is impossible to make with this technique?</a:t>
            </a:r>
          </a:p>
          <a:p>
            <a:r>
              <a:rPr lang="es-ES_tradnl" i="1"/>
              <a:t> </a:t>
            </a:r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286000"/>
            <a:ext cx="3124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4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for training and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Any group or collection of objects is called a </a:t>
            </a:r>
            <a:r>
              <a:rPr lang="en-US" sz="2800" b="1"/>
              <a:t>set</a:t>
            </a:r>
            <a:r>
              <a:rPr lang="en-US" sz="2800"/>
              <a:t>. Two common ways to define a set: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Describe a set using words. E.g., “the set of the four seasons”.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List the elements of the set inside a pair of braces { }. This is the </a:t>
            </a:r>
            <a:r>
              <a:rPr lang="en-US" sz="2400" b="1"/>
              <a:t>roster method</a:t>
            </a:r>
            <a:r>
              <a:rPr lang="en-US" sz="2400"/>
              <a:t>. Separate elements of the set using commas. E.g., S = {spring, summer, fall, winter}</a:t>
            </a:r>
          </a:p>
        </p:txBody>
      </p:sp>
    </p:spTree>
    <p:extLst>
      <p:ext uri="{BB962C8B-B14F-4D97-AF65-F5344CB8AC3E}">
        <p14:creationId xmlns:p14="http://schemas.microsoft.com/office/powerpoint/2010/main" val="356365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sets in mathematics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067540"/>
              </p:ext>
            </p:extLst>
          </p:nvPr>
        </p:nvGraphicFramePr>
        <p:xfrm>
          <a:off x="1023938" y="2286000"/>
          <a:ext cx="9720262" cy="3032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Natural Numbers or Counting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 =</a:t>
                      </a:r>
                      <a:r>
                        <a:rPr lang="pt-BR" baseline="0"/>
                        <a:t> {</a:t>
                      </a:r>
                      <a:r>
                        <a:rPr lang="pt-BR"/>
                        <a:t>1, 2, 3, 4, 5, ... }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Whole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 </a:t>
                      </a:r>
                      <a:r>
                        <a:rPr lang="en-US"/>
                        <a:t>=</a:t>
                      </a:r>
                      <a:r>
                        <a:rPr lang="en-US" baseline="0"/>
                        <a:t> {</a:t>
                      </a:r>
                      <a:r>
                        <a:rPr lang="pl-PL"/>
                        <a:t>0, 1, 2, 3, 4, 5, ...</a:t>
                      </a:r>
                      <a:r>
                        <a:rPr lang="en-US"/>
                        <a:t> }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/>
                        <a:t>I = { ..., -4, -3, -2, -1, 0, 1, 2, 3, 4, ...</a:t>
                      </a:r>
                      <a:r>
                        <a:rPr lang="nn-NO" baseline="0"/>
                        <a:t> </a:t>
                      </a:r>
                      <a:r>
                        <a:rPr lang="nn-NO"/>
                        <a:t>}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Rational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 = the set of all terminating or repeating decimals 1.23232323232 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Irrational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 \ Q = the set of all nonterminating, nonrepeating decimals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Real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 = the set formed by combining the rational numbers and the irrational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2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things to know about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Is it well-defined?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set of </a:t>
            </a:r>
            <a:r>
              <a:rPr lang="en-US" sz="2400" i="1"/>
              <a:t>letters in the Urdu alphabet</a:t>
            </a:r>
            <a:r>
              <a:rPr lang="en-US" sz="2400"/>
              <a:t> is a well-defined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set of </a:t>
            </a:r>
            <a:r>
              <a:rPr lang="en-US" sz="2400" i="1"/>
              <a:t>the best </a:t>
            </a:r>
            <a:r>
              <a:rPr lang="en-US" sz="2400" i="1" err="1"/>
              <a:t>qawwalis</a:t>
            </a:r>
            <a:r>
              <a:rPr lang="en-US" sz="2400" i="1"/>
              <a:t> of </a:t>
            </a:r>
            <a:r>
              <a:rPr lang="en-US" sz="2400" i="1" err="1"/>
              <a:t>Nusrat</a:t>
            </a:r>
            <a:r>
              <a:rPr lang="en-US" sz="2400" i="1"/>
              <a:t> </a:t>
            </a:r>
            <a:r>
              <a:rPr lang="en-US" sz="2400" i="1" err="1"/>
              <a:t>Fateh</a:t>
            </a:r>
            <a:r>
              <a:rPr lang="en-US" sz="2400" i="1"/>
              <a:t> Ali Khan</a:t>
            </a:r>
            <a:r>
              <a:rPr lang="en-US" sz="2400"/>
              <a:t> is not a well-defined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How to indicate membership in a 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statement “4 is an element of the set of natural numbers” can be written using mathematical notation as 4 </a:t>
            </a:r>
            <a:r>
              <a:rPr lang="en-US" sz="2400" b="1">
                <a:solidFill>
                  <a:schemeClr val="accent2"/>
                </a:solidFill>
              </a:rPr>
              <a:t>∊</a:t>
            </a:r>
            <a:r>
              <a:rPr lang="en-US" sz="2400"/>
              <a:t> 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symbol ∊ is read as “is an element of”.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Negation: “is not a member of” : </a:t>
            </a:r>
            <a:r>
              <a:rPr lang="en-US" sz="2400" b="1">
                <a:solidFill>
                  <a:schemeClr val="accent2"/>
                </a:solidFill>
              </a:rPr>
              <a:t>∉</a:t>
            </a:r>
          </a:p>
        </p:txBody>
      </p:sp>
    </p:spTree>
    <p:extLst>
      <p:ext uri="{BB962C8B-B14F-4D97-AF65-F5344CB8AC3E}">
        <p14:creationId xmlns:p14="http://schemas.microsoft.com/office/powerpoint/2010/main" val="7652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things to know about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How big is the 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The size of a set is called its </a:t>
            </a:r>
            <a:r>
              <a:rPr lang="en-US" sz="2000" b="1"/>
              <a:t>cardinality</a:t>
            </a:r>
            <a:r>
              <a:rPr lang="en-US" sz="200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The cardinal number of a set is the number of elements in it. For a set S, denoted by n(S).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Example: n(S), where S is the set of the four classical seasons, n(S) = 4. Also: “S has a cardinality of 4”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Find the cardinality of the following sets: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J = {2, 5}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G = {10, 20, 30, 40, …, 80}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D = {0}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E = {2, 4, 6, 8, … }</a:t>
            </a:r>
          </a:p>
        </p:txBody>
      </p:sp>
    </p:spTree>
    <p:extLst>
      <p:ext uri="{BB962C8B-B14F-4D97-AF65-F5344CB8AC3E}">
        <p14:creationId xmlns:p14="http://schemas.microsoft.com/office/powerpoint/2010/main" val="8227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they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Set A is equal to set B, </a:t>
            </a:r>
          </a:p>
          <a:p>
            <a:pPr algn="ctr"/>
            <a:r>
              <a:rPr lang="en-US" sz="3600"/>
              <a:t>denoted by A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sz="3600">
                <a:latin typeface="+mj-lt"/>
                <a:cs typeface="Arial" panose="020B0604020202020204" pitchFamily="34" charset="0"/>
              </a:rPr>
              <a:t>B, </a:t>
            </a:r>
          </a:p>
          <a:p>
            <a:pPr algn="ctr"/>
            <a:r>
              <a:rPr lang="en-US" sz="3600">
                <a:latin typeface="+mj-lt"/>
                <a:cs typeface="Arial" panose="020B0604020202020204" pitchFamily="34" charset="0"/>
              </a:rPr>
              <a:t>if and only if </a:t>
            </a:r>
            <a:r>
              <a:rPr lang="en-US" sz="3600">
                <a:latin typeface="+mj-lt"/>
              </a:rPr>
              <a:t>A and B have </a:t>
            </a:r>
            <a:r>
              <a:rPr lang="en-US" sz="3600" u="sng">
                <a:latin typeface="+mj-lt"/>
              </a:rPr>
              <a:t>exactly</a:t>
            </a:r>
            <a:r>
              <a:rPr lang="en-US" sz="3600">
                <a:latin typeface="+mj-lt"/>
              </a:rPr>
              <a:t> the same elements.</a:t>
            </a:r>
          </a:p>
          <a:p>
            <a:pPr algn="ctr"/>
            <a:endParaRPr lang="en-US" sz="3600"/>
          </a:p>
          <a:p>
            <a:pPr algn="ctr"/>
            <a:r>
              <a:rPr lang="en-US" sz="3600"/>
              <a:t>{dime, nickel, quarter}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≡</a:t>
            </a:r>
            <a:r>
              <a:rPr lang="en-US" sz="3600"/>
              <a:t> {nickel, quarter, dime}</a:t>
            </a:r>
          </a:p>
        </p:txBody>
      </p:sp>
    </p:spTree>
    <p:extLst>
      <p:ext uri="{BB962C8B-B14F-4D97-AF65-F5344CB8AC3E}">
        <p14:creationId xmlns:p14="http://schemas.microsoft.com/office/powerpoint/2010/main" val="1185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consisting of </a:t>
            </a:r>
            <a:r>
              <a:rPr lang="en-US" b="1"/>
              <a:t>ALL</a:t>
            </a:r>
            <a:r>
              <a:rPr lang="en-US"/>
              <a:t> the elements about which some statements are being made.</a:t>
            </a:r>
          </a:p>
          <a:p>
            <a:r>
              <a:rPr lang="en-US" b="1">
                <a:solidFill>
                  <a:schemeClr val="accent2"/>
                </a:solidFill>
              </a:rPr>
              <a:t>Denoted by U.</a:t>
            </a:r>
          </a:p>
          <a:p>
            <a:r>
              <a:rPr lang="en-US"/>
              <a:t>Example 1: A news report states that due to COVID-19, US citizens are banned from travel to most countries in the world. In this case, the universal set is the set of </a:t>
            </a:r>
            <a:r>
              <a:rPr lang="en-US" b="1"/>
              <a:t>ALL</a:t>
            </a:r>
            <a:r>
              <a:rPr lang="en-US"/>
              <a:t> countries in the world.</a:t>
            </a:r>
          </a:p>
          <a:p>
            <a:pPr algn="r"/>
            <a:r>
              <a:rPr lang="en-US" sz="2400" i="1"/>
              <a:t>Quick activity: check how many countries there are in the world.</a:t>
            </a:r>
          </a:p>
          <a:p>
            <a:r>
              <a:rPr lang="en-US"/>
              <a:t>Example 2: A blog post compares the services offered by the various telecommunications companies operating in Pakistan.</a:t>
            </a:r>
          </a:p>
          <a:p>
            <a:pPr algn="r"/>
            <a:r>
              <a:rPr lang="en-US" sz="2400" i="1"/>
              <a:t>Quick activity: Use the roster method to define the universal set in this case.</a:t>
            </a:r>
          </a:p>
        </p:txBody>
      </p:sp>
    </p:spTree>
    <p:extLst>
      <p:ext uri="{BB962C8B-B14F-4D97-AF65-F5344CB8AC3E}">
        <p14:creationId xmlns:p14="http://schemas.microsoft.com/office/powerpoint/2010/main" val="275172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36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Integral</vt:lpstr>
      <vt:lpstr>Link of channel </vt:lpstr>
      <vt:lpstr>Problem-solving Using Sets</vt:lpstr>
      <vt:lpstr>Revision </vt:lpstr>
      <vt:lpstr>What is a set?</vt:lpstr>
      <vt:lpstr>Some Common sets in mathematics</vt:lpstr>
      <vt:lpstr>Useful things to know about a set</vt:lpstr>
      <vt:lpstr>Useful things to know about a set</vt:lpstr>
      <vt:lpstr>Are they the same?</vt:lpstr>
      <vt:lpstr>Universal set</vt:lpstr>
      <vt:lpstr>complement of a set</vt:lpstr>
      <vt:lpstr>The Empty Set, Ø or {}</vt:lpstr>
      <vt:lpstr>Blood Groups</vt:lpstr>
      <vt:lpstr>Blood Groups</vt:lpstr>
      <vt:lpstr>Visualizing sets with venn diagrams</vt:lpstr>
      <vt:lpstr>Visualizing sets with venn diagrams</vt:lpstr>
      <vt:lpstr>Mixing them up - Intersection and union of sets</vt:lpstr>
      <vt:lpstr>Intersection of sets</vt:lpstr>
      <vt:lpstr>Intersection of sets -  worked examples</vt:lpstr>
      <vt:lpstr>Disjoint sets - nothing in the Intersection</vt:lpstr>
      <vt:lpstr>Mixing them up - UNION of sets</vt:lpstr>
      <vt:lpstr>Union of sets -  worked examples</vt:lpstr>
      <vt:lpstr>And | oR | ∩ | ⋃ </vt:lpstr>
      <vt:lpstr>Blood Groups – using a venn diagram</vt:lpstr>
      <vt:lpstr>Blood Groups – using a venn diagram</vt:lpstr>
      <vt:lpstr>De Morgan's laws</vt:lpstr>
      <vt:lpstr>Checking set equality with venn diagrams</vt:lpstr>
      <vt:lpstr>Checking set equality with venn diagrams</vt:lpstr>
      <vt:lpstr>Checking set equality with venn diagrams</vt:lpstr>
      <vt:lpstr>Checking set equality with venn diagrams</vt:lpstr>
      <vt:lpstr>De Morgan's laws</vt:lpstr>
      <vt:lpstr>Class activity: Checking set equality with venn diagrams</vt:lpstr>
      <vt:lpstr>Additive Colour Mixing</vt:lpstr>
      <vt:lpstr>Additive Colour Mixing</vt:lpstr>
      <vt:lpstr>Subtractive Colour Mixing</vt:lpstr>
      <vt:lpstr>Subtractive Colour Mixing</vt:lpstr>
      <vt:lpstr>Questions for training and assessment</vt:lpstr>
    </vt:vector>
  </TitlesOfParts>
  <Company>Trail Five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 Using Sets</dc:title>
  <dc:creator>aman</dc:creator>
  <cp:revision>160</cp:revision>
  <dcterms:created xsi:type="dcterms:W3CDTF">2020-10-06T05:49:53Z</dcterms:created>
  <dcterms:modified xsi:type="dcterms:W3CDTF">2021-04-28T05:51:26Z</dcterms:modified>
</cp:coreProperties>
</file>