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ink/ink4.xml" ContentType="application/inkml+xml"/>
  <Override PartName="/ppt/notesSlides/notesSlide1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2.xml" ContentType="application/inkml+xml"/>
  <Override PartName="/ppt/notesSlides/notesSlide22.xml" ContentType="application/vnd.openxmlformats-officedocument.presentationml.notesSlide+xml"/>
  <Override PartName="/ppt/ink/ink1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9"/>
  </p:notesMasterIdLst>
  <p:sldIdLst>
    <p:sldId id="256" r:id="rId2"/>
    <p:sldId id="258" r:id="rId3"/>
    <p:sldId id="277" r:id="rId4"/>
    <p:sldId id="284" r:id="rId5"/>
    <p:sldId id="297" r:id="rId6"/>
    <p:sldId id="296" r:id="rId7"/>
    <p:sldId id="295" r:id="rId8"/>
    <p:sldId id="327" r:id="rId9"/>
    <p:sldId id="302" r:id="rId10"/>
    <p:sldId id="303" r:id="rId11"/>
    <p:sldId id="270" r:id="rId12"/>
    <p:sldId id="304" r:id="rId13"/>
    <p:sldId id="305" r:id="rId14"/>
    <p:sldId id="273" r:id="rId15"/>
    <p:sldId id="320" r:id="rId16"/>
    <p:sldId id="269" r:id="rId17"/>
    <p:sldId id="272" r:id="rId18"/>
    <p:sldId id="319" r:id="rId19"/>
    <p:sldId id="321" r:id="rId20"/>
    <p:sldId id="323" r:id="rId21"/>
    <p:sldId id="324" r:id="rId22"/>
    <p:sldId id="314" r:id="rId23"/>
    <p:sldId id="315" r:id="rId24"/>
    <p:sldId id="263" r:id="rId25"/>
    <p:sldId id="264" r:id="rId26"/>
    <p:sldId id="279" r:id="rId27"/>
    <p:sldId id="281" r:id="rId28"/>
    <p:sldId id="282" r:id="rId29"/>
    <p:sldId id="280" r:id="rId30"/>
    <p:sldId id="285" r:id="rId31"/>
    <p:sldId id="286" r:id="rId32"/>
    <p:sldId id="288" r:id="rId33"/>
    <p:sldId id="289" r:id="rId34"/>
    <p:sldId id="287" r:id="rId35"/>
    <p:sldId id="290" r:id="rId36"/>
    <p:sldId id="328" r:id="rId37"/>
    <p:sldId id="291" r:id="rId38"/>
    <p:sldId id="293" r:id="rId39"/>
    <p:sldId id="292" r:id="rId40"/>
    <p:sldId id="294" r:id="rId41"/>
    <p:sldId id="311" r:id="rId42"/>
    <p:sldId id="312" r:id="rId43"/>
    <p:sldId id="313" r:id="rId44"/>
    <p:sldId id="325" r:id="rId45"/>
    <p:sldId id="322" r:id="rId46"/>
    <p:sldId id="326" r:id="rId47"/>
    <p:sldId id="27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4E2AC-6515-9C74-26A6-D964A5A7367D}" v="800" dt="2021-04-29T07:14:26.614"/>
    <p1510:client id="{4AD2C49F-A045-2000-E3B7-C701B7DA678E}" v="450" dt="2021-05-05T06:01:37.180"/>
    <p1510:client id="{600DFE08-01D7-BA2D-A7AE-1A4B31399A16}" v="4" dt="2021-05-07T09:21:41.763"/>
    <p1510:client id="{66FBFECD-C484-CAB5-DC94-0C3EC1E39C8E}" v="168" dt="2020-12-02T06:44:37.090"/>
    <p1510:client id="{843EB927-BF21-8D3E-E569-626807D6667F}" v="256" dt="2021-05-04T09:24:57.735"/>
    <p1510:client id="{F442C39F-00BE-2000-B8D8-441FCA37EACE}" v="575" dt="2021-04-30T09:45:33.974"/>
    <p1510:client id="{FE83C49F-A016-2000-B8D8-463DC270E91E}" v="372" dt="2021-05-04T06:58:2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176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Zafar" userId="S::maria.zafar@ucp.edu.pk::ac1be633-9544-487e-8245-7311934249c5" providerId="AD" clId="Web-{4AD2C49F-A045-2000-E3B7-C701B7DA678E}"/>
    <pc:docChg chg="modSld">
      <pc:chgData name="Maria Zafar" userId="S::maria.zafar@ucp.edu.pk::ac1be633-9544-487e-8245-7311934249c5" providerId="AD" clId="Web-{4AD2C49F-A045-2000-E3B7-C701B7DA678E}" dt="2021-05-05T06:01:37.180" v="449"/>
      <pc:docMkLst>
        <pc:docMk/>
      </pc:docMkLst>
      <pc:sldChg chg="addSp delSp">
        <pc:chgData name="Maria Zafar" userId="S::maria.zafar@ucp.edu.pk::ac1be633-9544-487e-8245-7311934249c5" providerId="AD" clId="Web-{4AD2C49F-A045-2000-E3B7-C701B7DA678E}" dt="2021-05-05T05:49:42.838" v="373"/>
        <pc:sldMkLst>
          <pc:docMk/>
          <pc:sldMk cId="3734665401" sldId="286"/>
        </pc:sldMkLst>
        <pc:inkChg chg="add del">
          <ac:chgData name="Maria Zafar" userId="S::maria.zafar@ucp.edu.pk::ac1be633-9544-487e-8245-7311934249c5" providerId="AD" clId="Web-{4AD2C49F-A045-2000-E3B7-C701B7DA678E}" dt="2021-05-05T05:49:42.838" v="373"/>
          <ac:inkMkLst>
            <pc:docMk/>
            <pc:sldMk cId="3734665401" sldId="286"/>
            <ac:inkMk id="4" creationId="{E88F5237-2077-4315-89E2-0CCD1A38870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72"/>
          <ac:inkMkLst>
            <pc:docMk/>
            <pc:sldMk cId="3734665401" sldId="286"/>
            <ac:inkMk id="5" creationId="{AE57C5A8-E69C-45F1-B527-689D584C99A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71"/>
          <ac:inkMkLst>
            <pc:docMk/>
            <pc:sldMk cId="3734665401" sldId="286"/>
            <ac:inkMk id="6" creationId="{6184D13D-BABF-4741-91AA-834BC70871E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70"/>
          <ac:inkMkLst>
            <pc:docMk/>
            <pc:sldMk cId="3734665401" sldId="286"/>
            <ac:inkMk id="7" creationId="{4E5C68C4-FC67-4C4C-A3EC-A4ECDA9F846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69"/>
          <ac:inkMkLst>
            <pc:docMk/>
            <pc:sldMk cId="3734665401" sldId="286"/>
            <ac:inkMk id="8" creationId="{3F0765CC-2407-440F-82AF-7DDCA333EC0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68"/>
          <ac:inkMkLst>
            <pc:docMk/>
            <pc:sldMk cId="3734665401" sldId="286"/>
            <ac:inkMk id="9" creationId="{72CC053B-3D6B-47E2-9EEC-2475F0D2952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67"/>
          <ac:inkMkLst>
            <pc:docMk/>
            <pc:sldMk cId="3734665401" sldId="286"/>
            <ac:inkMk id="10" creationId="{8BFECB97-E5AB-4CC2-B834-97D0C612818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66"/>
          <ac:inkMkLst>
            <pc:docMk/>
            <pc:sldMk cId="3734665401" sldId="286"/>
            <ac:inkMk id="11" creationId="{C66B96F9-7D55-454F-AB15-DCB1274763B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38" v="365"/>
          <ac:inkMkLst>
            <pc:docMk/>
            <pc:sldMk cId="3734665401" sldId="286"/>
            <ac:inkMk id="12" creationId="{F64A3FEA-3D76-4BFF-82FB-D1E20E2A067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64"/>
          <ac:inkMkLst>
            <pc:docMk/>
            <pc:sldMk cId="3734665401" sldId="286"/>
            <ac:inkMk id="13" creationId="{90A3528C-B966-4730-A7AA-B321144804C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63"/>
          <ac:inkMkLst>
            <pc:docMk/>
            <pc:sldMk cId="3734665401" sldId="286"/>
            <ac:inkMk id="14" creationId="{4914CFCF-4249-4C52-872D-F83C9471A0E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62"/>
          <ac:inkMkLst>
            <pc:docMk/>
            <pc:sldMk cId="3734665401" sldId="286"/>
            <ac:inkMk id="15" creationId="{685C342C-F8B6-4E2D-BB45-E5ED0746E0B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61"/>
          <ac:inkMkLst>
            <pc:docMk/>
            <pc:sldMk cId="3734665401" sldId="286"/>
            <ac:inkMk id="16" creationId="{82674D58-1303-407C-8F48-2D241A0CE52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60"/>
          <ac:inkMkLst>
            <pc:docMk/>
            <pc:sldMk cId="3734665401" sldId="286"/>
            <ac:inkMk id="17" creationId="{7F6FDAC6-5713-4069-9407-1CC31C3AA8D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59"/>
          <ac:inkMkLst>
            <pc:docMk/>
            <pc:sldMk cId="3734665401" sldId="286"/>
            <ac:inkMk id="18" creationId="{DA7FA4D0-498E-40CD-8CF2-6AAF412BC12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58"/>
          <ac:inkMkLst>
            <pc:docMk/>
            <pc:sldMk cId="3734665401" sldId="286"/>
            <ac:inkMk id="19" creationId="{E467F4E8-F678-40CE-98CE-3213825BEEB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57"/>
          <ac:inkMkLst>
            <pc:docMk/>
            <pc:sldMk cId="3734665401" sldId="286"/>
            <ac:inkMk id="20" creationId="{8EF6BCDB-4772-4CA0-B6E6-558AA103170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56"/>
          <ac:inkMkLst>
            <pc:docMk/>
            <pc:sldMk cId="3734665401" sldId="286"/>
            <ac:inkMk id="21" creationId="{9D6B2D68-3FDF-467A-86C6-5CDCF5B3A67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55"/>
          <ac:inkMkLst>
            <pc:docMk/>
            <pc:sldMk cId="3734665401" sldId="286"/>
            <ac:inkMk id="22" creationId="{7985EA38-4081-4870-B064-C648E95A352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23" v="354"/>
          <ac:inkMkLst>
            <pc:docMk/>
            <pc:sldMk cId="3734665401" sldId="286"/>
            <ac:inkMk id="23" creationId="{26047992-A602-47FB-A402-C741319C11E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53"/>
          <ac:inkMkLst>
            <pc:docMk/>
            <pc:sldMk cId="3734665401" sldId="286"/>
            <ac:inkMk id="24" creationId="{59150546-82DB-4811-962C-255BBFC42F3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52"/>
          <ac:inkMkLst>
            <pc:docMk/>
            <pc:sldMk cId="3734665401" sldId="286"/>
            <ac:inkMk id="25" creationId="{927E46E5-2AFA-41F0-BB26-88BA041EF5B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51"/>
          <ac:inkMkLst>
            <pc:docMk/>
            <pc:sldMk cId="3734665401" sldId="286"/>
            <ac:inkMk id="26" creationId="{C674D89F-E7C6-42D3-B478-7C12F105D95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50"/>
          <ac:inkMkLst>
            <pc:docMk/>
            <pc:sldMk cId="3734665401" sldId="286"/>
            <ac:inkMk id="27" creationId="{3A39D802-19F4-4FE5-926C-AEF2E3A4A80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9"/>
          <ac:inkMkLst>
            <pc:docMk/>
            <pc:sldMk cId="3734665401" sldId="286"/>
            <ac:inkMk id="28" creationId="{350205DA-8ADA-443C-913A-E52CFB6FE9F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8"/>
          <ac:inkMkLst>
            <pc:docMk/>
            <pc:sldMk cId="3734665401" sldId="286"/>
            <ac:inkMk id="29" creationId="{F7D60227-4DA6-42B8-8C16-86660E3FE1F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7"/>
          <ac:inkMkLst>
            <pc:docMk/>
            <pc:sldMk cId="3734665401" sldId="286"/>
            <ac:inkMk id="30" creationId="{8E5DF4DB-5C21-4965-B43A-BD0BD7203CA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6"/>
          <ac:inkMkLst>
            <pc:docMk/>
            <pc:sldMk cId="3734665401" sldId="286"/>
            <ac:inkMk id="31" creationId="{B268B116-ABBB-40EB-ABD2-0BFE8F04119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5"/>
          <ac:inkMkLst>
            <pc:docMk/>
            <pc:sldMk cId="3734665401" sldId="286"/>
            <ac:inkMk id="32" creationId="{6791AC08-CE89-4D88-A534-AF0B9C96A0D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4"/>
          <ac:inkMkLst>
            <pc:docMk/>
            <pc:sldMk cId="3734665401" sldId="286"/>
            <ac:inkMk id="33" creationId="{E7F63C55-B1C5-4696-BBA8-1A8105D2CE5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3"/>
          <ac:inkMkLst>
            <pc:docMk/>
            <pc:sldMk cId="3734665401" sldId="286"/>
            <ac:inkMk id="34" creationId="{575F466E-72E1-4C5D-BB4D-2524C0661FB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807" v="342"/>
          <ac:inkMkLst>
            <pc:docMk/>
            <pc:sldMk cId="3734665401" sldId="286"/>
            <ac:inkMk id="35" creationId="{78329D8F-AB29-42BE-8BD6-3BE0E34B7C7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791" v="341"/>
          <ac:inkMkLst>
            <pc:docMk/>
            <pc:sldMk cId="3734665401" sldId="286"/>
            <ac:inkMk id="36" creationId="{B745632C-AD09-4143-B455-213E1930EED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791" v="340"/>
          <ac:inkMkLst>
            <pc:docMk/>
            <pc:sldMk cId="3734665401" sldId="286"/>
            <ac:inkMk id="37" creationId="{4409DE61-EC7E-44E4-9A39-B0697647514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791" v="339"/>
          <ac:inkMkLst>
            <pc:docMk/>
            <pc:sldMk cId="3734665401" sldId="286"/>
            <ac:inkMk id="38" creationId="{EE891003-3AA2-4F75-8A12-1021E4E86CE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791" v="338"/>
          <ac:inkMkLst>
            <pc:docMk/>
            <pc:sldMk cId="3734665401" sldId="286"/>
            <ac:inkMk id="39" creationId="{C2224C26-ABAD-4D71-85FA-B9293E6B7AB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49:42.791" v="337"/>
          <ac:inkMkLst>
            <pc:docMk/>
            <pc:sldMk cId="3734665401" sldId="286"/>
            <ac:inkMk id="40" creationId="{2B7E110F-7A2D-440D-9237-E0259FDED784}"/>
          </ac:inkMkLst>
        </pc:inkChg>
      </pc:sldChg>
      <pc:sldChg chg="addSp delSp">
        <pc:chgData name="Maria Zafar" userId="S::maria.zafar@ucp.edu.pk::ac1be633-9544-487e-8245-7311934249c5" providerId="AD" clId="Web-{4AD2C49F-A045-2000-E3B7-C701B7DA678E}" dt="2021-05-05T05:51:22.481" v="401"/>
        <pc:sldMkLst>
          <pc:docMk/>
          <pc:sldMk cId="4207074893" sldId="289"/>
        </pc:sldMkLst>
        <pc:inkChg chg="add del">
          <ac:chgData name="Maria Zafar" userId="S::maria.zafar@ucp.edu.pk::ac1be633-9544-487e-8245-7311934249c5" providerId="AD" clId="Web-{4AD2C49F-A045-2000-E3B7-C701B7DA678E}" dt="2021-05-05T05:50:58.058" v="384"/>
          <ac:inkMkLst>
            <pc:docMk/>
            <pc:sldMk cId="4207074893" sldId="289"/>
            <ac:inkMk id="4" creationId="{EDFE2B88-5C1E-4DFA-9264-5F682C77EED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0:59.668" v="385"/>
          <ac:inkMkLst>
            <pc:docMk/>
            <pc:sldMk cId="4207074893" sldId="289"/>
            <ac:inkMk id="8" creationId="{8B2BAD77-9D84-4368-AA41-AE3920F799D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0:58.058" v="383"/>
          <ac:inkMkLst>
            <pc:docMk/>
            <pc:sldMk cId="4207074893" sldId="289"/>
            <ac:inkMk id="9" creationId="{EAB34D9C-57A2-45A9-AEC5-53732553D63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0:58.058" v="382"/>
          <ac:inkMkLst>
            <pc:docMk/>
            <pc:sldMk cId="4207074893" sldId="289"/>
            <ac:inkMk id="10" creationId="{B95EE2C8-19B2-4A38-8D51-42F2C81EA11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0:58.058" v="381"/>
          <ac:inkMkLst>
            <pc:docMk/>
            <pc:sldMk cId="4207074893" sldId="289"/>
            <ac:inkMk id="11" creationId="{31DC52FF-F0E2-4E96-BA58-78AAF6CABD8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0:58.058" v="380"/>
          <ac:inkMkLst>
            <pc:docMk/>
            <pc:sldMk cId="4207074893" sldId="289"/>
            <ac:inkMk id="12" creationId="{2B4EF935-55B0-49A6-A575-64B0CBF559B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81" v="401"/>
          <ac:inkMkLst>
            <pc:docMk/>
            <pc:sldMk cId="4207074893" sldId="289"/>
            <ac:inkMk id="13" creationId="{C9B3EAF7-D9A2-4187-8F5B-3C1BEBBC253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81" v="400"/>
          <ac:inkMkLst>
            <pc:docMk/>
            <pc:sldMk cId="4207074893" sldId="289"/>
            <ac:inkMk id="14" creationId="{A7A8EF23-CBF8-43AC-9B46-C315AE2F804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81" v="399"/>
          <ac:inkMkLst>
            <pc:docMk/>
            <pc:sldMk cId="4207074893" sldId="289"/>
            <ac:inkMk id="15" creationId="{0496659A-AEDC-4AB8-81F3-5D5222B46E6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65" v="398"/>
          <ac:inkMkLst>
            <pc:docMk/>
            <pc:sldMk cId="4207074893" sldId="289"/>
            <ac:inkMk id="16" creationId="{B1300877-C0D6-427F-A380-62CCAC9EE06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65" v="397"/>
          <ac:inkMkLst>
            <pc:docMk/>
            <pc:sldMk cId="4207074893" sldId="289"/>
            <ac:inkMk id="17" creationId="{07F3598B-FA4F-4376-90AE-AE3AC3590F9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65" v="396"/>
          <ac:inkMkLst>
            <pc:docMk/>
            <pc:sldMk cId="4207074893" sldId="289"/>
            <ac:inkMk id="18" creationId="{FEE6CBA7-DF15-49C4-9BF8-39B6AAE35FD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65" v="395"/>
          <ac:inkMkLst>
            <pc:docMk/>
            <pc:sldMk cId="4207074893" sldId="289"/>
            <ac:inkMk id="19" creationId="{834B9F86-750B-4BE8-BAE4-53C4AFF23AE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51:22.465" v="394"/>
          <ac:inkMkLst>
            <pc:docMk/>
            <pc:sldMk cId="4207074893" sldId="289"/>
            <ac:inkMk id="20" creationId="{88BD48DA-9025-48B6-BC42-E024844F3B94}"/>
          </ac:inkMkLst>
        </pc:inkChg>
      </pc:sldChg>
      <pc:sldChg chg="addSp delSp">
        <pc:chgData name="Maria Zafar" userId="S::maria.zafar@ucp.edu.pk::ac1be633-9544-487e-8245-7311934249c5" providerId="AD" clId="Web-{4AD2C49F-A045-2000-E3B7-C701B7DA678E}" dt="2021-05-05T06:01:37.180" v="449"/>
        <pc:sldMkLst>
          <pc:docMk/>
          <pc:sldMk cId="940419039" sldId="311"/>
        </pc:sldMkLst>
        <pc:inkChg chg="add del">
          <ac:chgData name="Maria Zafar" userId="S::maria.zafar@ucp.edu.pk::ac1be633-9544-487e-8245-7311934249c5" providerId="AD" clId="Web-{4AD2C49F-A045-2000-E3B7-C701B7DA678E}" dt="2021-05-05T06:01:35.337" v="445"/>
          <ac:inkMkLst>
            <pc:docMk/>
            <pc:sldMk cId="940419039" sldId="311"/>
            <ac:inkMk id="6" creationId="{8C1DF994-0252-444D-ABBE-16529E04786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37" v="444"/>
          <ac:inkMkLst>
            <pc:docMk/>
            <pc:sldMk cId="940419039" sldId="311"/>
            <ac:inkMk id="7" creationId="{137BD2B6-1D0A-4D23-B3D1-E5950EDC08F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37" v="443"/>
          <ac:inkMkLst>
            <pc:docMk/>
            <pc:sldMk cId="940419039" sldId="311"/>
            <ac:inkMk id="8" creationId="{7123ACC0-DE15-4FA1-976A-4C9FC2CE441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37" v="442"/>
          <ac:inkMkLst>
            <pc:docMk/>
            <pc:sldMk cId="940419039" sldId="311"/>
            <ac:inkMk id="9" creationId="{F8D6D2C0-30F1-45D0-9496-D0D7791F030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37" v="441"/>
          <ac:inkMkLst>
            <pc:docMk/>
            <pc:sldMk cId="940419039" sldId="311"/>
            <ac:inkMk id="10" creationId="{B9D98AFA-223A-4AE1-A975-C74A9905C74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37" v="440"/>
          <ac:inkMkLst>
            <pc:docMk/>
            <pc:sldMk cId="940419039" sldId="311"/>
            <ac:inkMk id="11" creationId="{57E26FD5-E547-4E91-8A2B-4576CCC9953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9"/>
          <ac:inkMkLst>
            <pc:docMk/>
            <pc:sldMk cId="940419039" sldId="311"/>
            <ac:inkMk id="12" creationId="{F4C2E0F6-F9B7-4367-88A5-7CDC4D22FFD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8"/>
          <ac:inkMkLst>
            <pc:docMk/>
            <pc:sldMk cId="940419039" sldId="311"/>
            <ac:inkMk id="13" creationId="{1693EEC6-A86C-4E50-8B16-613181F141D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7"/>
          <ac:inkMkLst>
            <pc:docMk/>
            <pc:sldMk cId="940419039" sldId="311"/>
            <ac:inkMk id="14" creationId="{8F38EA90-0020-481B-877D-D73F15B5618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6"/>
          <ac:inkMkLst>
            <pc:docMk/>
            <pc:sldMk cId="940419039" sldId="311"/>
            <ac:inkMk id="15" creationId="{0EEA3395-B332-4082-9884-1BA5204C779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7.180" v="449"/>
          <ac:inkMkLst>
            <pc:docMk/>
            <pc:sldMk cId="940419039" sldId="311"/>
            <ac:inkMk id="16" creationId="{30D23E07-BF3B-4310-A6DA-BF0E1A067FE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7.180" v="448"/>
          <ac:inkMkLst>
            <pc:docMk/>
            <pc:sldMk cId="940419039" sldId="311"/>
            <ac:inkMk id="17" creationId="{FCFAEC3B-04FE-454B-8A36-64C8BDF598E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7.180" v="447"/>
          <ac:inkMkLst>
            <pc:docMk/>
            <pc:sldMk cId="940419039" sldId="311"/>
            <ac:inkMk id="18" creationId="{8F468704-BAFA-4110-8865-EA2733F708C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7.165" v="446"/>
          <ac:inkMkLst>
            <pc:docMk/>
            <pc:sldMk cId="940419039" sldId="311"/>
            <ac:inkMk id="19" creationId="{2BAB80D2-5544-4F48-97C4-CD4E73B8FF2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5"/>
          <ac:inkMkLst>
            <pc:docMk/>
            <pc:sldMk cId="940419039" sldId="311"/>
            <ac:inkMk id="20" creationId="{EC322F8B-F8BC-4F5F-A946-B1ED72B0C61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4"/>
          <ac:inkMkLst>
            <pc:docMk/>
            <pc:sldMk cId="940419039" sldId="311"/>
            <ac:inkMk id="21" creationId="{06A2DF45-D9F5-4966-B42F-156068C8478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3"/>
          <ac:inkMkLst>
            <pc:docMk/>
            <pc:sldMk cId="940419039" sldId="311"/>
            <ac:inkMk id="22" creationId="{1C6C1570-73B9-4A18-934E-55AF77268B0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2"/>
          <ac:inkMkLst>
            <pc:docMk/>
            <pc:sldMk cId="940419039" sldId="311"/>
            <ac:inkMk id="23" creationId="{FD5D63EA-0BFE-43EA-9613-6F07053C4E1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21" v="431"/>
          <ac:inkMkLst>
            <pc:docMk/>
            <pc:sldMk cId="940419039" sldId="311"/>
            <ac:inkMk id="24" creationId="{73EF453E-EE22-46C2-BFB0-985D93F6C9C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05" v="430"/>
          <ac:inkMkLst>
            <pc:docMk/>
            <pc:sldMk cId="940419039" sldId="311"/>
            <ac:inkMk id="25" creationId="{0BEA99C9-0B7D-4F14-85C0-4916E88D3E7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05" v="429"/>
          <ac:inkMkLst>
            <pc:docMk/>
            <pc:sldMk cId="940419039" sldId="311"/>
            <ac:inkMk id="26" creationId="{9B239316-315F-491E-9B59-DF05365A4F6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05" v="428"/>
          <ac:inkMkLst>
            <pc:docMk/>
            <pc:sldMk cId="940419039" sldId="311"/>
            <ac:inkMk id="27" creationId="{E71B341E-0A64-4C6A-85F6-260A495358C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05" v="427"/>
          <ac:inkMkLst>
            <pc:docMk/>
            <pc:sldMk cId="940419039" sldId="311"/>
            <ac:inkMk id="28" creationId="{DDC01BC9-0FD2-4D78-98F0-BF7AB269F81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6:01:35.305" v="426"/>
          <ac:inkMkLst>
            <pc:docMk/>
            <pc:sldMk cId="940419039" sldId="311"/>
            <ac:inkMk id="29" creationId="{105AD801-E4D1-479C-AD62-BF0764A3FEDE}"/>
          </ac:inkMkLst>
        </pc:inkChg>
      </pc:sldChg>
      <pc:sldChg chg="addSp delSp">
        <pc:chgData name="Maria Zafar" userId="S::maria.zafar@ucp.edu.pk::ac1be633-9544-487e-8245-7311934249c5" providerId="AD" clId="Web-{4AD2C49F-A045-2000-E3B7-C701B7DA678E}" dt="2021-05-05T05:32:10.536" v="105"/>
        <pc:sldMkLst>
          <pc:docMk/>
          <pc:sldMk cId="1407053624" sldId="314"/>
        </pc:sldMkLst>
        <pc:inkChg chg="add del">
          <ac:chgData name="Maria Zafar" userId="S::maria.zafar@ucp.edu.pk::ac1be633-9544-487e-8245-7311934249c5" providerId="AD" clId="Web-{4AD2C49F-A045-2000-E3B7-C701B7DA678E}" dt="2021-05-05T05:28:34.329" v="55"/>
          <ac:inkMkLst>
            <pc:docMk/>
            <pc:sldMk cId="1407053624" sldId="314"/>
            <ac:inkMk id="5" creationId="{06AAFDAA-A0F2-4CB6-AEA8-B15B20BB065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54"/>
          <ac:inkMkLst>
            <pc:docMk/>
            <pc:sldMk cId="1407053624" sldId="314"/>
            <ac:inkMk id="6" creationId="{939B5BBA-6325-42A2-B164-CC92DA23E2C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53"/>
          <ac:inkMkLst>
            <pc:docMk/>
            <pc:sldMk cId="1407053624" sldId="314"/>
            <ac:inkMk id="7" creationId="{A5E40F1E-D679-4B9E-ABE1-243667A60C5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52"/>
          <ac:inkMkLst>
            <pc:docMk/>
            <pc:sldMk cId="1407053624" sldId="314"/>
            <ac:inkMk id="8" creationId="{393C3FA2-F5D5-42FB-85A4-DB90A722044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51"/>
          <ac:inkMkLst>
            <pc:docMk/>
            <pc:sldMk cId="1407053624" sldId="314"/>
            <ac:inkMk id="9" creationId="{9FE486C0-27C0-4263-96CB-676B1EE58F4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50"/>
          <ac:inkMkLst>
            <pc:docMk/>
            <pc:sldMk cId="1407053624" sldId="314"/>
            <ac:inkMk id="10" creationId="{6EAEAD3E-F064-46D5-8AE5-E55BDB2C292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49"/>
          <ac:inkMkLst>
            <pc:docMk/>
            <pc:sldMk cId="1407053624" sldId="314"/>
            <ac:inkMk id="11" creationId="{97A48A5C-12E6-4DFE-8D28-F060E1E45F1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48"/>
          <ac:inkMkLst>
            <pc:docMk/>
            <pc:sldMk cId="1407053624" sldId="314"/>
            <ac:inkMk id="12" creationId="{B4E5E093-39BE-4B73-86E0-77C903B7B49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29" v="47"/>
          <ac:inkMkLst>
            <pc:docMk/>
            <pc:sldMk cId="1407053624" sldId="314"/>
            <ac:inkMk id="13" creationId="{F9A6DB8A-D7C8-4B11-8246-4AC83555E39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46"/>
          <ac:inkMkLst>
            <pc:docMk/>
            <pc:sldMk cId="1407053624" sldId="314"/>
            <ac:inkMk id="14" creationId="{E18F3E64-9586-4D96-A4E8-5F656657FF0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45"/>
          <ac:inkMkLst>
            <pc:docMk/>
            <pc:sldMk cId="1407053624" sldId="314"/>
            <ac:inkMk id="15" creationId="{C3DBE965-A3CC-440F-BABE-23ED6FF764B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44"/>
          <ac:inkMkLst>
            <pc:docMk/>
            <pc:sldMk cId="1407053624" sldId="314"/>
            <ac:inkMk id="16" creationId="{26FD58F7-6684-4186-9D5A-E9DBAD40811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43"/>
          <ac:inkMkLst>
            <pc:docMk/>
            <pc:sldMk cId="1407053624" sldId="314"/>
            <ac:inkMk id="17" creationId="{3DFEA995-29C8-484B-B71D-34226D30629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42"/>
          <ac:inkMkLst>
            <pc:docMk/>
            <pc:sldMk cId="1407053624" sldId="314"/>
            <ac:inkMk id="18" creationId="{A3E294E4-B198-4B8B-A635-2944B36D7C3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41"/>
          <ac:inkMkLst>
            <pc:docMk/>
            <pc:sldMk cId="1407053624" sldId="314"/>
            <ac:inkMk id="19" creationId="{80E56D40-CAF9-4D79-95C7-2283E785EC7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40"/>
          <ac:inkMkLst>
            <pc:docMk/>
            <pc:sldMk cId="1407053624" sldId="314"/>
            <ac:inkMk id="20" creationId="{9B0D4C59-77E0-40E7-9D4C-4BF3940B09B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39"/>
          <ac:inkMkLst>
            <pc:docMk/>
            <pc:sldMk cId="1407053624" sldId="314"/>
            <ac:inkMk id="21" creationId="{7AD65A01-381B-4326-8DD0-023820BF759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38"/>
          <ac:inkMkLst>
            <pc:docMk/>
            <pc:sldMk cId="1407053624" sldId="314"/>
            <ac:inkMk id="22" creationId="{EA87B6D1-1157-4C6F-9771-F586A48A32B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37"/>
          <ac:inkMkLst>
            <pc:docMk/>
            <pc:sldMk cId="1407053624" sldId="314"/>
            <ac:inkMk id="23" creationId="{1930AB9F-972A-43CB-AE1D-7688A0743BF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36"/>
          <ac:inkMkLst>
            <pc:docMk/>
            <pc:sldMk cId="1407053624" sldId="314"/>
            <ac:inkMk id="24" creationId="{62EDD837-5CD0-480F-89D5-6F6EFFC3542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35"/>
          <ac:inkMkLst>
            <pc:docMk/>
            <pc:sldMk cId="1407053624" sldId="314"/>
            <ac:inkMk id="25" creationId="{FC87C1F7-9A40-4B80-8E65-877EAF284A2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34"/>
          <ac:inkMkLst>
            <pc:docMk/>
            <pc:sldMk cId="1407053624" sldId="314"/>
            <ac:inkMk id="26" creationId="{7F176A0F-DB09-4F3B-9473-0E16F532F37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313" v="33"/>
          <ac:inkMkLst>
            <pc:docMk/>
            <pc:sldMk cId="1407053624" sldId="314"/>
            <ac:inkMk id="27" creationId="{805133DC-C797-4A57-90F0-92CEC40D705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298" v="32"/>
          <ac:inkMkLst>
            <pc:docMk/>
            <pc:sldMk cId="1407053624" sldId="314"/>
            <ac:inkMk id="28" creationId="{FBE8E82E-AFC8-4872-B7F0-5A91CB3A1E9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298" v="31"/>
          <ac:inkMkLst>
            <pc:docMk/>
            <pc:sldMk cId="1407053624" sldId="314"/>
            <ac:inkMk id="29" creationId="{0439FFFE-3A80-4AF5-A3FB-129B7F8DEBE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298" v="30"/>
          <ac:inkMkLst>
            <pc:docMk/>
            <pc:sldMk cId="1407053624" sldId="314"/>
            <ac:inkMk id="30" creationId="{863FAB2E-1D79-4B74-8B4C-7A37F88FFAA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298" v="29"/>
          <ac:inkMkLst>
            <pc:docMk/>
            <pc:sldMk cId="1407053624" sldId="314"/>
            <ac:inkMk id="31" creationId="{C24F4637-35AD-447A-9FF4-251EDA6D719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28:34.298" v="28"/>
          <ac:inkMkLst>
            <pc:docMk/>
            <pc:sldMk cId="1407053624" sldId="314"/>
            <ac:inkMk id="32" creationId="{86A3A00A-E075-48E6-A016-E3CB2E94917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105"/>
          <ac:inkMkLst>
            <pc:docMk/>
            <pc:sldMk cId="1407053624" sldId="314"/>
            <ac:inkMk id="33" creationId="{D2F3A045-C60A-4737-AEB7-5E8D3E95C89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104"/>
          <ac:inkMkLst>
            <pc:docMk/>
            <pc:sldMk cId="1407053624" sldId="314"/>
            <ac:inkMk id="34" creationId="{16A3F8EB-B1A4-4E0B-9FD2-59DCCE8D888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103"/>
          <ac:inkMkLst>
            <pc:docMk/>
            <pc:sldMk cId="1407053624" sldId="314"/>
            <ac:inkMk id="35" creationId="{868168FA-AAD5-4EF8-B32B-1ECED6F8458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102"/>
          <ac:inkMkLst>
            <pc:docMk/>
            <pc:sldMk cId="1407053624" sldId="314"/>
            <ac:inkMk id="36" creationId="{F2426992-B337-4C9A-9B74-BA89C27689E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101"/>
          <ac:inkMkLst>
            <pc:docMk/>
            <pc:sldMk cId="1407053624" sldId="314"/>
            <ac:inkMk id="37" creationId="{2455A6DD-33F1-452B-9562-73BA015E915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100"/>
          <ac:inkMkLst>
            <pc:docMk/>
            <pc:sldMk cId="1407053624" sldId="314"/>
            <ac:inkMk id="38" creationId="{9527D0CE-C613-4C84-9357-2509A100FDC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99"/>
          <ac:inkMkLst>
            <pc:docMk/>
            <pc:sldMk cId="1407053624" sldId="314"/>
            <ac:inkMk id="39" creationId="{7F700760-B3FB-42F1-BD35-885E0D16395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98"/>
          <ac:inkMkLst>
            <pc:docMk/>
            <pc:sldMk cId="1407053624" sldId="314"/>
            <ac:inkMk id="40" creationId="{A88423F6-FE92-4ECE-8401-96066861361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97"/>
          <ac:inkMkLst>
            <pc:docMk/>
            <pc:sldMk cId="1407053624" sldId="314"/>
            <ac:inkMk id="41" creationId="{6DD683C9-88A3-4A1D-AC20-FAB8D09E984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36" v="96"/>
          <ac:inkMkLst>
            <pc:docMk/>
            <pc:sldMk cId="1407053624" sldId="314"/>
            <ac:inkMk id="42" creationId="{2AFAEDD9-B5E9-4AA0-9807-AE87797BBD7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95"/>
          <ac:inkMkLst>
            <pc:docMk/>
            <pc:sldMk cId="1407053624" sldId="314"/>
            <ac:inkMk id="43" creationId="{270A5E98-4EAC-42DC-BF13-539254D9A8B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94"/>
          <ac:inkMkLst>
            <pc:docMk/>
            <pc:sldMk cId="1407053624" sldId="314"/>
            <ac:inkMk id="44" creationId="{B8940020-F091-4656-89C4-6986D0F8BCB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93"/>
          <ac:inkMkLst>
            <pc:docMk/>
            <pc:sldMk cId="1407053624" sldId="314"/>
            <ac:inkMk id="45" creationId="{7B4E2724-807E-4046-B043-3616ABC4DAF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92"/>
          <ac:inkMkLst>
            <pc:docMk/>
            <pc:sldMk cId="1407053624" sldId="314"/>
            <ac:inkMk id="46" creationId="{ED727108-EA2F-4293-9EA2-A93DB036D52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91"/>
          <ac:inkMkLst>
            <pc:docMk/>
            <pc:sldMk cId="1407053624" sldId="314"/>
            <ac:inkMk id="47" creationId="{131B3703-C123-41CF-8BD3-98C242DCEAD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90"/>
          <ac:inkMkLst>
            <pc:docMk/>
            <pc:sldMk cId="1407053624" sldId="314"/>
            <ac:inkMk id="48" creationId="{C450D0DD-524D-4479-B5CB-DA8222CB1C9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89"/>
          <ac:inkMkLst>
            <pc:docMk/>
            <pc:sldMk cId="1407053624" sldId="314"/>
            <ac:inkMk id="49" creationId="{9619CEEC-2FC1-4BEC-8571-3BD620BBBD2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88"/>
          <ac:inkMkLst>
            <pc:docMk/>
            <pc:sldMk cId="1407053624" sldId="314"/>
            <ac:inkMk id="50" creationId="{6D63479C-24E3-4F31-B47B-8DBEA43722C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87"/>
          <ac:inkMkLst>
            <pc:docMk/>
            <pc:sldMk cId="1407053624" sldId="314"/>
            <ac:inkMk id="51" creationId="{F2792BA1-F7DC-4633-9B42-B1553C749EA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86"/>
          <ac:inkMkLst>
            <pc:docMk/>
            <pc:sldMk cId="1407053624" sldId="314"/>
            <ac:inkMk id="52" creationId="{75A05355-839B-46D3-8BEB-919899A59B5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85"/>
          <ac:inkMkLst>
            <pc:docMk/>
            <pc:sldMk cId="1407053624" sldId="314"/>
            <ac:inkMk id="53" creationId="{A97CE317-E9B3-4061-AA1C-70649B32ABB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21" v="84"/>
          <ac:inkMkLst>
            <pc:docMk/>
            <pc:sldMk cId="1407053624" sldId="314"/>
            <ac:inkMk id="54" creationId="{1CFFBC6C-8FE9-418D-978A-F8A83953897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05" v="83"/>
          <ac:inkMkLst>
            <pc:docMk/>
            <pc:sldMk cId="1407053624" sldId="314"/>
            <ac:inkMk id="55" creationId="{722D7223-8D18-4647-B45C-AD730DAB634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05" v="82"/>
          <ac:inkMkLst>
            <pc:docMk/>
            <pc:sldMk cId="1407053624" sldId="314"/>
            <ac:inkMk id="56" creationId="{F186228F-374F-419B-AA3A-72C932E08CB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2:10.505" v="81"/>
          <ac:inkMkLst>
            <pc:docMk/>
            <pc:sldMk cId="1407053624" sldId="314"/>
            <ac:inkMk id="57" creationId="{08858161-5BAB-4884-8709-41461F978341}"/>
          </ac:inkMkLst>
        </pc:inkChg>
      </pc:sldChg>
      <pc:sldChg chg="addSp delSp">
        <pc:chgData name="Maria Zafar" userId="S::maria.zafar@ucp.edu.pk::ac1be633-9544-487e-8245-7311934249c5" providerId="AD" clId="Web-{4AD2C49F-A045-2000-E3B7-C701B7DA678E}" dt="2021-05-05T05:38:08.825" v="299"/>
        <pc:sldMkLst>
          <pc:docMk/>
          <pc:sldMk cId="3492372092" sldId="315"/>
        </pc:sldMkLst>
        <pc:inkChg chg="add del">
          <ac:chgData name="Maria Zafar" userId="S::maria.zafar@ucp.edu.pk::ac1be633-9544-487e-8245-7311934249c5" providerId="AD" clId="Web-{4AD2C49F-A045-2000-E3B7-C701B7DA678E}" dt="2021-05-05T05:38:08.825" v="299"/>
          <ac:inkMkLst>
            <pc:docMk/>
            <pc:sldMk cId="3492372092" sldId="315"/>
            <ac:inkMk id="4" creationId="{7CAE0436-717D-4493-9172-F0F64643D46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25" v="298"/>
          <ac:inkMkLst>
            <pc:docMk/>
            <pc:sldMk cId="3492372092" sldId="315"/>
            <ac:inkMk id="5" creationId="{E6411FBC-DB36-4E08-83A3-6F9B123C85F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25" v="297"/>
          <ac:inkMkLst>
            <pc:docMk/>
            <pc:sldMk cId="3492372092" sldId="315"/>
            <ac:inkMk id="6" creationId="{2F3EEB89-3D43-490A-9DDE-5F4C3103E74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25" v="296"/>
          <ac:inkMkLst>
            <pc:docMk/>
            <pc:sldMk cId="3492372092" sldId="315"/>
            <ac:inkMk id="7" creationId="{8E0A7F12-CB2A-4FDE-BB4B-5807E051AD6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95"/>
          <ac:inkMkLst>
            <pc:docMk/>
            <pc:sldMk cId="3492372092" sldId="315"/>
            <ac:inkMk id="8" creationId="{74E0C066-3C84-4764-AAA0-F2E9722D5AB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94"/>
          <ac:inkMkLst>
            <pc:docMk/>
            <pc:sldMk cId="3492372092" sldId="315"/>
            <ac:inkMk id="9" creationId="{683BCDFC-A9F6-453A-B852-2C11555D00D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93"/>
          <ac:inkMkLst>
            <pc:docMk/>
            <pc:sldMk cId="3492372092" sldId="315"/>
            <ac:inkMk id="10" creationId="{53E3B79C-2901-49BF-9646-2FDD5A88C71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92"/>
          <ac:inkMkLst>
            <pc:docMk/>
            <pc:sldMk cId="3492372092" sldId="315"/>
            <ac:inkMk id="11" creationId="{2B9DA616-E78A-4405-95A6-784D281B066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91"/>
          <ac:inkMkLst>
            <pc:docMk/>
            <pc:sldMk cId="3492372092" sldId="315"/>
            <ac:inkMk id="12" creationId="{FE55B8AA-66EE-40AC-9711-10E1DDA000C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90"/>
          <ac:inkMkLst>
            <pc:docMk/>
            <pc:sldMk cId="3492372092" sldId="315"/>
            <ac:inkMk id="13" creationId="{6B73FD13-6D84-4154-9DC4-1AB0EDD4024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9"/>
          <ac:inkMkLst>
            <pc:docMk/>
            <pc:sldMk cId="3492372092" sldId="315"/>
            <ac:inkMk id="14" creationId="{42160CEC-A255-4E05-B6BE-87D3AE22433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8"/>
          <ac:inkMkLst>
            <pc:docMk/>
            <pc:sldMk cId="3492372092" sldId="315"/>
            <ac:inkMk id="15" creationId="{0B6B2F4A-61CE-4DF8-BBA8-5922A0E554D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7"/>
          <ac:inkMkLst>
            <pc:docMk/>
            <pc:sldMk cId="3492372092" sldId="315"/>
            <ac:inkMk id="16" creationId="{5C4C436C-4760-43BC-8680-47F654773DB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6"/>
          <ac:inkMkLst>
            <pc:docMk/>
            <pc:sldMk cId="3492372092" sldId="315"/>
            <ac:inkMk id="17" creationId="{CD13F79F-20B3-44AE-8BF8-B609E1B89E3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5"/>
          <ac:inkMkLst>
            <pc:docMk/>
            <pc:sldMk cId="3492372092" sldId="315"/>
            <ac:inkMk id="18" creationId="{39C13464-1599-47C4-9AD4-AED3B52760C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4"/>
          <ac:inkMkLst>
            <pc:docMk/>
            <pc:sldMk cId="3492372092" sldId="315"/>
            <ac:inkMk id="19" creationId="{C7D44101-2EC7-4F2D-B8F6-04FC21222AB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3"/>
          <ac:inkMkLst>
            <pc:docMk/>
            <pc:sldMk cId="3492372092" sldId="315"/>
            <ac:inkMk id="20" creationId="{12347D14-FF3F-4952-8EB4-5A0A97D8FCC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2"/>
          <ac:inkMkLst>
            <pc:docMk/>
            <pc:sldMk cId="3492372092" sldId="315"/>
            <ac:inkMk id="21" creationId="{238D982B-16D7-423F-9BF3-21FFB3060DA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1"/>
          <ac:inkMkLst>
            <pc:docMk/>
            <pc:sldMk cId="3492372092" sldId="315"/>
            <ac:inkMk id="22" creationId="{AAE9AE80-074D-4423-9D34-30533E0BBAD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809" v="280"/>
          <ac:inkMkLst>
            <pc:docMk/>
            <pc:sldMk cId="3492372092" sldId="315"/>
            <ac:inkMk id="23" creationId="{CB318C2A-C5CC-471D-99CF-80AE318C7A5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9"/>
          <ac:inkMkLst>
            <pc:docMk/>
            <pc:sldMk cId="3492372092" sldId="315"/>
            <ac:inkMk id="24" creationId="{9AE29E43-E88A-467D-8005-BDFEAF0741F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8"/>
          <ac:inkMkLst>
            <pc:docMk/>
            <pc:sldMk cId="3492372092" sldId="315"/>
            <ac:inkMk id="25" creationId="{72FEBDF7-D1DE-4FB1-8FA1-E527BD7E94B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7"/>
          <ac:inkMkLst>
            <pc:docMk/>
            <pc:sldMk cId="3492372092" sldId="315"/>
            <ac:inkMk id="26" creationId="{6FB28FDC-FDA8-4CC7-9A5C-C409243F763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6"/>
          <ac:inkMkLst>
            <pc:docMk/>
            <pc:sldMk cId="3492372092" sldId="315"/>
            <ac:inkMk id="27" creationId="{66BA38B6-D39A-40E4-AF04-C23796F458B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5"/>
          <ac:inkMkLst>
            <pc:docMk/>
            <pc:sldMk cId="3492372092" sldId="315"/>
            <ac:inkMk id="28" creationId="{E6CCC720-A5AC-4AC4-83C8-FBDEC32BB5E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4"/>
          <ac:inkMkLst>
            <pc:docMk/>
            <pc:sldMk cId="3492372092" sldId="315"/>
            <ac:inkMk id="29" creationId="{DBF12380-D85C-4AC3-A1D8-0AAE431C053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3"/>
          <ac:inkMkLst>
            <pc:docMk/>
            <pc:sldMk cId="3492372092" sldId="315"/>
            <ac:inkMk id="30" creationId="{EB4F1C56-D294-4D6A-8F5C-A1B73A61EDC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2"/>
          <ac:inkMkLst>
            <pc:docMk/>
            <pc:sldMk cId="3492372092" sldId="315"/>
            <ac:inkMk id="31" creationId="{BF118903-6C16-4886-ABEA-002ED2602E3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1"/>
          <ac:inkMkLst>
            <pc:docMk/>
            <pc:sldMk cId="3492372092" sldId="315"/>
            <ac:inkMk id="32" creationId="{C9DDC652-8B9B-44D7-ACB7-1C79B3AE8AE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70"/>
          <ac:inkMkLst>
            <pc:docMk/>
            <pc:sldMk cId="3492372092" sldId="315"/>
            <ac:inkMk id="33" creationId="{175C7E60-0CDE-4373-AC3D-2CA722F7CD8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69"/>
          <ac:inkMkLst>
            <pc:docMk/>
            <pc:sldMk cId="3492372092" sldId="315"/>
            <ac:inkMk id="34" creationId="{0822C0AC-2C3D-4BB9-90FE-3F22836A390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68"/>
          <ac:inkMkLst>
            <pc:docMk/>
            <pc:sldMk cId="3492372092" sldId="315"/>
            <ac:inkMk id="35" creationId="{772A6262-6BB6-4754-94DF-28494086183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67"/>
          <ac:inkMkLst>
            <pc:docMk/>
            <pc:sldMk cId="3492372092" sldId="315"/>
            <ac:inkMk id="36" creationId="{ABE6A346-6D03-42EB-A3AC-1E4294F2C07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66"/>
          <ac:inkMkLst>
            <pc:docMk/>
            <pc:sldMk cId="3492372092" sldId="315"/>
            <ac:inkMk id="37" creationId="{19485015-15FC-49B1-9344-F1DEBD8C368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93" v="265"/>
          <ac:inkMkLst>
            <pc:docMk/>
            <pc:sldMk cId="3492372092" sldId="315"/>
            <ac:inkMk id="38" creationId="{FD1BC2AC-24D1-4D6F-AE38-06E9FA1E733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64"/>
          <ac:inkMkLst>
            <pc:docMk/>
            <pc:sldMk cId="3492372092" sldId="315"/>
            <ac:inkMk id="39" creationId="{ED8CFD51-16E5-4323-8F90-3C69ADF636B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63"/>
          <ac:inkMkLst>
            <pc:docMk/>
            <pc:sldMk cId="3492372092" sldId="315"/>
            <ac:inkMk id="40" creationId="{9E94C29D-B4F3-4632-86DF-82A77C8E711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62"/>
          <ac:inkMkLst>
            <pc:docMk/>
            <pc:sldMk cId="3492372092" sldId="315"/>
            <ac:inkMk id="41" creationId="{6B16DDA5-43EC-4F5A-A6F5-FFCE12B4198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61"/>
          <ac:inkMkLst>
            <pc:docMk/>
            <pc:sldMk cId="3492372092" sldId="315"/>
            <ac:inkMk id="42" creationId="{3E7BFF4A-C322-404D-9950-6830DEE583D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60"/>
          <ac:inkMkLst>
            <pc:docMk/>
            <pc:sldMk cId="3492372092" sldId="315"/>
            <ac:inkMk id="43" creationId="{57883813-3A54-49BC-AFF9-E5326AB8ACA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9"/>
          <ac:inkMkLst>
            <pc:docMk/>
            <pc:sldMk cId="3492372092" sldId="315"/>
            <ac:inkMk id="44" creationId="{B9094E9F-7D9D-40A2-B91F-F624F268BC9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8"/>
          <ac:inkMkLst>
            <pc:docMk/>
            <pc:sldMk cId="3492372092" sldId="315"/>
            <ac:inkMk id="46" creationId="{239AEA5D-EEEA-485E-BBE0-059FF456DA6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7"/>
          <ac:inkMkLst>
            <pc:docMk/>
            <pc:sldMk cId="3492372092" sldId="315"/>
            <ac:inkMk id="47" creationId="{17E5DD51-7CEF-43FF-8651-EDB9428D1A6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6"/>
          <ac:inkMkLst>
            <pc:docMk/>
            <pc:sldMk cId="3492372092" sldId="315"/>
            <ac:inkMk id="48" creationId="{7DDF99BF-AE32-4ABB-B6EE-2CD882BE16D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5"/>
          <ac:inkMkLst>
            <pc:docMk/>
            <pc:sldMk cId="3492372092" sldId="315"/>
            <ac:inkMk id="49" creationId="{D8B02CED-7E1A-4463-B61A-5946CAAFA67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4"/>
          <ac:inkMkLst>
            <pc:docMk/>
            <pc:sldMk cId="3492372092" sldId="315"/>
            <ac:inkMk id="50" creationId="{F62E1687-991B-4534-9195-C93EE21AAC6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3"/>
          <ac:inkMkLst>
            <pc:docMk/>
            <pc:sldMk cId="3492372092" sldId="315"/>
            <ac:inkMk id="51" creationId="{F0039093-55CA-4127-95DC-8295E0727DA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2"/>
          <ac:inkMkLst>
            <pc:docMk/>
            <pc:sldMk cId="3492372092" sldId="315"/>
            <ac:inkMk id="52" creationId="{69E24C0D-A32D-41EB-84AD-686F874C360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1"/>
          <ac:inkMkLst>
            <pc:docMk/>
            <pc:sldMk cId="3492372092" sldId="315"/>
            <ac:inkMk id="53" creationId="{A06A3EA3-6B5D-4419-9F50-15D59D76FC4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78" v="250"/>
          <ac:inkMkLst>
            <pc:docMk/>
            <pc:sldMk cId="3492372092" sldId="315"/>
            <ac:inkMk id="54" creationId="{5AF8B3DB-C36E-4BDF-86A2-3B00F09CD7DC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9"/>
          <ac:inkMkLst>
            <pc:docMk/>
            <pc:sldMk cId="3492372092" sldId="315"/>
            <ac:inkMk id="55" creationId="{E0055275-2333-40AE-B8FB-BD14B1F3F1CF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8"/>
          <ac:inkMkLst>
            <pc:docMk/>
            <pc:sldMk cId="3492372092" sldId="315"/>
            <ac:inkMk id="56" creationId="{C655D8C2-5D9B-4218-9141-3187097266A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7"/>
          <ac:inkMkLst>
            <pc:docMk/>
            <pc:sldMk cId="3492372092" sldId="315"/>
            <ac:inkMk id="57" creationId="{B9182643-9E3A-42FA-9BE4-58734D88B14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6"/>
          <ac:inkMkLst>
            <pc:docMk/>
            <pc:sldMk cId="3492372092" sldId="315"/>
            <ac:inkMk id="58" creationId="{D3C89B94-4927-4F2B-BDBE-7B6AA3ED649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5"/>
          <ac:inkMkLst>
            <pc:docMk/>
            <pc:sldMk cId="3492372092" sldId="315"/>
            <ac:inkMk id="59" creationId="{A284A48B-72B9-4E9C-970C-5BC8312EC9C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4"/>
          <ac:inkMkLst>
            <pc:docMk/>
            <pc:sldMk cId="3492372092" sldId="315"/>
            <ac:inkMk id="60" creationId="{47741EBA-C7D0-4556-9A19-BB1A0618DBC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3"/>
          <ac:inkMkLst>
            <pc:docMk/>
            <pc:sldMk cId="3492372092" sldId="315"/>
            <ac:inkMk id="61" creationId="{E2B302E0-0F83-4377-93BE-AD8D41E3346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2"/>
          <ac:inkMkLst>
            <pc:docMk/>
            <pc:sldMk cId="3492372092" sldId="315"/>
            <ac:inkMk id="62" creationId="{DA04FFFF-F6F8-4065-8828-63B271199EC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1"/>
          <ac:inkMkLst>
            <pc:docMk/>
            <pc:sldMk cId="3492372092" sldId="315"/>
            <ac:inkMk id="63" creationId="{054A4BA3-F070-468D-9C57-19BC35B1CFD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40"/>
          <ac:inkMkLst>
            <pc:docMk/>
            <pc:sldMk cId="3492372092" sldId="315"/>
            <ac:inkMk id="64" creationId="{BBC15CBA-F8EB-4BCB-9330-97C36B62131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39"/>
          <ac:inkMkLst>
            <pc:docMk/>
            <pc:sldMk cId="3492372092" sldId="315"/>
            <ac:inkMk id="65" creationId="{66C6CD23-384D-44E5-81A8-09356A109CF0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38"/>
          <ac:inkMkLst>
            <pc:docMk/>
            <pc:sldMk cId="3492372092" sldId="315"/>
            <ac:inkMk id="66" creationId="{7A43B319-7143-42BF-BBD8-88382002DDF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37"/>
          <ac:inkMkLst>
            <pc:docMk/>
            <pc:sldMk cId="3492372092" sldId="315"/>
            <ac:inkMk id="67" creationId="{7D9913B1-90B2-4139-824D-3E4E18B42C3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36"/>
          <ac:inkMkLst>
            <pc:docMk/>
            <pc:sldMk cId="3492372092" sldId="315"/>
            <ac:inkMk id="68" creationId="{4919ABF8-CABA-46B0-A0B7-6498238C8F7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62" v="235"/>
          <ac:inkMkLst>
            <pc:docMk/>
            <pc:sldMk cId="3492372092" sldId="315"/>
            <ac:inkMk id="69" creationId="{689054F7-6694-4820-89DD-BB24798D54B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34"/>
          <ac:inkMkLst>
            <pc:docMk/>
            <pc:sldMk cId="3492372092" sldId="315"/>
            <ac:inkMk id="70" creationId="{C558733D-E904-4928-9B3B-B51A59B9A3E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33"/>
          <ac:inkMkLst>
            <pc:docMk/>
            <pc:sldMk cId="3492372092" sldId="315"/>
            <ac:inkMk id="71" creationId="{7E3A56D5-390E-4F28-BF0B-50A29BB8203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32"/>
          <ac:inkMkLst>
            <pc:docMk/>
            <pc:sldMk cId="3492372092" sldId="315"/>
            <ac:inkMk id="72" creationId="{4C8892B5-B512-42E9-B8F8-4AE74F47BAC3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31"/>
          <ac:inkMkLst>
            <pc:docMk/>
            <pc:sldMk cId="3492372092" sldId="315"/>
            <ac:inkMk id="73" creationId="{AE81DAF3-0EA8-4DE4-9D18-3B0543A09D2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30"/>
          <ac:inkMkLst>
            <pc:docMk/>
            <pc:sldMk cId="3492372092" sldId="315"/>
            <ac:inkMk id="74" creationId="{1B62939E-BAD5-4409-A6D9-962570B5694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9"/>
          <ac:inkMkLst>
            <pc:docMk/>
            <pc:sldMk cId="3492372092" sldId="315"/>
            <ac:inkMk id="75" creationId="{6CEF8C62-E8F0-4655-ACFA-30200802BE9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8"/>
          <ac:inkMkLst>
            <pc:docMk/>
            <pc:sldMk cId="3492372092" sldId="315"/>
            <ac:inkMk id="76" creationId="{43C05B29-B0A1-406C-B749-CACDBF4F2CC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7"/>
          <ac:inkMkLst>
            <pc:docMk/>
            <pc:sldMk cId="3492372092" sldId="315"/>
            <ac:inkMk id="77" creationId="{7ADA0FD4-036E-4F30-8A32-F818B559114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6"/>
          <ac:inkMkLst>
            <pc:docMk/>
            <pc:sldMk cId="3492372092" sldId="315"/>
            <ac:inkMk id="78" creationId="{639A9A86-115E-4F3F-AA6F-5F8949F57374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5"/>
          <ac:inkMkLst>
            <pc:docMk/>
            <pc:sldMk cId="3492372092" sldId="315"/>
            <ac:inkMk id="79" creationId="{02EEF198-2C87-4647-A57B-C1E7C912BDB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4"/>
          <ac:inkMkLst>
            <pc:docMk/>
            <pc:sldMk cId="3492372092" sldId="315"/>
            <ac:inkMk id="80" creationId="{13A897EE-C1CF-42C4-8847-D3E8A7BCCDA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3"/>
          <ac:inkMkLst>
            <pc:docMk/>
            <pc:sldMk cId="3492372092" sldId="315"/>
            <ac:inkMk id="81" creationId="{372E210D-BCEC-4108-ADB5-51CEADA57C7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2"/>
          <ac:inkMkLst>
            <pc:docMk/>
            <pc:sldMk cId="3492372092" sldId="315"/>
            <ac:inkMk id="82" creationId="{8DFACD0D-1DAF-40A5-8CE9-DD1505CC82D7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46" v="221"/>
          <ac:inkMkLst>
            <pc:docMk/>
            <pc:sldMk cId="3492372092" sldId="315"/>
            <ac:inkMk id="83" creationId="{D31224FC-1DB3-4405-BE55-E427C14FF20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20"/>
          <ac:inkMkLst>
            <pc:docMk/>
            <pc:sldMk cId="3492372092" sldId="315"/>
            <ac:inkMk id="84" creationId="{E554382F-6235-4F99-A80E-A0834B228DA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9"/>
          <ac:inkMkLst>
            <pc:docMk/>
            <pc:sldMk cId="3492372092" sldId="315"/>
            <ac:inkMk id="85" creationId="{94AE8A02-DF78-421A-9A54-63B687CBF8D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8"/>
          <ac:inkMkLst>
            <pc:docMk/>
            <pc:sldMk cId="3492372092" sldId="315"/>
            <ac:inkMk id="86" creationId="{B069CE26-C56A-4791-806E-C0CDCE91E2F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7"/>
          <ac:inkMkLst>
            <pc:docMk/>
            <pc:sldMk cId="3492372092" sldId="315"/>
            <ac:inkMk id="87" creationId="{82CBB2F3-629E-498D-B25A-62B4591B88C5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6"/>
          <ac:inkMkLst>
            <pc:docMk/>
            <pc:sldMk cId="3492372092" sldId="315"/>
            <ac:inkMk id="88" creationId="{23EBB1DB-55D4-4418-B707-A9B5827BB98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5"/>
          <ac:inkMkLst>
            <pc:docMk/>
            <pc:sldMk cId="3492372092" sldId="315"/>
            <ac:inkMk id="89" creationId="{9C2F6CDD-D6CF-4E0A-950E-B0866DE68D3D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4"/>
          <ac:inkMkLst>
            <pc:docMk/>
            <pc:sldMk cId="3492372092" sldId="315"/>
            <ac:inkMk id="90" creationId="{F7B6D6D3-76E9-4D1C-9142-95ABC3EAD0E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3"/>
          <ac:inkMkLst>
            <pc:docMk/>
            <pc:sldMk cId="3492372092" sldId="315"/>
            <ac:inkMk id="91" creationId="{C73799D8-ECC1-4162-8AFD-6F285DEAAA7A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2"/>
          <ac:inkMkLst>
            <pc:docMk/>
            <pc:sldMk cId="3492372092" sldId="315"/>
            <ac:inkMk id="92" creationId="{4C49DF54-C191-4D18-A758-576B5F2A503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1"/>
          <ac:inkMkLst>
            <pc:docMk/>
            <pc:sldMk cId="3492372092" sldId="315"/>
            <ac:inkMk id="93" creationId="{9EBDD3F7-77B6-40E0-86BF-9495A3C50899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10"/>
          <ac:inkMkLst>
            <pc:docMk/>
            <pc:sldMk cId="3492372092" sldId="315"/>
            <ac:inkMk id="94" creationId="{FBAD1F31-0C56-4250-9DE1-776BC317E49E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09"/>
          <ac:inkMkLst>
            <pc:docMk/>
            <pc:sldMk cId="3492372092" sldId="315"/>
            <ac:inkMk id="95" creationId="{D571F327-C5DC-4326-B8F5-CEE2A8AF298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08"/>
          <ac:inkMkLst>
            <pc:docMk/>
            <pc:sldMk cId="3492372092" sldId="315"/>
            <ac:inkMk id="96" creationId="{D3C69DE7-830B-4EAE-9ADF-DF9A30876291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07"/>
          <ac:inkMkLst>
            <pc:docMk/>
            <pc:sldMk cId="3492372092" sldId="315"/>
            <ac:inkMk id="97" creationId="{18D91C66-6703-4247-9F3C-A279095E77D6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31" v="206"/>
          <ac:inkMkLst>
            <pc:docMk/>
            <pc:sldMk cId="3492372092" sldId="315"/>
            <ac:inkMk id="98" creationId="{5CC19360-65CB-47E6-B093-80183CD08B0B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15" v="205"/>
          <ac:inkMkLst>
            <pc:docMk/>
            <pc:sldMk cId="3492372092" sldId="315"/>
            <ac:inkMk id="99" creationId="{2C5E6B97-BDEC-498C-85C9-E215F8B64052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15" v="204"/>
          <ac:inkMkLst>
            <pc:docMk/>
            <pc:sldMk cId="3492372092" sldId="315"/>
            <ac:inkMk id="100" creationId="{DFADE6ED-E672-4028-A67F-6ADBC3A4E238}"/>
          </ac:inkMkLst>
        </pc:inkChg>
        <pc:inkChg chg="add del">
          <ac:chgData name="Maria Zafar" userId="S::maria.zafar@ucp.edu.pk::ac1be633-9544-487e-8245-7311934249c5" providerId="AD" clId="Web-{4AD2C49F-A045-2000-E3B7-C701B7DA678E}" dt="2021-05-05T05:38:08.715" v="203"/>
          <ac:inkMkLst>
            <pc:docMk/>
            <pc:sldMk cId="3492372092" sldId="315"/>
            <ac:inkMk id="101" creationId="{84C99348-60E7-41E1-A13B-4ADA3AB22BBD}"/>
          </ac:inkMkLst>
        </pc:inkChg>
      </pc:sldChg>
    </pc:docChg>
  </pc:docChgLst>
  <pc:docChgLst>
    <pc:chgData name="Amanullah Jiffrey Kariapper" userId="S::amanullah.jiffrey@ucp.edu.pk::d8f4740b-7338-4fa5-9d50-77ac8ed3f3f1" providerId="AD" clId="Web-{66FBFECD-C484-CAB5-DC94-0C3EC1E39C8E}"/>
    <pc:docChg chg="addSld delSld modSld">
      <pc:chgData name="Amanullah Jiffrey Kariapper" userId="S::amanullah.jiffrey@ucp.edu.pk::d8f4740b-7338-4fa5-9d50-77ac8ed3f3f1" providerId="AD" clId="Web-{66FBFECD-C484-CAB5-DC94-0C3EC1E39C8E}" dt="2020-12-02T06:42:28.619" v="142"/>
      <pc:docMkLst>
        <pc:docMk/>
      </pc:docMkLst>
      <pc:sldChg chg="modSp">
        <pc:chgData name="Amanullah Jiffrey Kariapper" userId="S::amanullah.jiffrey@ucp.edu.pk::d8f4740b-7338-4fa5-9d50-77ac8ed3f3f1" providerId="AD" clId="Web-{66FBFECD-C484-CAB5-DC94-0C3EC1E39C8E}" dt="2020-12-02T06:42:28.619" v="142"/>
        <pc:sldMkLst>
          <pc:docMk/>
          <pc:sldMk cId="3360899569" sldId="290"/>
        </pc:sldMkLst>
        <pc:graphicFrameChg chg="mod modGraphic">
          <ac:chgData name="Amanullah Jiffrey Kariapper" userId="S::amanullah.jiffrey@ucp.edu.pk::d8f4740b-7338-4fa5-9d50-77ac8ed3f3f1" providerId="AD" clId="Web-{66FBFECD-C484-CAB5-DC94-0C3EC1E39C8E}" dt="2020-12-02T06:42:28.619" v="142"/>
          <ac:graphicFrameMkLst>
            <pc:docMk/>
            <pc:sldMk cId="3360899569" sldId="290"/>
            <ac:graphicFrameMk id="5" creationId="{00000000-0000-0000-0000-000000000000}"/>
          </ac:graphicFrameMkLst>
        </pc:graphicFrameChg>
      </pc:sldChg>
      <pc:sldChg chg="modSp">
        <pc:chgData name="Amanullah Jiffrey Kariapper" userId="S::amanullah.jiffrey@ucp.edu.pk::d8f4740b-7338-4fa5-9d50-77ac8ed3f3f1" providerId="AD" clId="Web-{66FBFECD-C484-CAB5-DC94-0C3EC1E39C8E}" dt="2020-12-02T06:36:55.582" v="116"/>
        <pc:sldMkLst>
          <pc:docMk/>
          <pc:sldMk cId="954514854" sldId="293"/>
        </pc:sldMkLst>
        <pc:graphicFrameChg chg="mod modGraphic">
          <ac:chgData name="Amanullah Jiffrey Kariapper" userId="S::amanullah.jiffrey@ucp.edu.pk::d8f4740b-7338-4fa5-9d50-77ac8ed3f3f1" providerId="AD" clId="Web-{66FBFECD-C484-CAB5-DC94-0C3EC1E39C8E}" dt="2020-12-02T06:36:55.582" v="116"/>
          <ac:graphicFrameMkLst>
            <pc:docMk/>
            <pc:sldMk cId="954514854" sldId="293"/>
            <ac:graphicFrameMk id="4" creationId="{00000000-0000-0000-0000-000000000000}"/>
          </ac:graphicFrameMkLst>
        </pc:graphicFrameChg>
      </pc:sldChg>
      <pc:sldChg chg="modSp add replId">
        <pc:chgData name="Amanullah Jiffrey Kariapper" userId="S::amanullah.jiffrey@ucp.edu.pk::d8f4740b-7338-4fa5-9d50-77ac8ed3f3f1" providerId="AD" clId="Web-{66FBFECD-C484-CAB5-DC94-0C3EC1E39C8E}" dt="2020-12-02T06:35:27.752" v="96"/>
        <pc:sldMkLst>
          <pc:docMk/>
          <pc:sldMk cId="1807298003" sldId="328"/>
        </pc:sldMkLst>
        <pc:graphicFrameChg chg="mod modGraphic">
          <ac:chgData name="Amanullah Jiffrey Kariapper" userId="S::amanullah.jiffrey@ucp.edu.pk::d8f4740b-7338-4fa5-9d50-77ac8ed3f3f1" providerId="AD" clId="Web-{66FBFECD-C484-CAB5-DC94-0C3EC1E39C8E}" dt="2020-12-02T06:35:27.752" v="96"/>
          <ac:graphicFrameMkLst>
            <pc:docMk/>
            <pc:sldMk cId="1807298003" sldId="328"/>
            <ac:graphicFrameMk id="5" creationId="{00000000-0000-0000-0000-000000000000}"/>
          </ac:graphicFrameMkLst>
        </pc:graphicFrameChg>
      </pc:sldChg>
      <pc:sldChg chg="add del replId">
        <pc:chgData name="Amanullah Jiffrey Kariapper" userId="S::amanullah.jiffrey@ucp.edu.pk::d8f4740b-7338-4fa5-9d50-77ac8ed3f3f1" providerId="AD" clId="Web-{66FBFECD-C484-CAB5-DC94-0C3EC1E39C8E}" dt="2020-12-02T06:34:24.720" v="1"/>
        <pc:sldMkLst>
          <pc:docMk/>
          <pc:sldMk cId="4052921856" sldId="328"/>
        </pc:sldMkLst>
      </pc:sldChg>
    </pc:docChg>
  </pc:docChgLst>
  <pc:docChgLst>
    <pc:chgData name="Maria Zafar" userId="S::maria.zafar@ucp.edu.pk::ac1be633-9544-487e-8245-7311934249c5" providerId="AD" clId="Web-{843EB927-BF21-8D3E-E569-626807D6667F}"/>
    <pc:docChg chg="modSld">
      <pc:chgData name="Maria Zafar" userId="S::maria.zafar@ucp.edu.pk::ac1be633-9544-487e-8245-7311934249c5" providerId="AD" clId="Web-{843EB927-BF21-8D3E-E569-626807D6667F}" dt="2021-05-04T09:24:57.735" v="255"/>
      <pc:docMkLst>
        <pc:docMk/>
      </pc:docMkLst>
      <pc:sldChg chg="addSp delSp">
        <pc:chgData name="Maria Zafar" userId="S::maria.zafar@ucp.edu.pk::ac1be633-9544-487e-8245-7311934249c5" providerId="AD" clId="Web-{843EB927-BF21-8D3E-E569-626807D6667F}" dt="2021-05-04T09:24:57.735" v="255"/>
        <pc:sldMkLst>
          <pc:docMk/>
          <pc:sldMk cId="3734665401" sldId="286"/>
        </pc:sldMkLst>
        <pc:inkChg chg="add del">
          <ac:chgData name="Maria Zafar" userId="S::maria.zafar@ucp.edu.pk::ac1be633-9544-487e-8245-7311934249c5" providerId="AD" clId="Web-{843EB927-BF21-8D3E-E569-626807D6667F}" dt="2021-05-04T09:24:57.735" v="255"/>
          <ac:inkMkLst>
            <pc:docMk/>
            <pc:sldMk cId="3734665401" sldId="286"/>
            <ac:inkMk id="4" creationId="{5EA2FE10-CEAA-4CD8-8146-B3A11B0167C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54"/>
          <ac:inkMkLst>
            <pc:docMk/>
            <pc:sldMk cId="3734665401" sldId="286"/>
            <ac:inkMk id="5" creationId="{3BAF634C-ABBD-4634-AF63-112F0671A63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53"/>
          <ac:inkMkLst>
            <pc:docMk/>
            <pc:sldMk cId="3734665401" sldId="286"/>
            <ac:inkMk id="6" creationId="{F47D5871-E64E-4938-A53A-8D12A9B84E7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52"/>
          <ac:inkMkLst>
            <pc:docMk/>
            <pc:sldMk cId="3734665401" sldId="286"/>
            <ac:inkMk id="7" creationId="{B28D7750-B18D-447B-9C12-5300B007AC2E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51"/>
          <ac:inkMkLst>
            <pc:docMk/>
            <pc:sldMk cId="3734665401" sldId="286"/>
            <ac:inkMk id="8" creationId="{D65D63BD-30A1-4CB6-90B7-799F6ABF9B2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50"/>
          <ac:inkMkLst>
            <pc:docMk/>
            <pc:sldMk cId="3734665401" sldId="286"/>
            <ac:inkMk id="9" creationId="{3E796B62-8FFF-460C-99C3-90A065BA452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49"/>
          <ac:inkMkLst>
            <pc:docMk/>
            <pc:sldMk cId="3734665401" sldId="286"/>
            <ac:inkMk id="10" creationId="{014E9E6D-D358-4C6C-ABD8-3F0E08978499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48"/>
          <ac:inkMkLst>
            <pc:docMk/>
            <pc:sldMk cId="3734665401" sldId="286"/>
            <ac:inkMk id="11" creationId="{D3CBC25A-724D-4AFA-8BBB-E3FE86E59BC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47"/>
          <ac:inkMkLst>
            <pc:docMk/>
            <pc:sldMk cId="3734665401" sldId="286"/>
            <ac:inkMk id="12" creationId="{364BFFB2-C2BF-4D3A-AEE8-35D205F7E34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35" v="246"/>
          <ac:inkMkLst>
            <pc:docMk/>
            <pc:sldMk cId="3734665401" sldId="286"/>
            <ac:inkMk id="13" creationId="{36882910-5692-43CA-B8F4-387EB8B7AD2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45"/>
          <ac:inkMkLst>
            <pc:docMk/>
            <pc:sldMk cId="3734665401" sldId="286"/>
            <ac:inkMk id="14" creationId="{039E414B-E8A6-4A02-BC40-E9C92B8941A0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44"/>
          <ac:inkMkLst>
            <pc:docMk/>
            <pc:sldMk cId="3734665401" sldId="286"/>
            <ac:inkMk id="15" creationId="{CBDE6B8F-7919-4002-8C9D-D17F48551279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43"/>
          <ac:inkMkLst>
            <pc:docMk/>
            <pc:sldMk cId="3734665401" sldId="286"/>
            <ac:inkMk id="16" creationId="{012EF36F-52C3-4293-B7B3-41D0DA6B0C80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42"/>
          <ac:inkMkLst>
            <pc:docMk/>
            <pc:sldMk cId="3734665401" sldId="286"/>
            <ac:inkMk id="17" creationId="{9BF5E67A-9E65-4811-9C8A-271BC623F84C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41"/>
          <ac:inkMkLst>
            <pc:docMk/>
            <pc:sldMk cId="3734665401" sldId="286"/>
            <ac:inkMk id="18" creationId="{6C1BEB27-9EB5-4181-9797-155CCB451E2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40"/>
          <ac:inkMkLst>
            <pc:docMk/>
            <pc:sldMk cId="3734665401" sldId="286"/>
            <ac:inkMk id="19" creationId="{87CD3B17-5012-45E5-A3A7-0A0CD3A28EAC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9"/>
          <ac:inkMkLst>
            <pc:docMk/>
            <pc:sldMk cId="3734665401" sldId="286"/>
            <ac:inkMk id="20" creationId="{F8ED0205-C25F-46F2-97A0-88E5BCEC6392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8"/>
          <ac:inkMkLst>
            <pc:docMk/>
            <pc:sldMk cId="3734665401" sldId="286"/>
            <ac:inkMk id="21" creationId="{98DD4A74-1BE1-44F2-8247-9A51813DB49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7"/>
          <ac:inkMkLst>
            <pc:docMk/>
            <pc:sldMk cId="3734665401" sldId="286"/>
            <ac:inkMk id="22" creationId="{DC5167DC-5C13-4155-95BE-210FAD7CA53C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6"/>
          <ac:inkMkLst>
            <pc:docMk/>
            <pc:sldMk cId="3734665401" sldId="286"/>
            <ac:inkMk id="23" creationId="{95CF71DC-BA37-486E-B295-77502DDA9392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5"/>
          <ac:inkMkLst>
            <pc:docMk/>
            <pc:sldMk cId="3734665401" sldId="286"/>
            <ac:inkMk id="24" creationId="{81016AAB-E2D0-413B-809A-9DECA6FD0B1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4"/>
          <ac:inkMkLst>
            <pc:docMk/>
            <pc:sldMk cId="3734665401" sldId="286"/>
            <ac:inkMk id="25" creationId="{2588F37A-F354-4B28-9785-83E503B8CF8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3"/>
          <ac:inkMkLst>
            <pc:docMk/>
            <pc:sldMk cId="3734665401" sldId="286"/>
            <ac:inkMk id="26" creationId="{F737BA17-A190-409D-9495-2654D87FBB60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2"/>
          <ac:inkMkLst>
            <pc:docMk/>
            <pc:sldMk cId="3734665401" sldId="286"/>
            <ac:inkMk id="27" creationId="{BEC6FEBD-951C-4495-8234-AF922654AB9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1"/>
          <ac:inkMkLst>
            <pc:docMk/>
            <pc:sldMk cId="3734665401" sldId="286"/>
            <ac:inkMk id="28" creationId="{38631EE4-11A1-45CC-86B5-EDE595E1E37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30"/>
          <ac:inkMkLst>
            <pc:docMk/>
            <pc:sldMk cId="3734665401" sldId="286"/>
            <ac:inkMk id="29" creationId="{645950E2-EFD7-4E82-9098-994C88D9C24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19" v="229"/>
          <ac:inkMkLst>
            <pc:docMk/>
            <pc:sldMk cId="3734665401" sldId="286"/>
            <ac:inkMk id="30" creationId="{14DC5B28-F2B4-471F-AA28-174873F18BD7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8"/>
          <ac:inkMkLst>
            <pc:docMk/>
            <pc:sldMk cId="3734665401" sldId="286"/>
            <ac:inkMk id="31" creationId="{940D5C55-E494-4944-B5F7-553FF42D495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7"/>
          <ac:inkMkLst>
            <pc:docMk/>
            <pc:sldMk cId="3734665401" sldId="286"/>
            <ac:inkMk id="32" creationId="{878C3563-F80B-4250-BB67-2FFD8ED5E25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6"/>
          <ac:inkMkLst>
            <pc:docMk/>
            <pc:sldMk cId="3734665401" sldId="286"/>
            <ac:inkMk id="33" creationId="{71E5F4D1-D035-46FA-B23F-519C1C8BF3B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5"/>
          <ac:inkMkLst>
            <pc:docMk/>
            <pc:sldMk cId="3734665401" sldId="286"/>
            <ac:inkMk id="34" creationId="{588FF179-D4E7-4368-A567-41761C93A490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4"/>
          <ac:inkMkLst>
            <pc:docMk/>
            <pc:sldMk cId="3734665401" sldId="286"/>
            <ac:inkMk id="35" creationId="{E316BAE4-4E36-469A-8107-F5AB60E4BCD2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3"/>
          <ac:inkMkLst>
            <pc:docMk/>
            <pc:sldMk cId="3734665401" sldId="286"/>
            <ac:inkMk id="36" creationId="{F9C766DC-44E7-43F2-B6D7-F3585C5A771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2"/>
          <ac:inkMkLst>
            <pc:docMk/>
            <pc:sldMk cId="3734665401" sldId="286"/>
            <ac:inkMk id="37" creationId="{BC859B9C-FA0B-4A36-A434-964F66E87A2C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1"/>
          <ac:inkMkLst>
            <pc:docMk/>
            <pc:sldMk cId="3734665401" sldId="286"/>
            <ac:inkMk id="38" creationId="{FCECC429-AAD6-4CA7-8F56-88F6989CEC3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20"/>
          <ac:inkMkLst>
            <pc:docMk/>
            <pc:sldMk cId="3734665401" sldId="286"/>
            <ac:inkMk id="39" creationId="{6F5608AE-3E58-4B7F-BDD9-77B57EFE4529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19"/>
          <ac:inkMkLst>
            <pc:docMk/>
            <pc:sldMk cId="3734665401" sldId="286"/>
            <ac:inkMk id="40" creationId="{60C071DA-D8CF-4331-A617-35C5FA7595F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18"/>
          <ac:inkMkLst>
            <pc:docMk/>
            <pc:sldMk cId="3734665401" sldId="286"/>
            <ac:inkMk id="41" creationId="{EC5EA1D4-3456-4CFC-AD14-0C8FB51B694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17"/>
          <ac:inkMkLst>
            <pc:docMk/>
            <pc:sldMk cId="3734665401" sldId="286"/>
            <ac:inkMk id="42" creationId="{BD28E06A-6E22-4E93-8D4D-7C2DD9B8019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16"/>
          <ac:inkMkLst>
            <pc:docMk/>
            <pc:sldMk cId="3734665401" sldId="286"/>
            <ac:inkMk id="43" creationId="{37CEB5E7-38DD-41F8-B948-B16050D93A3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15"/>
          <ac:inkMkLst>
            <pc:docMk/>
            <pc:sldMk cId="3734665401" sldId="286"/>
            <ac:inkMk id="44" creationId="{B9995F1C-1F68-446C-8E5D-ECCAC8B0956D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14"/>
          <ac:inkMkLst>
            <pc:docMk/>
            <pc:sldMk cId="3734665401" sldId="286"/>
            <ac:inkMk id="45" creationId="{488D06F9-C762-49A1-B59E-65BB4C0C835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703" v="213"/>
          <ac:inkMkLst>
            <pc:docMk/>
            <pc:sldMk cId="3734665401" sldId="286"/>
            <ac:inkMk id="46" creationId="{F86655AE-1A3C-44E2-B75E-9ADDE535175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688" v="212"/>
          <ac:inkMkLst>
            <pc:docMk/>
            <pc:sldMk cId="3734665401" sldId="286"/>
            <ac:inkMk id="47" creationId="{09FF552E-0780-4676-BEBF-D807254B805C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24:57.688" v="211"/>
          <ac:inkMkLst>
            <pc:docMk/>
            <pc:sldMk cId="3734665401" sldId="286"/>
            <ac:inkMk id="48" creationId="{6BFC9E15-04B1-4861-8EB0-3CCF5C78A70A}"/>
          </ac:inkMkLst>
        </pc:inkChg>
      </pc:sldChg>
      <pc:sldChg chg="addSp delSp">
        <pc:chgData name="Maria Zafar" userId="S::maria.zafar@ucp.edu.pk::ac1be633-9544-487e-8245-7311934249c5" providerId="AD" clId="Web-{843EB927-BF21-8D3E-E569-626807D6667F}" dt="2021-05-04T09:08:51.319" v="68"/>
        <pc:sldMkLst>
          <pc:docMk/>
          <pc:sldMk cId="1407053624" sldId="314"/>
        </pc:sldMkLst>
        <pc:inkChg chg="add">
          <ac:chgData name="Maria Zafar" userId="S::maria.zafar@ucp.edu.pk::ac1be633-9544-487e-8245-7311934249c5" providerId="AD" clId="Web-{843EB927-BF21-8D3E-E569-626807D6667F}" dt="2021-05-04T08:59:14.835" v="0"/>
          <ac:inkMkLst>
            <pc:docMk/>
            <pc:sldMk cId="1407053624" sldId="314"/>
            <ac:inkMk id="4" creationId="{8276FD0D-1379-4F62-9E99-39E237066DC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45.991" v="39"/>
          <ac:inkMkLst>
            <pc:docMk/>
            <pc:sldMk cId="1407053624" sldId="314"/>
            <ac:inkMk id="5" creationId="{3505CC26-19A1-4431-BF41-BFAD21347D2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45.991" v="38"/>
          <ac:inkMkLst>
            <pc:docMk/>
            <pc:sldMk cId="1407053624" sldId="314"/>
            <ac:inkMk id="6" creationId="{F1AAE895-5AB2-4EA5-98B5-AA418492576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19" v="68"/>
          <ac:inkMkLst>
            <pc:docMk/>
            <pc:sldMk cId="1407053624" sldId="314"/>
            <ac:inkMk id="7" creationId="{5CDDCFFE-7298-4C82-8C76-C7941E959D8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19" v="67"/>
          <ac:inkMkLst>
            <pc:docMk/>
            <pc:sldMk cId="1407053624" sldId="314"/>
            <ac:inkMk id="8" creationId="{80558F58-6253-420B-A65B-A77F4AF28CD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45.991" v="37"/>
          <ac:inkMkLst>
            <pc:docMk/>
            <pc:sldMk cId="1407053624" sldId="314"/>
            <ac:inkMk id="9" creationId="{A8A72854-9B72-407C-BC73-D9D33F3FAEF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19" v="66"/>
          <ac:inkMkLst>
            <pc:docMk/>
            <pc:sldMk cId="1407053624" sldId="314"/>
            <ac:inkMk id="10" creationId="{8B791A81-7F65-49D1-BCAF-24018631C4C9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19" v="65"/>
          <ac:inkMkLst>
            <pc:docMk/>
            <pc:sldMk cId="1407053624" sldId="314"/>
            <ac:inkMk id="11" creationId="{F8D16C3F-CD79-4CFE-8FF3-AB65E9B142B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19" v="64"/>
          <ac:inkMkLst>
            <pc:docMk/>
            <pc:sldMk cId="1407053624" sldId="314"/>
            <ac:inkMk id="12" creationId="{CAA5358C-9B25-4074-B4F3-3E186FAC1F42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19" v="63"/>
          <ac:inkMkLst>
            <pc:docMk/>
            <pc:sldMk cId="1407053624" sldId="314"/>
            <ac:inkMk id="13" creationId="{2E73DBCB-875C-43E4-A7C2-5772CBF5BBF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62"/>
          <ac:inkMkLst>
            <pc:docMk/>
            <pc:sldMk cId="1407053624" sldId="314"/>
            <ac:inkMk id="14" creationId="{B45332C2-E574-405B-AA30-452B5EBC29E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61"/>
          <ac:inkMkLst>
            <pc:docMk/>
            <pc:sldMk cId="1407053624" sldId="314"/>
            <ac:inkMk id="15" creationId="{6F26F689-E3B8-45FA-B921-52975142965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60"/>
          <ac:inkMkLst>
            <pc:docMk/>
            <pc:sldMk cId="1407053624" sldId="314"/>
            <ac:inkMk id="16" creationId="{24451EE3-46FC-4678-B379-5F068655E9D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9"/>
          <ac:inkMkLst>
            <pc:docMk/>
            <pc:sldMk cId="1407053624" sldId="314"/>
            <ac:inkMk id="17" creationId="{066BAA06-EBDD-4956-9B9F-FC76D594B48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8"/>
          <ac:inkMkLst>
            <pc:docMk/>
            <pc:sldMk cId="1407053624" sldId="314"/>
            <ac:inkMk id="18" creationId="{72298D2B-E796-4D2F-A410-3D9A5EA0317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7"/>
          <ac:inkMkLst>
            <pc:docMk/>
            <pc:sldMk cId="1407053624" sldId="314"/>
            <ac:inkMk id="19" creationId="{C51D513A-B4DB-46A7-9FBA-EC36AD7F188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6"/>
          <ac:inkMkLst>
            <pc:docMk/>
            <pc:sldMk cId="1407053624" sldId="314"/>
            <ac:inkMk id="20" creationId="{4D86CF29-75F6-4E7A-BFAF-2AC8822C567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5"/>
          <ac:inkMkLst>
            <pc:docMk/>
            <pc:sldMk cId="1407053624" sldId="314"/>
            <ac:inkMk id="21" creationId="{43DE50D4-9D90-4CC9-ADAA-B4732C7BF71E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4"/>
          <ac:inkMkLst>
            <pc:docMk/>
            <pc:sldMk cId="1407053624" sldId="314"/>
            <ac:inkMk id="22" creationId="{D1E6AB55-35BD-46FE-A3C8-69830C2DF10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3"/>
          <ac:inkMkLst>
            <pc:docMk/>
            <pc:sldMk cId="1407053624" sldId="314"/>
            <ac:inkMk id="23" creationId="{32FF68C9-9015-4A50-9EB4-FD3DDF3846ED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2"/>
          <ac:inkMkLst>
            <pc:docMk/>
            <pc:sldMk cId="1407053624" sldId="314"/>
            <ac:inkMk id="24" creationId="{7FE3E5D9-337F-45D1-8C0F-D255147CBD4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45.991" v="36"/>
          <ac:inkMkLst>
            <pc:docMk/>
            <pc:sldMk cId="1407053624" sldId="314"/>
            <ac:inkMk id="25" creationId="{71050E9C-AD08-4703-A1D8-8B30396969D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1"/>
          <ac:inkMkLst>
            <pc:docMk/>
            <pc:sldMk cId="1407053624" sldId="314"/>
            <ac:inkMk id="26" creationId="{061CC9C7-E597-4028-B7EB-9FC182400B4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50"/>
          <ac:inkMkLst>
            <pc:docMk/>
            <pc:sldMk cId="1407053624" sldId="314"/>
            <ac:inkMk id="27" creationId="{971530BC-6761-46B4-9808-A2CE2F2AEF2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49"/>
          <ac:inkMkLst>
            <pc:docMk/>
            <pc:sldMk cId="1407053624" sldId="314"/>
            <ac:inkMk id="28" creationId="{88370BE4-0AE1-46BD-93AF-739DFF68A9F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48"/>
          <ac:inkMkLst>
            <pc:docMk/>
            <pc:sldMk cId="1407053624" sldId="314"/>
            <ac:inkMk id="29" creationId="{EF1E7741-2F58-4D81-87D0-B9C0580A796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47"/>
          <ac:inkMkLst>
            <pc:docMk/>
            <pc:sldMk cId="1407053624" sldId="314"/>
            <ac:inkMk id="30" creationId="{EA59B988-664F-45C2-B25E-3E59D8DC9A7D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303" v="46"/>
          <ac:inkMkLst>
            <pc:docMk/>
            <pc:sldMk cId="1407053624" sldId="314"/>
            <ac:inkMk id="31" creationId="{E6AA7C60-B826-4025-B6B1-7408EE1C490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288" v="45"/>
          <ac:inkMkLst>
            <pc:docMk/>
            <pc:sldMk cId="1407053624" sldId="314"/>
            <ac:inkMk id="32" creationId="{1B5763DA-7BED-4353-B071-94844AA29D82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288" v="44"/>
          <ac:inkMkLst>
            <pc:docMk/>
            <pc:sldMk cId="1407053624" sldId="314"/>
            <ac:inkMk id="33" creationId="{7E914879-C400-45D6-84E1-CD47E750477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288" v="43"/>
          <ac:inkMkLst>
            <pc:docMk/>
            <pc:sldMk cId="1407053624" sldId="314"/>
            <ac:inkMk id="34" creationId="{24859F6D-E059-4739-9733-60BB72E0ECB0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288" v="42"/>
          <ac:inkMkLst>
            <pc:docMk/>
            <pc:sldMk cId="1407053624" sldId="314"/>
            <ac:inkMk id="35" creationId="{D0ECA245-87E0-43AC-8E8A-4980144B1AF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288" v="41"/>
          <ac:inkMkLst>
            <pc:docMk/>
            <pc:sldMk cId="1407053624" sldId="314"/>
            <ac:inkMk id="36" creationId="{01F81365-5145-420B-A5D8-AB8DD5DA1427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51.288" v="40"/>
          <ac:inkMkLst>
            <pc:docMk/>
            <pc:sldMk cId="1407053624" sldId="314"/>
            <ac:inkMk id="37" creationId="{FD2A71A7-564D-4D14-A6D1-89254E3CB25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08:45.991" v="35"/>
          <ac:inkMkLst>
            <pc:docMk/>
            <pc:sldMk cId="1407053624" sldId="314"/>
            <ac:inkMk id="38" creationId="{19739D27-37F3-47AF-ACE9-14C5002C74F5}"/>
          </ac:inkMkLst>
        </pc:inkChg>
      </pc:sldChg>
      <pc:sldChg chg="addSp delSp">
        <pc:chgData name="Maria Zafar" userId="S::maria.zafar@ucp.edu.pk::ac1be633-9544-487e-8245-7311934249c5" providerId="AD" clId="Web-{843EB927-BF21-8D3E-E569-626807D6667F}" dt="2021-05-04T09:13:39.811" v="165"/>
        <pc:sldMkLst>
          <pc:docMk/>
          <pc:sldMk cId="3492372092" sldId="315"/>
        </pc:sldMkLst>
        <pc:inkChg chg="add del">
          <ac:chgData name="Maria Zafar" userId="S::maria.zafar@ucp.edu.pk::ac1be633-9544-487e-8245-7311934249c5" providerId="AD" clId="Web-{843EB927-BF21-8D3E-E569-626807D6667F}" dt="2021-05-04T09:13:39.811" v="165"/>
          <ac:inkMkLst>
            <pc:docMk/>
            <pc:sldMk cId="3492372092" sldId="315"/>
            <ac:inkMk id="4" creationId="{C5567F91-0921-4A44-B8F6-0086615E3B0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811" v="164"/>
          <ac:inkMkLst>
            <pc:docMk/>
            <pc:sldMk cId="3492372092" sldId="315"/>
            <ac:inkMk id="5" creationId="{16201F3A-1B32-472C-A187-A1D70588A086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63"/>
          <ac:inkMkLst>
            <pc:docMk/>
            <pc:sldMk cId="3492372092" sldId="315"/>
            <ac:inkMk id="6" creationId="{80BC90E4-A486-4B43-8B63-5BFE8CE09C4E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62"/>
          <ac:inkMkLst>
            <pc:docMk/>
            <pc:sldMk cId="3492372092" sldId="315"/>
            <ac:inkMk id="7" creationId="{04929290-8804-4D8D-9E16-D76ABF7962C2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61"/>
          <ac:inkMkLst>
            <pc:docMk/>
            <pc:sldMk cId="3492372092" sldId="315"/>
            <ac:inkMk id="8" creationId="{2B8BB49C-5886-4235-B189-A9CBA5AB1AA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60"/>
          <ac:inkMkLst>
            <pc:docMk/>
            <pc:sldMk cId="3492372092" sldId="315"/>
            <ac:inkMk id="9" creationId="{73F6CEBD-2DA3-4984-B944-1610A38E342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59"/>
          <ac:inkMkLst>
            <pc:docMk/>
            <pc:sldMk cId="3492372092" sldId="315"/>
            <ac:inkMk id="10" creationId="{B8A2968E-BB22-4DAF-876F-BD2A838E058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58"/>
          <ac:inkMkLst>
            <pc:docMk/>
            <pc:sldMk cId="3492372092" sldId="315"/>
            <ac:inkMk id="11" creationId="{08FB3FD0-50AD-40E2-9533-95F6B62557F7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57"/>
          <ac:inkMkLst>
            <pc:docMk/>
            <pc:sldMk cId="3492372092" sldId="315"/>
            <ac:inkMk id="12" creationId="{8D1E9149-23A6-4999-8383-D66D525A27F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56"/>
          <ac:inkMkLst>
            <pc:docMk/>
            <pc:sldMk cId="3492372092" sldId="315"/>
            <ac:inkMk id="13" creationId="{F1EC5BFA-C420-4B00-A723-D8E0D6DD65BC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55"/>
          <ac:inkMkLst>
            <pc:docMk/>
            <pc:sldMk cId="3492372092" sldId="315"/>
            <ac:inkMk id="14" creationId="{0E46C63D-F63F-4967-839B-F2A8364C6A17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95" v="154"/>
          <ac:inkMkLst>
            <pc:docMk/>
            <pc:sldMk cId="3492372092" sldId="315"/>
            <ac:inkMk id="15" creationId="{F644693E-D022-4E27-B970-78A460CCC94D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53"/>
          <ac:inkMkLst>
            <pc:docMk/>
            <pc:sldMk cId="3492372092" sldId="315"/>
            <ac:inkMk id="16" creationId="{B144780F-F521-47A3-870B-BF09B0A0A33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52"/>
          <ac:inkMkLst>
            <pc:docMk/>
            <pc:sldMk cId="3492372092" sldId="315"/>
            <ac:inkMk id="17" creationId="{90CCA2F0-CF5E-4B88-958A-36119DDF39D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51"/>
          <ac:inkMkLst>
            <pc:docMk/>
            <pc:sldMk cId="3492372092" sldId="315"/>
            <ac:inkMk id="18" creationId="{6B0937DA-C315-4620-8A56-DA35FFEAD6E7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50"/>
          <ac:inkMkLst>
            <pc:docMk/>
            <pc:sldMk cId="3492372092" sldId="315"/>
            <ac:inkMk id="19" creationId="{CA13EA59-482B-4A6E-9943-F267508EA9A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9"/>
          <ac:inkMkLst>
            <pc:docMk/>
            <pc:sldMk cId="3492372092" sldId="315"/>
            <ac:inkMk id="20" creationId="{2068C832-F047-4DD8-B590-2269D8F6425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8"/>
          <ac:inkMkLst>
            <pc:docMk/>
            <pc:sldMk cId="3492372092" sldId="315"/>
            <ac:inkMk id="21" creationId="{4AB16F87-CFA8-4C35-959D-8282BD59DEA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7"/>
          <ac:inkMkLst>
            <pc:docMk/>
            <pc:sldMk cId="3492372092" sldId="315"/>
            <ac:inkMk id="22" creationId="{E4E6F0C2-AD4A-4D1C-8E11-D214A2B2E94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6"/>
          <ac:inkMkLst>
            <pc:docMk/>
            <pc:sldMk cId="3492372092" sldId="315"/>
            <ac:inkMk id="23" creationId="{F81EB8AE-AE60-4356-A6CA-EFE5DE411187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5"/>
          <ac:inkMkLst>
            <pc:docMk/>
            <pc:sldMk cId="3492372092" sldId="315"/>
            <ac:inkMk id="24" creationId="{883AECB0-F37D-4018-A999-B19CCD27AEF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4"/>
          <ac:inkMkLst>
            <pc:docMk/>
            <pc:sldMk cId="3492372092" sldId="315"/>
            <ac:inkMk id="25" creationId="{AE89A65B-A30F-4ABD-B508-DD4C580F0E8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3"/>
          <ac:inkMkLst>
            <pc:docMk/>
            <pc:sldMk cId="3492372092" sldId="315"/>
            <ac:inkMk id="26" creationId="{B4E0B78F-9165-42B3-8033-F996C0FCA2B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79" v="142"/>
          <ac:inkMkLst>
            <pc:docMk/>
            <pc:sldMk cId="3492372092" sldId="315"/>
            <ac:inkMk id="27" creationId="{7AE4374E-2E52-4F19-866B-756E78E2FE4D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41"/>
          <ac:inkMkLst>
            <pc:docMk/>
            <pc:sldMk cId="3492372092" sldId="315"/>
            <ac:inkMk id="28" creationId="{11DCC235-C6F4-4296-90E2-F440C47660C4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40"/>
          <ac:inkMkLst>
            <pc:docMk/>
            <pc:sldMk cId="3492372092" sldId="315"/>
            <ac:inkMk id="29" creationId="{36FA2555-B001-43D1-9F05-E518AE6648A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9"/>
          <ac:inkMkLst>
            <pc:docMk/>
            <pc:sldMk cId="3492372092" sldId="315"/>
            <ac:inkMk id="30" creationId="{DAA6B4E0-A143-4AC6-AE44-CBEADDCE3D7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8"/>
          <ac:inkMkLst>
            <pc:docMk/>
            <pc:sldMk cId="3492372092" sldId="315"/>
            <ac:inkMk id="31" creationId="{C6EA4EF2-5012-4318-90F2-8F4AF4877302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7"/>
          <ac:inkMkLst>
            <pc:docMk/>
            <pc:sldMk cId="3492372092" sldId="315"/>
            <ac:inkMk id="32" creationId="{FD5A9292-E5DA-462A-97DE-F559DAF8FD29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6"/>
          <ac:inkMkLst>
            <pc:docMk/>
            <pc:sldMk cId="3492372092" sldId="315"/>
            <ac:inkMk id="33" creationId="{9B72E3E1-FCE1-45FE-925F-EBE8FDDA24D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5"/>
          <ac:inkMkLst>
            <pc:docMk/>
            <pc:sldMk cId="3492372092" sldId="315"/>
            <ac:inkMk id="34" creationId="{C71B5ECD-AE7F-40F4-AE2C-C6470BDC05A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4"/>
          <ac:inkMkLst>
            <pc:docMk/>
            <pc:sldMk cId="3492372092" sldId="315"/>
            <ac:inkMk id="35" creationId="{8B619A36-DB64-433E-B09C-55F066B1C35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3"/>
          <ac:inkMkLst>
            <pc:docMk/>
            <pc:sldMk cId="3492372092" sldId="315"/>
            <ac:inkMk id="36" creationId="{BDD1BCBC-68E6-4544-BE72-7722DEB6A95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2"/>
          <ac:inkMkLst>
            <pc:docMk/>
            <pc:sldMk cId="3492372092" sldId="315"/>
            <ac:inkMk id="37" creationId="{C20B334D-F194-4E4C-9F0E-A02A6AF8929D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1"/>
          <ac:inkMkLst>
            <pc:docMk/>
            <pc:sldMk cId="3492372092" sldId="315"/>
            <ac:inkMk id="38" creationId="{6F5E479E-E415-463F-9673-EF1BA58FA0FE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30"/>
          <ac:inkMkLst>
            <pc:docMk/>
            <pc:sldMk cId="3492372092" sldId="315"/>
            <ac:inkMk id="39" creationId="{255E6FEA-ABE7-4735-8634-0830929FE2D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64" v="129"/>
          <ac:inkMkLst>
            <pc:docMk/>
            <pc:sldMk cId="3492372092" sldId="315"/>
            <ac:inkMk id="40" creationId="{5AA5D479-7647-40B2-903A-3405D14B558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8"/>
          <ac:inkMkLst>
            <pc:docMk/>
            <pc:sldMk cId="3492372092" sldId="315"/>
            <ac:inkMk id="41" creationId="{3F6F9684-1C6D-4DCC-9FD2-4915C07A2CFC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7"/>
          <ac:inkMkLst>
            <pc:docMk/>
            <pc:sldMk cId="3492372092" sldId="315"/>
            <ac:inkMk id="42" creationId="{F4D99833-2F8F-4B97-982F-00D5CB05098E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6"/>
          <ac:inkMkLst>
            <pc:docMk/>
            <pc:sldMk cId="3492372092" sldId="315"/>
            <ac:inkMk id="43" creationId="{C200D00D-1D05-48E4-9B8D-2277601A0BDA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5"/>
          <ac:inkMkLst>
            <pc:docMk/>
            <pc:sldMk cId="3492372092" sldId="315"/>
            <ac:inkMk id="44" creationId="{86B8B466-34E3-4E39-89AB-DDF360AC199A}"/>
          </ac:inkMkLst>
        </pc:inkChg>
        <pc:inkChg chg="add">
          <ac:chgData name="Maria Zafar" userId="S::maria.zafar@ucp.edu.pk::ac1be633-9544-487e-8245-7311934249c5" providerId="AD" clId="Web-{843EB927-BF21-8D3E-E569-626807D6667F}" dt="2021-05-04T09:13:22.138" v="110"/>
          <ac:inkMkLst>
            <pc:docMk/>
            <pc:sldMk cId="3492372092" sldId="315"/>
            <ac:inkMk id="45" creationId="{AF8B700C-6BCA-47FC-BD37-5703B04846F8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4"/>
          <ac:inkMkLst>
            <pc:docMk/>
            <pc:sldMk cId="3492372092" sldId="315"/>
            <ac:inkMk id="46" creationId="{A643AEA5-46FD-462D-9A87-49327F17F11F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3"/>
          <ac:inkMkLst>
            <pc:docMk/>
            <pc:sldMk cId="3492372092" sldId="315"/>
            <ac:inkMk id="47" creationId="{88DAA409-024B-4532-81F0-C482998D1DA5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2"/>
          <ac:inkMkLst>
            <pc:docMk/>
            <pc:sldMk cId="3492372092" sldId="315"/>
            <ac:inkMk id="48" creationId="{FBB9F76C-247F-443A-8543-DC9E912BDCBB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1"/>
          <ac:inkMkLst>
            <pc:docMk/>
            <pc:sldMk cId="3492372092" sldId="315"/>
            <ac:inkMk id="49" creationId="{71B4A999-9939-4558-AB7A-AF6E9308B1F1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20"/>
          <ac:inkMkLst>
            <pc:docMk/>
            <pc:sldMk cId="3492372092" sldId="315"/>
            <ac:inkMk id="50" creationId="{BC2E3589-EBDA-4731-A3CF-29E6574E4503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19"/>
          <ac:inkMkLst>
            <pc:docMk/>
            <pc:sldMk cId="3492372092" sldId="315"/>
            <ac:inkMk id="51" creationId="{88593ADB-1912-436D-89D0-1EC04EF6CCCE}"/>
          </ac:inkMkLst>
        </pc:inkChg>
        <pc:inkChg chg="add del">
          <ac:chgData name="Maria Zafar" userId="S::maria.zafar@ucp.edu.pk::ac1be633-9544-487e-8245-7311934249c5" providerId="AD" clId="Web-{843EB927-BF21-8D3E-E569-626807D6667F}" dt="2021-05-04T09:13:39.748" v="118"/>
          <ac:inkMkLst>
            <pc:docMk/>
            <pc:sldMk cId="3492372092" sldId="315"/>
            <ac:inkMk id="52" creationId="{3DB88D85-E3F8-43BC-A68B-6C814E912140}"/>
          </ac:inkMkLst>
        </pc:inkChg>
      </pc:sldChg>
    </pc:docChg>
  </pc:docChgLst>
  <pc:docChgLst>
    <pc:chgData name="Abdul Monim Tariq Lodhi" userId="S::monim.lodhi@ucp.edu.pk::bc86098d-3828-4d10-a05c-1462590da6d2" providerId="AD" clId="Web-{9FC81D0A-5396-9F3B-7D63-98483D51BEBE}"/>
    <pc:docChg chg="modSld">
      <pc:chgData name="Abdul Monim Tariq Lodhi" userId="S::monim.lodhi@ucp.edu.pk::bc86098d-3828-4d10-a05c-1462590da6d2" providerId="AD" clId="Web-{9FC81D0A-5396-9F3B-7D63-98483D51BEBE}" dt="2021-04-19T09:23:36.759" v="19"/>
      <pc:docMkLst>
        <pc:docMk/>
      </pc:docMkLst>
      <pc:sldChg chg="modNotes">
        <pc:chgData name="Abdul Monim Tariq Lodhi" userId="S::monim.lodhi@ucp.edu.pk::bc86098d-3828-4d10-a05c-1462590da6d2" providerId="AD" clId="Web-{9FC81D0A-5396-9F3B-7D63-98483D51BEBE}" dt="2021-04-19T09:23:36.759" v="19"/>
        <pc:sldMkLst>
          <pc:docMk/>
          <pc:sldMk cId="3509072094" sldId="269"/>
        </pc:sldMkLst>
      </pc:sldChg>
    </pc:docChg>
  </pc:docChgLst>
  <pc:docChgLst>
    <pc:chgData name="Maria Zafar" userId="S::maria.zafar@ucp.edu.pk::ac1be633-9544-487e-8245-7311934249c5" providerId="AD" clId="Web-{600DFE08-01D7-BA2D-A7AE-1A4B31399A16}"/>
    <pc:docChg chg="modSld">
      <pc:chgData name="Maria Zafar" userId="S::maria.zafar@ucp.edu.pk::ac1be633-9544-487e-8245-7311934249c5" providerId="AD" clId="Web-{600DFE08-01D7-BA2D-A7AE-1A4B31399A16}" dt="2021-05-07T09:21:41.763" v="3"/>
      <pc:docMkLst>
        <pc:docMk/>
      </pc:docMkLst>
      <pc:sldChg chg="addSp delSp">
        <pc:chgData name="Maria Zafar" userId="S::maria.zafar@ucp.edu.pk::ac1be633-9544-487e-8245-7311934249c5" providerId="AD" clId="Web-{600DFE08-01D7-BA2D-A7AE-1A4B31399A16}" dt="2021-05-07T09:21:41.763" v="3"/>
        <pc:sldMkLst>
          <pc:docMk/>
          <pc:sldMk cId="3360899569" sldId="290"/>
        </pc:sldMkLst>
        <pc:inkChg chg="add del">
          <ac:chgData name="Maria Zafar" userId="S::maria.zafar@ucp.edu.pk::ac1be633-9544-487e-8245-7311934249c5" providerId="AD" clId="Web-{600DFE08-01D7-BA2D-A7AE-1A4B31399A16}" dt="2021-05-07T09:21:41.763" v="3"/>
          <ac:inkMkLst>
            <pc:docMk/>
            <pc:sldMk cId="3360899569" sldId="290"/>
            <ac:inkMk id="3" creationId="{4616C54E-D088-47C5-A5EA-1ABAC4B84CA1}"/>
          </ac:inkMkLst>
        </pc:inkChg>
        <pc:inkChg chg="add del">
          <ac:chgData name="Maria Zafar" userId="S::maria.zafar@ucp.edu.pk::ac1be633-9544-487e-8245-7311934249c5" providerId="AD" clId="Web-{600DFE08-01D7-BA2D-A7AE-1A4B31399A16}" dt="2021-05-07T09:19:46.151" v="2"/>
          <ac:inkMkLst>
            <pc:docMk/>
            <pc:sldMk cId="3360899569" sldId="290"/>
            <ac:inkMk id="4" creationId="{BA106A49-FD62-4611-85FB-5D0F7FC5A5E4}"/>
          </ac:inkMkLst>
        </pc:inkChg>
      </pc:sldChg>
    </pc:docChg>
  </pc:docChgLst>
  <pc:docChgLst>
    <pc:chgData name="Maria Zafar" userId="S::maria.zafar@ucp.edu.pk::ac1be633-9544-487e-8245-7311934249c5" providerId="AD" clId="Web-{F442C39F-00BE-2000-B8D8-441FCA37EACE}"/>
    <pc:docChg chg="modSld">
      <pc:chgData name="Maria Zafar" userId="S::maria.zafar@ucp.edu.pk::ac1be633-9544-487e-8245-7311934249c5" providerId="AD" clId="Web-{F442C39F-00BE-2000-B8D8-441FCA37EACE}" dt="2021-04-30T09:45:33.958" v="574"/>
      <pc:docMkLst>
        <pc:docMk/>
      </pc:docMkLst>
      <pc:sldChg chg="addSp delSp">
        <pc:chgData name="Maria Zafar" userId="S::maria.zafar@ucp.edu.pk::ac1be633-9544-487e-8245-7311934249c5" providerId="AD" clId="Web-{F442C39F-00BE-2000-B8D8-441FCA37EACE}" dt="2021-04-30T09:22:46.492" v="177"/>
        <pc:sldMkLst>
          <pc:docMk/>
          <pc:sldMk cId="3509072094" sldId="269"/>
        </pc:sldMkLst>
        <pc:inkChg chg="add del">
          <ac:chgData name="Maria Zafar" userId="S::maria.zafar@ucp.edu.pk::ac1be633-9544-487e-8245-7311934249c5" providerId="AD" clId="Web-{F442C39F-00BE-2000-B8D8-441FCA37EACE}" dt="2021-04-30T09:22:46.492" v="177"/>
          <ac:inkMkLst>
            <pc:docMk/>
            <pc:sldMk cId="3509072094" sldId="269"/>
            <ac:inkMk id="3" creationId="{B66D2D65-CDDA-42DF-BAD6-DC17E6C50D9D}"/>
          </ac:inkMkLst>
        </pc:inkChg>
        <pc:inkChg chg="add">
          <ac:chgData name="Maria Zafar" userId="S::maria.zafar@ucp.edu.pk::ac1be633-9544-487e-8245-7311934249c5" providerId="AD" clId="Web-{F442C39F-00BE-2000-B8D8-441FCA37EACE}" dt="2021-04-30T09:22:18.961" v="170"/>
          <ac:inkMkLst>
            <pc:docMk/>
            <pc:sldMk cId="3509072094" sldId="269"/>
            <ac:inkMk id="6" creationId="{D85866AA-BF5D-4A86-A205-DBC06B7F4D9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2:46.492" v="176"/>
          <ac:inkMkLst>
            <pc:docMk/>
            <pc:sldMk cId="3509072094" sldId="269"/>
            <ac:inkMk id="7" creationId="{DBF90C3E-58C7-4301-A426-52231EA898E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2:46.492" v="175"/>
          <ac:inkMkLst>
            <pc:docMk/>
            <pc:sldMk cId="3509072094" sldId="269"/>
            <ac:inkMk id="8" creationId="{ABCCA853-E6D8-499E-9413-8B527E494D0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2:46.492" v="174"/>
          <ac:inkMkLst>
            <pc:docMk/>
            <pc:sldMk cId="3509072094" sldId="269"/>
            <ac:inkMk id="9" creationId="{E62586B2-8436-427F-BE03-715015D76AD7}"/>
          </ac:inkMkLst>
        </pc:inkChg>
      </pc:sldChg>
      <pc:sldChg chg="addSp delSp">
        <pc:chgData name="Maria Zafar" userId="S::maria.zafar@ucp.edu.pk::ac1be633-9544-487e-8245-7311934249c5" providerId="AD" clId="Web-{F442C39F-00BE-2000-B8D8-441FCA37EACE}" dt="2021-04-30T09:11:27.213" v="128"/>
        <pc:sldMkLst>
          <pc:docMk/>
          <pc:sldMk cId="229694838" sldId="273"/>
        </pc:sldMkLst>
        <pc:inkChg chg="add del">
          <ac:chgData name="Maria Zafar" userId="S::maria.zafar@ucp.edu.pk::ac1be633-9544-487e-8245-7311934249c5" providerId="AD" clId="Web-{F442C39F-00BE-2000-B8D8-441FCA37EACE}" dt="2021-04-30T09:09:07.116" v="48"/>
          <ac:inkMkLst>
            <pc:docMk/>
            <pc:sldMk cId="229694838" sldId="273"/>
            <ac:inkMk id="5" creationId="{FD661650-C296-44AE-B0C3-EFDF89B9BCF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7"/>
          <ac:inkMkLst>
            <pc:docMk/>
            <pc:sldMk cId="229694838" sldId="273"/>
            <ac:inkMk id="6" creationId="{483CE339-48E4-4513-9354-157C0379AFC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6"/>
          <ac:inkMkLst>
            <pc:docMk/>
            <pc:sldMk cId="229694838" sldId="273"/>
            <ac:inkMk id="7" creationId="{AD445FCC-BF84-4A47-8E4E-45595C45FD5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5"/>
          <ac:inkMkLst>
            <pc:docMk/>
            <pc:sldMk cId="229694838" sldId="273"/>
            <ac:inkMk id="8" creationId="{5F505DAD-B536-4978-9070-B94D3C5762E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4"/>
          <ac:inkMkLst>
            <pc:docMk/>
            <pc:sldMk cId="229694838" sldId="273"/>
            <ac:inkMk id="9" creationId="{773CC632-C13E-42B4-B480-DCF95A2E93F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3"/>
          <ac:inkMkLst>
            <pc:docMk/>
            <pc:sldMk cId="229694838" sldId="273"/>
            <ac:inkMk id="10" creationId="{590EAFD0-B17B-4985-815F-B0A3FFC1DFB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2"/>
          <ac:inkMkLst>
            <pc:docMk/>
            <pc:sldMk cId="229694838" sldId="273"/>
            <ac:inkMk id="11" creationId="{E6748C50-5149-495C-97A9-21DB1A0C013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1"/>
          <ac:inkMkLst>
            <pc:docMk/>
            <pc:sldMk cId="229694838" sldId="273"/>
            <ac:inkMk id="12" creationId="{F1C195D5-03A4-4D93-9F0A-98507D986B2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7.116" v="40"/>
          <ac:inkMkLst>
            <pc:docMk/>
            <pc:sldMk cId="229694838" sldId="273"/>
            <ac:inkMk id="13" creationId="{F8C9E994-A767-498A-8662-42EF64F4B3D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10.882" v="54"/>
          <ac:inkMkLst>
            <pc:docMk/>
            <pc:sldMk cId="229694838" sldId="273"/>
            <ac:inkMk id="14" creationId="{C494302F-260F-4886-9205-6795DEC110E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10.882" v="53"/>
          <ac:inkMkLst>
            <pc:docMk/>
            <pc:sldMk cId="229694838" sldId="273"/>
            <ac:inkMk id="15" creationId="{6C32AF98-F9E2-42DC-80F3-85428EE0208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10.882" v="52"/>
          <ac:inkMkLst>
            <pc:docMk/>
            <pc:sldMk cId="229694838" sldId="273"/>
            <ac:inkMk id="16" creationId="{62F120FF-6547-4068-A702-A0813B232B8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10.882" v="51"/>
          <ac:inkMkLst>
            <pc:docMk/>
            <pc:sldMk cId="229694838" sldId="273"/>
            <ac:inkMk id="17" creationId="{89D4DBAB-5142-490E-8321-B0E7360B31D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10.866" v="50"/>
          <ac:inkMkLst>
            <pc:docMk/>
            <pc:sldMk cId="229694838" sldId="273"/>
            <ac:inkMk id="18" creationId="{0DE4B4DE-9C94-4001-BE5B-871FC7B4B38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213" v="128"/>
          <ac:inkMkLst>
            <pc:docMk/>
            <pc:sldMk cId="229694838" sldId="273"/>
            <ac:inkMk id="19" creationId="{C1630054-584D-457E-A73B-FCC18F2E947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213" v="127"/>
          <ac:inkMkLst>
            <pc:docMk/>
            <pc:sldMk cId="229694838" sldId="273"/>
            <ac:inkMk id="20" creationId="{4647A3EB-3C19-410C-ADAF-645E013B4B2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213" v="126"/>
          <ac:inkMkLst>
            <pc:docMk/>
            <pc:sldMk cId="229694838" sldId="273"/>
            <ac:inkMk id="21" creationId="{99B0B116-B7A6-4976-8914-EDC1EF8A405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213" v="125"/>
          <ac:inkMkLst>
            <pc:docMk/>
            <pc:sldMk cId="229694838" sldId="273"/>
            <ac:inkMk id="22" creationId="{0CCA050B-C56F-4AF2-ACA0-D9E5C5CB83E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24"/>
          <ac:inkMkLst>
            <pc:docMk/>
            <pc:sldMk cId="229694838" sldId="273"/>
            <ac:inkMk id="23" creationId="{AEF9BEEF-66BE-499C-A165-F380BE15EEB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23"/>
          <ac:inkMkLst>
            <pc:docMk/>
            <pc:sldMk cId="229694838" sldId="273"/>
            <ac:inkMk id="24" creationId="{5C35BFE2-75F0-4222-9351-A3690D568B4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22"/>
          <ac:inkMkLst>
            <pc:docMk/>
            <pc:sldMk cId="229694838" sldId="273"/>
            <ac:inkMk id="25" creationId="{5C741C64-BEDE-4AB6-9C74-5932E192568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21"/>
          <ac:inkMkLst>
            <pc:docMk/>
            <pc:sldMk cId="229694838" sldId="273"/>
            <ac:inkMk id="26" creationId="{AF26518E-7D0B-4E90-8CE0-A15B7A1D1B4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20"/>
          <ac:inkMkLst>
            <pc:docMk/>
            <pc:sldMk cId="229694838" sldId="273"/>
            <ac:inkMk id="27" creationId="{3FC9B11D-5FF7-464E-8E57-22001CA8828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9"/>
          <ac:inkMkLst>
            <pc:docMk/>
            <pc:sldMk cId="229694838" sldId="273"/>
            <ac:inkMk id="28" creationId="{D370F9BE-73D7-490C-97CC-A6A17753E87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8"/>
          <ac:inkMkLst>
            <pc:docMk/>
            <pc:sldMk cId="229694838" sldId="273"/>
            <ac:inkMk id="29" creationId="{52C5A8CC-D7E2-47DB-B700-54E32089A31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7"/>
          <ac:inkMkLst>
            <pc:docMk/>
            <pc:sldMk cId="229694838" sldId="273"/>
            <ac:inkMk id="30" creationId="{326C4146-A081-4C08-B57F-E0375C34891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6"/>
          <ac:inkMkLst>
            <pc:docMk/>
            <pc:sldMk cId="229694838" sldId="273"/>
            <ac:inkMk id="31" creationId="{CC4F2947-C8C1-44FD-AE42-95E2AA05FB7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5"/>
          <ac:inkMkLst>
            <pc:docMk/>
            <pc:sldMk cId="229694838" sldId="273"/>
            <ac:inkMk id="32" creationId="{5CE00474-6A42-4E85-99C2-72C2B6A5D25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4"/>
          <ac:inkMkLst>
            <pc:docMk/>
            <pc:sldMk cId="229694838" sldId="273"/>
            <ac:inkMk id="33" creationId="{A2E56B96-6D02-4E49-8EE4-50602B00DF2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3"/>
          <ac:inkMkLst>
            <pc:docMk/>
            <pc:sldMk cId="229694838" sldId="273"/>
            <ac:inkMk id="34" creationId="{D593296E-0D36-4F8F-9C6B-E00BB2C5B2F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2"/>
          <ac:inkMkLst>
            <pc:docMk/>
            <pc:sldMk cId="229694838" sldId="273"/>
            <ac:inkMk id="35" creationId="{6866CFD1-36CA-434C-BD36-CFBD9CD0CDA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1"/>
          <ac:inkMkLst>
            <pc:docMk/>
            <pc:sldMk cId="229694838" sldId="273"/>
            <ac:inkMk id="36" creationId="{E2C88C4D-2538-4804-8F89-56A7B7F7DD4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97" v="110"/>
          <ac:inkMkLst>
            <pc:docMk/>
            <pc:sldMk cId="229694838" sldId="273"/>
            <ac:inkMk id="37" creationId="{5258D82E-95B1-4A64-91A7-C088F060A5B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9"/>
          <ac:inkMkLst>
            <pc:docMk/>
            <pc:sldMk cId="229694838" sldId="273"/>
            <ac:inkMk id="38" creationId="{BE911FFE-60DE-4D55-92D3-2CD2597C301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8"/>
          <ac:inkMkLst>
            <pc:docMk/>
            <pc:sldMk cId="229694838" sldId="273"/>
            <ac:inkMk id="39" creationId="{540FEA0C-F376-48E1-8287-392E98ED368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7"/>
          <ac:inkMkLst>
            <pc:docMk/>
            <pc:sldMk cId="229694838" sldId="273"/>
            <ac:inkMk id="40" creationId="{ECBA9BD2-6D0C-47FC-A1C7-8EBFAF31752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6"/>
          <ac:inkMkLst>
            <pc:docMk/>
            <pc:sldMk cId="229694838" sldId="273"/>
            <ac:inkMk id="41" creationId="{EE1E17C4-55B3-4733-9076-6D07AE96468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5"/>
          <ac:inkMkLst>
            <pc:docMk/>
            <pc:sldMk cId="229694838" sldId="273"/>
            <ac:inkMk id="42" creationId="{C375BA35-6709-4B93-9446-177C4C399DA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4"/>
          <ac:inkMkLst>
            <pc:docMk/>
            <pc:sldMk cId="229694838" sldId="273"/>
            <ac:inkMk id="43" creationId="{FD93BA52-7843-4D4C-9DF2-6E2E6CFA791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09:08.507" v="49"/>
          <ac:inkMkLst>
            <pc:docMk/>
            <pc:sldMk cId="229694838" sldId="273"/>
            <ac:inkMk id="44" creationId="{015656E7-5C88-4205-97DC-DDDB48B7104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3"/>
          <ac:inkMkLst>
            <pc:docMk/>
            <pc:sldMk cId="229694838" sldId="273"/>
            <ac:inkMk id="45" creationId="{E906D5B8-A2DB-4A26-9D13-C3C89C5E53A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2"/>
          <ac:inkMkLst>
            <pc:docMk/>
            <pc:sldMk cId="229694838" sldId="273"/>
            <ac:inkMk id="46" creationId="{4FE2F40F-4727-404F-86E6-6799066D52E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1"/>
          <ac:inkMkLst>
            <pc:docMk/>
            <pc:sldMk cId="229694838" sldId="273"/>
            <ac:inkMk id="47" creationId="{B3483519-FEB7-45F3-A70F-8EA857C29AB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100"/>
          <ac:inkMkLst>
            <pc:docMk/>
            <pc:sldMk cId="229694838" sldId="273"/>
            <ac:inkMk id="48" creationId="{CAB31DC2-8C79-4089-8F0B-6CE5D6CEE56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82" v="99"/>
          <ac:inkMkLst>
            <pc:docMk/>
            <pc:sldMk cId="229694838" sldId="273"/>
            <ac:inkMk id="49" creationId="{1AE76BD1-663D-4F66-9835-88F2C8FB0C2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8"/>
          <ac:inkMkLst>
            <pc:docMk/>
            <pc:sldMk cId="229694838" sldId="273"/>
            <ac:inkMk id="50" creationId="{2B89A422-E570-40D1-A600-BBB937D32FD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7"/>
          <ac:inkMkLst>
            <pc:docMk/>
            <pc:sldMk cId="229694838" sldId="273"/>
            <ac:inkMk id="51" creationId="{D7C5B068-35E9-4796-B7F0-3DFD6A46238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6"/>
          <ac:inkMkLst>
            <pc:docMk/>
            <pc:sldMk cId="229694838" sldId="273"/>
            <ac:inkMk id="52" creationId="{A75A87EF-FBF3-4B35-84E8-B5ED3E51807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5"/>
          <ac:inkMkLst>
            <pc:docMk/>
            <pc:sldMk cId="229694838" sldId="273"/>
            <ac:inkMk id="53" creationId="{083D3A3F-7399-4902-AC6B-E0884D9E3E4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4"/>
          <ac:inkMkLst>
            <pc:docMk/>
            <pc:sldMk cId="229694838" sldId="273"/>
            <ac:inkMk id="54" creationId="{CC02D08A-FE4E-4254-85E6-CCC5489CE3B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3"/>
          <ac:inkMkLst>
            <pc:docMk/>
            <pc:sldMk cId="229694838" sldId="273"/>
            <ac:inkMk id="55" creationId="{399D7FEC-1E0F-445A-B6F7-505A4CEEB18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2"/>
          <ac:inkMkLst>
            <pc:docMk/>
            <pc:sldMk cId="229694838" sldId="273"/>
            <ac:inkMk id="56" creationId="{D9DC730F-D92D-4E90-A373-9E1675DAA31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1"/>
          <ac:inkMkLst>
            <pc:docMk/>
            <pc:sldMk cId="229694838" sldId="273"/>
            <ac:inkMk id="57" creationId="{38208C1B-31F5-48FF-BD3F-2E9EBB50459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90"/>
          <ac:inkMkLst>
            <pc:docMk/>
            <pc:sldMk cId="229694838" sldId="273"/>
            <ac:inkMk id="58" creationId="{2003C120-5FE5-4016-B2F0-8672F65FFB1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89"/>
          <ac:inkMkLst>
            <pc:docMk/>
            <pc:sldMk cId="229694838" sldId="273"/>
            <ac:inkMk id="59" creationId="{DE26F44D-1083-4C84-A062-3C382EDC406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88"/>
          <ac:inkMkLst>
            <pc:docMk/>
            <pc:sldMk cId="229694838" sldId="273"/>
            <ac:inkMk id="60" creationId="{26411407-EB78-4F6B-88DB-ED331BAC418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87"/>
          <ac:inkMkLst>
            <pc:docMk/>
            <pc:sldMk cId="229694838" sldId="273"/>
            <ac:inkMk id="61" creationId="{14A26143-38F0-44CC-B7AB-3D5E5970AB9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66" v="86"/>
          <ac:inkMkLst>
            <pc:docMk/>
            <pc:sldMk cId="229694838" sldId="273"/>
            <ac:inkMk id="62" creationId="{808B1FC9-06D2-4A94-BCE9-DE83053E666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50" v="85"/>
          <ac:inkMkLst>
            <pc:docMk/>
            <pc:sldMk cId="229694838" sldId="273"/>
            <ac:inkMk id="63" creationId="{5AF9C77B-C7D9-4FC3-A99F-F5B92E5C22A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50" v="84"/>
          <ac:inkMkLst>
            <pc:docMk/>
            <pc:sldMk cId="229694838" sldId="273"/>
            <ac:inkMk id="64" creationId="{4B220229-F42C-4D3E-9178-DCD9FF32BE5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50" v="83"/>
          <ac:inkMkLst>
            <pc:docMk/>
            <pc:sldMk cId="229694838" sldId="273"/>
            <ac:inkMk id="65" creationId="{BE14B09B-4CFA-4573-A123-54EABE7CE7F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50" v="82"/>
          <ac:inkMkLst>
            <pc:docMk/>
            <pc:sldMk cId="229694838" sldId="273"/>
            <ac:inkMk id="66" creationId="{EB902EED-D21B-4166-81CF-208C0A779B7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50" v="81"/>
          <ac:inkMkLst>
            <pc:docMk/>
            <pc:sldMk cId="229694838" sldId="273"/>
            <ac:inkMk id="67" creationId="{05021E6C-586E-4F62-B57A-13B02D14798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1:27.150" v="80"/>
          <ac:inkMkLst>
            <pc:docMk/>
            <pc:sldMk cId="229694838" sldId="273"/>
            <ac:inkMk id="68" creationId="{11AD0814-44B1-41EA-83A4-979C615FB1F2}"/>
          </ac:inkMkLst>
        </pc:inkChg>
        <pc:inkChg chg="add">
          <ac:chgData name="Maria Zafar" userId="S::maria.zafar@ucp.edu.pk::ac1be633-9544-487e-8245-7311934249c5" providerId="AD" clId="Web-{F442C39F-00BE-2000-B8D8-441FCA37EACE}" dt="2021-04-30T09:11:14.978" v="79"/>
          <ac:inkMkLst>
            <pc:docMk/>
            <pc:sldMk cId="229694838" sldId="273"/>
            <ac:inkMk id="70" creationId="{77121706-9DBA-455C-A4E6-0D731BF0C154}"/>
          </ac:inkMkLst>
        </pc:inkChg>
      </pc:sldChg>
      <pc:sldChg chg="addSp delSp">
        <pc:chgData name="Maria Zafar" userId="S::maria.zafar@ucp.edu.pk::ac1be633-9544-487e-8245-7311934249c5" providerId="AD" clId="Web-{F442C39F-00BE-2000-B8D8-441FCA37EACE}" dt="2021-04-30T09:33:32.412" v="342"/>
        <pc:sldMkLst>
          <pc:docMk/>
          <pc:sldMk cId="4029370741" sldId="319"/>
        </pc:sldMkLst>
        <pc:inkChg chg="add">
          <ac:chgData name="Maria Zafar" userId="S::maria.zafar@ucp.edu.pk::ac1be633-9544-487e-8245-7311934249c5" providerId="AD" clId="Web-{F442C39F-00BE-2000-B8D8-441FCA37EACE}" dt="2021-04-30T09:27:22.873" v="178"/>
          <ac:inkMkLst>
            <pc:docMk/>
            <pc:sldMk cId="4029370741" sldId="319"/>
            <ac:inkMk id="4" creationId="{966B4B1D-4F1B-4661-9B6C-9CD99DBDE5E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29" v="212"/>
          <ac:inkMkLst>
            <pc:docMk/>
            <pc:sldMk cId="4029370741" sldId="319"/>
            <ac:inkMk id="10" creationId="{95C46BF8-7F08-4DF7-956D-772B4992398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29" v="211"/>
          <ac:inkMkLst>
            <pc:docMk/>
            <pc:sldMk cId="4029370741" sldId="319"/>
            <ac:inkMk id="11" creationId="{E26D8DA1-116C-4B44-AD19-533C8A42DC5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29" v="210"/>
          <ac:inkMkLst>
            <pc:docMk/>
            <pc:sldMk cId="4029370741" sldId="319"/>
            <ac:inkMk id="12" creationId="{1E84B1E8-489A-4026-95BE-4500EC4027F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29" v="209"/>
          <ac:inkMkLst>
            <pc:docMk/>
            <pc:sldMk cId="4029370741" sldId="319"/>
            <ac:inkMk id="13" creationId="{1022E04E-884B-46A9-9D7F-ED92AC11AF5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29" v="208"/>
          <ac:inkMkLst>
            <pc:docMk/>
            <pc:sldMk cId="4029370741" sldId="319"/>
            <ac:inkMk id="15" creationId="{CBA10F82-B4AC-4F5E-AE5A-A12C63637FF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7"/>
          <ac:inkMkLst>
            <pc:docMk/>
            <pc:sldMk cId="4029370741" sldId="319"/>
            <ac:inkMk id="16" creationId="{76577273-1F2C-4AE5-B457-B26EFE397FF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6"/>
          <ac:inkMkLst>
            <pc:docMk/>
            <pc:sldMk cId="4029370741" sldId="319"/>
            <ac:inkMk id="17" creationId="{1D8A01AA-701A-40D4-AE89-E525C478C34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5"/>
          <ac:inkMkLst>
            <pc:docMk/>
            <pc:sldMk cId="4029370741" sldId="319"/>
            <ac:inkMk id="18" creationId="{22DCB2E3-A714-4956-B869-3FE921BFEF6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4"/>
          <ac:inkMkLst>
            <pc:docMk/>
            <pc:sldMk cId="4029370741" sldId="319"/>
            <ac:inkMk id="19" creationId="{FE7BD8AA-29F9-4D15-B1B6-D409F969BEF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3"/>
          <ac:inkMkLst>
            <pc:docMk/>
            <pc:sldMk cId="4029370741" sldId="319"/>
            <ac:inkMk id="20" creationId="{FAB89C14-8922-48B9-9096-7D75A109DA3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2"/>
          <ac:inkMkLst>
            <pc:docMk/>
            <pc:sldMk cId="4029370741" sldId="319"/>
            <ac:inkMk id="21" creationId="{AEC327F4-E0A7-428D-A024-23001B1DC24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1"/>
          <ac:inkMkLst>
            <pc:docMk/>
            <pc:sldMk cId="4029370741" sldId="319"/>
            <ac:inkMk id="22" creationId="{743EC255-363D-4528-9782-121AD600886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200"/>
          <ac:inkMkLst>
            <pc:docMk/>
            <pc:sldMk cId="4029370741" sldId="319"/>
            <ac:inkMk id="23" creationId="{266C026A-9E83-47F9-843A-5AA48633A9C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199"/>
          <ac:inkMkLst>
            <pc:docMk/>
            <pc:sldMk cId="4029370741" sldId="319"/>
            <ac:inkMk id="24" creationId="{CD8843A8-8B7D-4B0F-949A-005D3C85D96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314" v="198"/>
          <ac:inkMkLst>
            <pc:docMk/>
            <pc:sldMk cId="4029370741" sldId="319"/>
            <ac:inkMk id="25" creationId="{00381729-9180-4133-BBC7-AEE8F5F24A6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298" v="197"/>
          <ac:inkMkLst>
            <pc:docMk/>
            <pc:sldMk cId="4029370741" sldId="319"/>
            <ac:inkMk id="26" creationId="{5E8DAF7E-69AE-40E1-84C2-102C5A9D648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29:50.298" v="196"/>
          <ac:inkMkLst>
            <pc:docMk/>
            <pc:sldMk cId="4029370741" sldId="319"/>
            <ac:inkMk id="27" creationId="{EA941B82-2360-4BF0-8D59-4C83BCAF434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6.412" v="319"/>
          <ac:inkMkLst>
            <pc:docMk/>
            <pc:sldMk cId="4029370741" sldId="319"/>
            <ac:inkMk id="28" creationId="{2EDAB90B-89CF-4406-8DA8-86D1579AE93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71" v="318"/>
          <ac:inkMkLst>
            <pc:docMk/>
            <pc:sldMk cId="4029370741" sldId="319"/>
            <ac:inkMk id="29" creationId="{1F1239AA-9DAD-420E-8B83-C2597643170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71" v="317"/>
          <ac:inkMkLst>
            <pc:docMk/>
            <pc:sldMk cId="4029370741" sldId="319"/>
            <ac:inkMk id="30" creationId="{CF83158D-15BA-42CB-98B0-5F4AE2821C4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16"/>
          <ac:inkMkLst>
            <pc:docMk/>
            <pc:sldMk cId="4029370741" sldId="319"/>
            <ac:inkMk id="31" creationId="{06AB6B44-C264-4D50-84B5-23F1300FC5A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15"/>
          <ac:inkMkLst>
            <pc:docMk/>
            <pc:sldMk cId="4029370741" sldId="319"/>
            <ac:inkMk id="32" creationId="{BE72FC5F-6477-40DC-A71F-135068F23C5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14"/>
          <ac:inkMkLst>
            <pc:docMk/>
            <pc:sldMk cId="4029370741" sldId="319"/>
            <ac:inkMk id="33" creationId="{4CEF9ADA-9428-4CB9-8773-94A455BF34B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13"/>
          <ac:inkMkLst>
            <pc:docMk/>
            <pc:sldMk cId="4029370741" sldId="319"/>
            <ac:inkMk id="34" creationId="{EA1D9C24-8FDF-4984-BE93-9B5E496568D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12"/>
          <ac:inkMkLst>
            <pc:docMk/>
            <pc:sldMk cId="4029370741" sldId="319"/>
            <ac:inkMk id="35" creationId="{0D7251A6-2BF7-4727-95C3-9F44421D94A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11"/>
          <ac:inkMkLst>
            <pc:docMk/>
            <pc:sldMk cId="4029370741" sldId="319"/>
            <ac:inkMk id="36" creationId="{528D0651-8905-4D70-951F-09C09C11FEE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10"/>
          <ac:inkMkLst>
            <pc:docMk/>
            <pc:sldMk cId="4029370741" sldId="319"/>
            <ac:inkMk id="37" creationId="{679ED2FF-D5EC-46BC-AA92-9AE2F384D8D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09"/>
          <ac:inkMkLst>
            <pc:docMk/>
            <pc:sldMk cId="4029370741" sldId="319"/>
            <ac:inkMk id="38" creationId="{DFCD0D7E-44E0-4518-BF69-33862C1E337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08"/>
          <ac:inkMkLst>
            <pc:docMk/>
            <pc:sldMk cId="4029370741" sldId="319"/>
            <ac:inkMk id="39" creationId="{216732F3-EE2F-4075-B2D2-C77E0B31A15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07"/>
          <ac:inkMkLst>
            <pc:docMk/>
            <pc:sldMk cId="4029370741" sldId="319"/>
            <ac:inkMk id="40" creationId="{8EA63B15-3C45-441B-8537-E02E9ACD89A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06"/>
          <ac:inkMkLst>
            <pc:docMk/>
            <pc:sldMk cId="4029370741" sldId="319"/>
            <ac:inkMk id="41" creationId="{E28A821F-DA85-4C58-9292-A0EB82741EE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55" v="305"/>
          <ac:inkMkLst>
            <pc:docMk/>
            <pc:sldMk cId="4029370741" sldId="319"/>
            <ac:inkMk id="42" creationId="{C36E6CF5-6C82-4706-8DA8-FF28A99D028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304"/>
          <ac:inkMkLst>
            <pc:docMk/>
            <pc:sldMk cId="4029370741" sldId="319"/>
            <ac:inkMk id="43" creationId="{FAA499F6-8EBE-4440-8861-13174631EE4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303"/>
          <ac:inkMkLst>
            <pc:docMk/>
            <pc:sldMk cId="4029370741" sldId="319"/>
            <ac:inkMk id="44" creationId="{B5177053-3B47-4C8A-B0E3-0AA20D6F649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302"/>
          <ac:inkMkLst>
            <pc:docMk/>
            <pc:sldMk cId="4029370741" sldId="319"/>
            <ac:inkMk id="45" creationId="{77858902-6908-42ED-B901-4383230445B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301"/>
          <ac:inkMkLst>
            <pc:docMk/>
            <pc:sldMk cId="4029370741" sldId="319"/>
            <ac:inkMk id="46" creationId="{59CFD393-CD0B-4B7E-BFB9-5ACA23F092F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300"/>
          <ac:inkMkLst>
            <pc:docMk/>
            <pc:sldMk cId="4029370741" sldId="319"/>
            <ac:inkMk id="47" creationId="{CCBB98BB-4440-4C95-8016-77823FDBC78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299"/>
          <ac:inkMkLst>
            <pc:docMk/>
            <pc:sldMk cId="4029370741" sldId="319"/>
            <ac:inkMk id="48" creationId="{A873CF75-DF73-4232-B3B6-D5A7A1D3B57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298"/>
          <ac:inkMkLst>
            <pc:docMk/>
            <pc:sldMk cId="4029370741" sldId="319"/>
            <ac:inkMk id="49" creationId="{1BDFB539-FBBB-4314-8499-5C6595D98C4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297"/>
          <ac:inkMkLst>
            <pc:docMk/>
            <pc:sldMk cId="4029370741" sldId="319"/>
            <ac:inkMk id="50" creationId="{97076CAB-34CE-4683-BBA2-D654DEAE54C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296"/>
          <ac:inkMkLst>
            <pc:docMk/>
            <pc:sldMk cId="4029370741" sldId="319"/>
            <ac:inkMk id="51" creationId="{4882756F-183C-497B-93C5-DEDD76FF843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295"/>
          <ac:inkMkLst>
            <pc:docMk/>
            <pc:sldMk cId="4029370741" sldId="319"/>
            <ac:inkMk id="52" creationId="{2C63DCCF-79D6-449B-8AEF-72D993335CC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40" v="294"/>
          <ac:inkMkLst>
            <pc:docMk/>
            <pc:sldMk cId="4029370741" sldId="319"/>
            <ac:inkMk id="53" creationId="{7112F648-3E56-4886-ACD2-2C658B9AE3A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93"/>
          <ac:inkMkLst>
            <pc:docMk/>
            <pc:sldMk cId="4029370741" sldId="319"/>
            <ac:inkMk id="54" creationId="{891D2F4B-F4E7-4093-B94B-D6DD1A3CFF4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92"/>
          <ac:inkMkLst>
            <pc:docMk/>
            <pc:sldMk cId="4029370741" sldId="319"/>
            <ac:inkMk id="55" creationId="{2083C064-7950-44D6-908A-F5094C0500D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91"/>
          <ac:inkMkLst>
            <pc:docMk/>
            <pc:sldMk cId="4029370741" sldId="319"/>
            <ac:inkMk id="56" creationId="{AC0B1CF8-41AC-42EC-B5D4-4FDCE94FE76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90"/>
          <ac:inkMkLst>
            <pc:docMk/>
            <pc:sldMk cId="4029370741" sldId="319"/>
            <ac:inkMk id="57" creationId="{3287144C-3FA6-467F-8570-17D04C21D70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89"/>
          <ac:inkMkLst>
            <pc:docMk/>
            <pc:sldMk cId="4029370741" sldId="319"/>
            <ac:inkMk id="58" creationId="{2745AF1D-F649-4971-82AF-D2BA5897352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88"/>
          <ac:inkMkLst>
            <pc:docMk/>
            <pc:sldMk cId="4029370741" sldId="319"/>
            <ac:inkMk id="59" creationId="{98E219B5-3305-4EC8-8EE4-D82E971880A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87"/>
          <ac:inkMkLst>
            <pc:docMk/>
            <pc:sldMk cId="4029370741" sldId="319"/>
            <ac:inkMk id="60" creationId="{7DB39F2A-0BEE-44F5-821A-C0A7A85EB44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86"/>
          <ac:inkMkLst>
            <pc:docMk/>
            <pc:sldMk cId="4029370741" sldId="319"/>
            <ac:inkMk id="61" creationId="{F2D1B43D-0EFB-4D21-A1B4-5495FDFC342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85"/>
          <ac:inkMkLst>
            <pc:docMk/>
            <pc:sldMk cId="4029370741" sldId="319"/>
            <ac:inkMk id="62" creationId="{3B653367-D0F8-4B7E-A2C1-AD871AF5BC6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84"/>
          <ac:inkMkLst>
            <pc:docMk/>
            <pc:sldMk cId="4029370741" sldId="319"/>
            <ac:inkMk id="63" creationId="{D4F1FC28-1AC7-48F9-AF53-FB9723C59D3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24" v="283"/>
          <ac:inkMkLst>
            <pc:docMk/>
            <pc:sldMk cId="4029370741" sldId="319"/>
            <ac:inkMk id="64" creationId="{DB249A4D-E79C-47B6-B8C3-EBCF742434F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08" v="282"/>
          <ac:inkMkLst>
            <pc:docMk/>
            <pc:sldMk cId="4029370741" sldId="319"/>
            <ac:inkMk id="65" creationId="{A9268CC9-59C8-4A33-AB17-5A999218511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08" v="281"/>
          <ac:inkMkLst>
            <pc:docMk/>
            <pc:sldMk cId="4029370741" sldId="319"/>
            <ac:inkMk id="66" creationId="{D998CEA4-B3A1-493C-89E5-8605D200025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08" v="280"/>
          <ac:inkMkLst>
            <pc:docMk/>
            <pc:sldMk cId="4029370741" sldId="319"/>
            <ac:inkMk id="67" creationId="{A0BF9FD3-D6E5-4A0C-8B99-FCDA27DFE32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14.708" v="279"/>
          <ac:inkMkLst>
            <pc:docMk/>
            <pc:sldMk cId="4029370741" sldId="319"/>
            <ac:inkMk id="68" creationId="{FAA0FEA7-DD55-40FC-8763-6D74D526903E}"/>
          </ac:inkMkLst>
        </pc:inkChg>
        <pc:inkChg chg="add">
          <ac:chgData name="Maria Zafar" userId="S::maria.zafar@ucp.edu.pk::ac1be633-9544-487e-8245-7311934249c5" providerId="AD" clId="Web-{F442C39F-00BE-2000-B8D8-441FCA37EACE}" dt="2021-04-30T09:31:50.488" v="254"/>
          <ac:inkMkLst>
            <pc:docMk/>
            <pc:sldMk cId="4029370741" sldId="319"/>
            <ac:inkMk id="69" creationId="{F8F6A9BC-C71A-4CEE-86E2-3C99A5BB996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412" v="342"/>
          <ac:inkMkLst>
            <pc:docMk/>
            <pc:sldMk cId="4029370741" sldId="319"/>
            <ac:inkMk id="70" creationId="{7227EB99-03FB-40A8-AC8D-58E37735AE9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412" v="341"/>
          <ac:inkMkLst>
            <pc:docMk/>
            <pc:sldMk cId="4029370741" sldId="319"/>
            <ac:inkMk id="71" creationId="{426FDB97-C350-46F1-9ACE-2D0EDB4100C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412" v="340"/>
          <ac:inkMkLst>
            <pc:docMk/>
            <pc:sldMk cId="4029370741" sldId="319"/>
            <ac:inkMk id="72" creationId="{9CC26ED2-1CA9-4CAA-B4F2-2D3533E6B32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9"/>
          <ac:inkMkLst>
            <pc:docMk/>
            <pc:sldMk cId="4029370741" sldId="319"/>
            <ac:inkMk id="73" creationId="{80C9004F-565D-41D2-88FE-DEF6BC37BEF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8"/>
          <ac:inkMkLst>
            <pc:docMk/>
            <pc:sldMk cId="4029370741" sldId="319"/>
            <ac:inkMk id="74" creationId="{225D3B1D-66F6-4BDD-9710-062002E078B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7"/>
          <ac:inkMkLst>
            <pc:docMk/>
            <pc:sldMk cId="4029370741" sldId="319"/>
            <ac:inkMk id="75" creationId="{A4DB784E-BC8E-41AE-9BEA-40AB485A11E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6"/>
          <ac:inkMkLst>
            <pc:docMk/>
            <pc:sldMk cId="4029370741" sldId="319"/>
            <ac:inkMk id="76" creationId="{3122B4F8-EC4C-4650-AFBB-3FA4F3E44AE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5"/>
          <ac:inkMkLst>
            <pc:docMk/>
            <pc:sldMk cId="4029370741" sldId="319"/>
            <ac:inkMk id="77" creationId="{16A3B8BD-045A-47B1-B47C-2F790BB5685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4"/>
          <ac:inkMkLst>
            <pc:docMk/>
            <pc:sldMk cId="4029370741" sldId="319"/>
            <ac:inkMk id="78" creationId="{DD81610D-4106-4E3E-B393-B1EB42A5CF6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3"/>
          <ac:inkMkLst>
            <pc:docMk/>
            <pc:sldMk cId="4029370741" sldId="319"/>
            <ac:inkMk id="79" creationId="{C32D4BED-DF10-4B72-80B7-02EEAAA1306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2"/>
          <ac:inkMkLst>
            <pc:docMk/>
            <pc:sldMk cId="4029370741" sldId="319"/>
            <ac:inkMk id="80" creationId="{71CD6306-285D-4568-A506-9FCE11A95C2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1"/>
          <ac:inkMkLst>
            <pc:docMk/>
            <pc:sldMk cId="4029370741" sldId="319"/>
            <ac:inkMk id="81" creationId="{CC85E8A3-20A2-478A-AE86-223DA3110BA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30"/>
          <ac:inkMkLst>
            <pc:docMk/>
            <pc:sldMk cId="4029370741" sldId="319"/>
            <ac:inkMk id="82" creationId="{63F31A94-7C4E-426A-BB3E-93790B6CAA7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29"/>
          <ac:inkMkLst>
            <pc:docMk/>
            <pc:sldMk cId="4029370741" sldId="319"/>
            <ac:inkMk id="83" creationId="{FF511AE7-0C16-4F82-8B64-FA06A85036A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28"/>
          <ac:inkMkLst>
            <pc:docMk/>
            <pc:sldMk cId="4029370741" sldId="319"/>
            <ac:inkMk id="84" creationId="{D49A7615-A431-4174-A972-518DEF1A111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96" v="327"/>
          <ac:inkMkLst>
            <pc:docMk/>
            <pc:sldMk cId="4029370741" sldId="319"/>
            <ac:inkMk id="85" creationId="{531BAF64-7DDA-40F4-9D4F-20383971043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81" v="326"/>
          <ac:inkMkLst>
            <pc:docMk/>
            <pc:sldMk cId="4029370741" sldId="319"/>
            <ac:inkMk id="86" creationId="{63FC9640-0E16-450C-BE52-9D2FA497727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81" v="325"/>
          <ac:inkMkLst>
            <pc:docMk/>
            <pc:sldMk cId="4029370741" sldId="319"/>
            <ac:inkMk id="87" creationId="{972E98F1-7D30-4C7D-8BC0-17E9F838D6A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81" v="324"/>
          <ac:inkMkLst>
            <pc:docMk/>
            <pc:sldMk cId="4029370741" sldId="319"/>
            <ac:inkMk id="88" creationId="{BFEAF259-A60F-403B-88DC-071CE468E84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81" v="323"/>
          <ac:inkMkLst>
            <pc:docMk/>
            <pc:sldMk cId="4029370741" sldId="319"/>
            <ac:inkMk id="89" creationId="{E62A8005-70D9-4A61-A5FE-77007B8A075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81" v="322"/>
          <ac:inkMkLst>
            <pc:docMk/>
            <pc:sldMk cId="4029370741" sldId="319"/>
            <ac:inkMk id="90" creationId="{E5EEE4F9-8FD0-4727-A4B9-E9E5E25052A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81" v="321"/>
          <ac:inkMkLst>
            <pc:docMk/>
            <pc:sldMk cId="4029370741" sldId="319"/>
            <ac:inkMk id="91" creationId="{244FA91D-D96D-4F7C-AF4B-BB46ABFDC79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3:32.381" v="320"/>
          <ac:inkMkLst>
            <pc:docMk/>
            <pc:sldMk cId="4029370741" sldId="319"/>
            <ac:inkMk id="92" creationId="{C846FF33-F7C9-41E0-835E-EE1C0244F77E}"/>
          </ac:inkMkLst>
        </pc:inkChg>
        <pc:inkChg chg="add">
          <ac:chgData name="Maria Zafar" userId="S::maria.zafar@ucp.edu.pk::ac1be633-9544-487e-8245-7311934249c5" providerId="AD" clId="Web-{F442C39F-00BE-2000-B8D8-441FCA37EACE}" dt="2021-04-30T09:33:02.068" v="278"/>
          <ac:inkMkLst>
            <pc:docMk/>
            <pc:sldMk cId="4029370741" sldId="319"/>
            <ac:inkMk id="93" creationId="{817086C9-340F-4BAF-9DBA-095FBA6DC025}"/>
          </ac:inkMkLst>
        </pc:inkChg>
      </pc:sldChg>
      <pc:sldChg chg="addSp delSp">
        <pc:chgData name="Maria Zafar" userId="S::maria.zafar@ucp.edu.pk::ac1be633-9544-487e-8245-7311934249c5" providerId="AD" clId="Web-{F442C39F-00BE-2000-B8D8-441FCA37EACE}" dt="2021-04-30T09:19:43.207" v="168"/>
        <pc:sldMkLst>
          <pc:docMk/>
          <pc:sldMk cId="2845662030" sldId="320"/>
        </pc:sldMkLst>
        <pc:inkChg chg="add del">
          <ac:chgData name="Maria Zafar" userId="S::maria.zafar@ucp.edu.pk::ac1be633-9544-487e-8245-7311934249c5" providerId="AD" clId="Web-{F442C39F-00BE-2000-B8D8-441FCA37EACE}" dt="2021-04-30T09:14:49.936" v="158"/>
          <ac:inkMkLst>
            <pc:docMk/>
            <pc:sldMk cId="2845662030" sldId="320"/>
            <ac:inkMk id="6" creationId="{25367BFF-881A-4AEA-9E4B-976DE01C852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36" v="157"/>
          <ac:inkMkLst>
            <pc:docMk/>
            <pc:sldMk cId="2845662030" sldId="320"/>
            <ac:inkMk id="7" creationId="{31544E72-119D-4254-A550-5CE46A42816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36" v="156"/>
          <ac:inkMkLst>
            <pc:docMk/>
            <pc:sldMk cId="2845662030" sldId="320"/>
            <ac:inkMk id="8" creationId="{3700CCEE-70DF-4129-9F02-772455543D0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36" v="155"/>
          <ac:inkMkLst>
            <pc:docMk/>
            <pc:sldMk cId="2845662030" sldId="320"/>
            <ac:inkMk id="9" creationId="{7120BAFA-F184-4C6F-9663-A3DF450DE2C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36" v="154"/>
          <ac:inkMkLst>
            <pc:docMk/>
            <pc:sldMk cId="2845662030" sldId="320"/>
            <ac:inkMk id="10" creationId="{1EBC43B2-A3EE-4AF3-B2D1-EE43C2FC719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36" v="153"/>
          <ac:inkMkLst>
            <pc:docMk/>
            <pc:sldMk cId="2845662030" sldId="320"/>
            <ac:inkMk id="11" creationId="{9CE64E22-4303-4B95-91C9-8D9BEED8C3D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36" v="152"/>
          <ac:inkMkLst>
            <pc:docMk/>
            <pc:sldMk cId="2845662030" sldId="320"/>
            <ac:inkMk id="12" creationId="{C71EA79C-6E06-446F-AC93-E4E13DD2270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36" v="151"/>
          <ac:inkMkLst>
            <pc:docMk/>
            <pc:sldMk cId="2845662030" sldId="320"/>
            <ac:inkMk id="13" creationId="{089411CD-7C36-4689-8C1B-9A46F07AFDB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20" v="150"/>
          <ac:inkMkLst>
            <pc:docMk/>
            <pc:sldMk cId="2845662030" sldId="320"/>
            <ac:inkMk id="14" creationId="{F6C1024A-7A07-4D24-BA9C-1B481817376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20" v="149"/>
          <ac:inkMkLst>
            <pc:docMk/>
            <pc:sldMk cId="2845662030" sldId="320"/>
            <ac:inkMk id="15" creationId="{843BF557-0CA6-41C2-A70D-0EC317D51B4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20" v="148"/>
          <ac:inkMkLst>
            <pc:docMk/>
            <pc:sldMk cId="2845662030" sldId="320"/>
            <ac:inkMk id="16" creationId="{E7DEE86A-C678-4669-97F1-B8916B833C9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20" v="147"/>
          <ac:inkMkLst>
            <pc:docMk/>
            <pc:sldMk cId="2845662030" sldId="320"/>
            <ac:inkMk id="17" creationId="{21FA32ED-CD6E-4DCD-A87B-B4477709383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20" v="146"/>
          <ac:inkMkLst>
            <pc:docMk/>
            <pc:sldMk cId="2845662030" sldId="320"/>
            <ac:inkMk id="18" creationId="{93A86274-5B62-4C73-A4E3-A3D80E7B4CD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20" v="145"/>
          <ac:inkMkLst>
            <pc:docMk/>
            <pc:sldMk cId="2845662030" sldId="320"/>
            <ac:inkMk id="19" creationId="{6579C7BE-7F72-494B-8D6C-AB1FA7A0960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4:49.920" v="144"/>
          <ac:inkMkLst>
            <pc:docMk/>
            <pc:sldMk cId="2845662030" sldId="320"/>
            <ac:inkMk id="20" creationId="{9A670E0C-558B-4A71-9DC1-0F103C0A91B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9:42.129" v="167"/>
          <ac:inkMkLst>
            <pc:docMk/>
            <pc:sldMk cId="2845662030" sldId="320"/>
            <ac:inkMk id="21" creationId="{9BF24210-A4E2-4C3C-865D-F0A7446A788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9:42.129" v="166"/>
          <ac:inkMkLst>
            <pc:docMk/>
            <pc:sldMk cId="2845662030" sldId="320"/>
            <ac:inkMk id="22" creationId="{11142AD7-E014-42FB-BA7B-243F9A2C188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9:43.207" v="168"/>
          <ac:inkMkLst>
            <pc:docMk/>
            <pc:sldMk cId="2845662030" sldId="320"/>
            <ac:inkMk id="23" creationId="{C6CF71C8-A3A4-4832-A528-7CF1EEF3BF2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9:41.067" v="165"/>
          <ac:inkMkLst>
            <pc:docMk/>
            <pc:sldMk cId="2845662030" sldId="320"/>
            <ac:inkMk id="24" creationId="{B9E88E22-AC82-4EE4-9D61-66CEDBD3D22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19:41.067" v="164"/>
          <ac:inkMkLst>
            <pc:docMk/>
            <pc:sldMk cId="2845662030" sldId="320"/>
            <ac:inkMk id="25" creationId="{AFCA98F6-956D-4621-A824-339E617A8661}"/>
          </ac:inkMkLst>
        </pc:inkChg>
      </pc:sldChg>
      <pc:sldChg chg="addSp delSp">
        <pc:chgData name="Maria Zafar" userId="S::maria.zafar@ucp.edu.pk::ac1be633-9544-487e-8245-7311934249c5" providerId="AD" clId="Web-{F442C39F-00BE-2000-B8D8-441FCA37EACE}" dt="2021-04-30T09:38:09.558" v="446"/>
        <pc:sldMkLst>
          <pc:docMk/>
          <pc:sldMk cId="447910750" sldId="321"/>
        </pc:sldMkLst>
        <pc:inkChg chg="add del">
          <ac:chgData name="Maria Zafar" userId="S::maria.zafar@ucp.edu.pk::ac1be633-9544-487e-8245-7311934249c5" providerId="AD" clId="Web-{F442C39F-00BE-2000-B8D8-441FCA37EACE}" dt="2021-04-30T09:38:09.558" v="445"/>
          <ac:inkMkLst>
            <pc:docMk/>
            <pc:sldMk cId="447910750" sldId="321"/>
            <ac:inkMk id="4" creationId="{E9088CCA-93A1-4D10-AC06-2F89A94C9C2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44"/>
          <ac:inkMkLst>
            <pc:docMk/>
            <pc:sldMk cId="447910750" sldId="321"/>
            <ac:inkMk id="5" creationId="{D7D081D8-F6E0-4463-B248-E394694A13E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43"/>
          <ac:inkMkLst>
            <pc:docMk/>
            <pc:sldMk cId="447910750" sldId="321"/>
            <ac:inkMk id="6" creationId="{144578A5-FE4C-4395-97E0-FE45978A904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42"/>
          <ac:inkMkLst>
            <pc:docMk/>
            <pc:sldMk cId="447910750" sldId="321"/>
            <ac:inkMk id="7" creationId="{8098A264-E857-4178-9DC8-027A0D677C9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41"/>
          <ac:inkMkLst>
            <pc:docMk/>
            <pc:sldMk cId="447910750" sldId="321"/>
            <ac:inkMk id="8" creationId="{C8E4D55A-CE11-4DAC-AE4B-AC369353B37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40"/>
          <ac:inkMkLst>
            <pc:docMk/>
            <pc:sldMk cId="447910750" sldId="321"/>
            <ac:inkMk id="9" creationId="{3D78EFD9-DA7A-42C2-80AE-628574F5705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39"/>
          <ac:inkMkLst>
            <pc:docMk/>
            <pc:sldMk cId="447910750" sldId="321"/>
            <ac:inkMk id="11" creationId="{59C02E24-B23F-4784-A493-7346F3BB5D7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38"/>
          <ac:inkMkLst>
            <pc:docMk/>
            <pc:sldMk cId="447910750" sldId="321"/>
            <ac:inkMk id="12" creationId="{8B736597-44F5-4299-98F8-8731F899C4A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58" v="437"/>
          <ac:inkMkLst>
            <pc:docMk/>
            <pc:sldMk cId="447910750" sldId="321"/>
            <ac:inkMk id="13" creationId="{886814B3-88B1-4CE6-A5D6-97A89BE7309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36"/>
          <ac:inkMkLst>
            <pc:docMk/>
            <pc:sldMk cId="447910750" sldId="321"/>
            <ac:inkMk id="14" creationId="{0CE1E3F9-8B2F-4BA1-A38D-CEE691D72BA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35"/>
          <ac:inkMkLst>
            <pc:docMk/>
            <pc:sldMk cId="447910750" sldId="321"/>
            <ac:inkMk id="15" creationId="{1DD2EAA2-EF0B-4DD8-AF53-B1CDF6701FA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34"/>
          <ac:inkMkLst>
            <pc:docMk/>
            <pc:sldMk cId="447910750" sldId="321"/>
            <ac:inkMk id="16" creationId="{46AAC69A-89D3-4A52-9F6E-56F919E5140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33"/>
          <ac:inkMkLst>
            <pc:docMk/>
            <pc:sldMk cId="447910750" sldId="321"/>
            <ac:inkMk id="17" creationId="{4F72D966-DF16-4086-8848-0581BDD360F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32"/>
          <ac:inkMkLst>
            <pc:docMk/>
            <pc:sldMk cId="447910750" sldId="321"/>
            <ac:inkMk id="18" creationId="{DEF5DC4F-74CE-4A0D-AB2F-1A3B16ABEFE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31"/>
          <ac:inkMkLst>
            <pc:docMk/>
            <pc:sldMk cId="447910750" sldId="321"/>
            <ac:inkMk id="19" creationId="{59341EF4-ADB3-43A0-A7DD-53F1A6BB7A2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30"/>
          <ac:inkMkLst>
            <pc:docMk/>
            <pc:sldMk cId="447910750" sldId="321"/>
            <ac:inkMk id="20" creationId="{B8D471A2-A31E-4448-AF06-5104E1CBA34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29"/>
          <ac:inkMkLst>
            <pc:docMk/>
            <pc:sldMk cId="447910750" sldId="321"/>
            <ac:inkMk id="21" creationId="{85B2A0CF-E5A4-4ABE-A7AE-6EC7F859C05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28"/>
          <ac:inkMkLst>
            <pc:docMk/>
            <pc:sldMk cId="447910750" sldId="321"/>
            <ac:inkMk id="22" creationId="{D0E5DDC0-C4DC-493C-9D63-ABA9ADC8793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27"/>
          <ac:inkMkLst>
            <pc:docMk/>
            <pc:sldMk cId="447910750" sldId="321"/>
            <ac:inkMk id="23" creationId="{7DBC0844-0D63-4D9F-B87F-5329D1710EC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26"/>
          <ac:inkMkLst>
            <pc:docMk/>
            <pc:sldMk cId="447910750" sldId="321"/>
            <ac:inkMk id="24" creationId="{9AC86643-F395-4687-ADA1-AFF01961BA9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25"/>
          <ac:inkMkLst>
            <pc:docMk/>
            <pc:sldMk cId="447910750" sldId="321"/>
            <ac:inkMk id="25" creationId="{0B5F9B10-340B-40FF-8819-1E10D0AE4D9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24"/>
          <ac:inkMkLst>
            <pc:docMk/>
            <pc:sldMk cId="447910750" sldId="321"/>
            <ac:inkMk id="26" creationId="{07306587-6E84-4967-BB1B-1BAA9B63662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43" v="423"/>
          <ac:inkMkLst>
            <pc:docMk/>
            <pc:sldMk cId="447910750" sldId="321"/>
            <ac:inkMk id="27" creationId="{9D83E556-2679-4F68-AA21-1C43C1AD66A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22"/>
          <ac:inkMkLst>
            <pc:docMk/>
            <pc:sldMk cId="447910750" sldId="321"/>
            <ac:inkMk id="28" creationId="{823ABCFF-73ED-463A-89DA-9FF3FC2EF28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21"/>
          <ac:inkMkLst>
            <pc:docMk/>
            <pc:sldMk cId="447910750" sldId="321"/>
            <ac:inkMk id="29" creationId="{0A58894D-42F0-47FC-8F59-7C033E0FD7D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20"/>
          <ac:inkMkLst>
            <pc:docMk/>
            <pc:sldMk cId="447910750" sldId="321"/>
            <ac:inkMk id="30" creationId="{D5845073-87F3-4BC4-9C3A-8BE907D7562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9"/>
          <ac:inkMkLst>
            <pc:docMk/>
            <pc:sldMk cId="447910750" sldId="321"/>
            <ac:inkMk id="31" creationId="{45561B6D-27D4-4605-8C66-141DD4379DB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8"/>
          <ac:inkMkLst>
            <pc:docMk/>
            <pc:sldMk cId="447910750" sldId="321"/>
            <ac:inkMk id="32" creationId="{E83BA26A-3B4A-4F17-A7F3-6F45B906E6B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7"/>
          <ac:inkMkLst>
            <pc:docMk/>
            <pc:sldMk cId="447910750" sldId="321"/>
            <ac:inkMk id="33" creationId="{F88260C1-3281-46E7-AC69-FE32197AE9D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6"/>
          <ac:inkMkLst>
            <pc:docMk/>
            <pc:sldMk cId="447910750" sldId="321"/>
            <ac:inkMk id="34" creationId="{F3C2B51A-7059-459E-A249-AFEC45627583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5"/>
          <ac:inkMkLst>
            <pc:docMk/>
            <pc:sldMk cId="447910750" sldId="321"/>
            <ac:inkMk id="35" creationId="{A25A02E4-0F03-445D-B0BE-4ECC56B3D1A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4"/>
          <ac:inkMkLst>
            <pc:docMk/>
            <pc:sldMk cId="447910750" sldId="321"/>
            <ac:inkMk id="36" creationId="{75B784BF-3F9D-4BA4-A170-FEEA44B5597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3"/>
          <ac:inkMkLst>
            <pc:docMk/>
            <pc:sldMk cId="447910750" sldId="321"/>
            <ac:inkMk id="37" creationId="{C284E610-2ECD-42B0-B11A-D437FE8A892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2"/>
          <ac:inkMkLst>
            <pc:docMk/>
            <pc:sldMk cId="447910750" sldId="321"/>
            <ac:inkMk id="38" creationId="{BAB13BD4-E640-4C0F-B555-A1D2981F4CF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1"/>
          <ac:inkMkLst>
            <pc:docMk/>
            <pc:sldMk cId="447910750" sldId="321"/>
            <ac:inkMk id="39" creationId="{D62ED7FC-F01F-482D-8246-76703623771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10"/>
          <ac:inkMkLst>
            <pc:docMk/>
            <pc:sldMk cId="447910750" sldId="321"/>
            <ac:inkMk id="40" creationId="{F70773A3-0590-4623-A22B-08554974B21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09"/>
          <ac:inkMkLst>
            <pc:docMk/>
            <pc:sldMk cId="447910750" sldId="321"/>
            <ac:inkMk id="41" creationId="{FC160D6C-CFC9-4B1F-88A8-C2561F1E2BE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27" v="408"/>
          <ac:inkMkLst>
            <pc:docMk/>
            <pc:sldMk cId="447910750" sldId="321"/>
            <ac:inkMk id="42" creationId="{5ADB4B8B-A6DC-4A89-A583-AEAE18C6E22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7"/>
          <ac:inkMkLst>
            <pc:docMk/>
            <pc:sldMk cId="447910750" sldId="321"/>
            <ac:inkMk id="43" creationId="{6527CFF7-A54F-4E5E-A6FA-3F772EB2CD8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6"/>
          <ac:inkMkLst>
            <pc:docMk/>
            <pc:sldMk cId="447910750" sldId="321"/>
            <ac:inkMk id="44" creationId="{623CC3EF-CB4F-43ED-988C-ADD8AFD78A3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5"/>
          <ac:inkMkLst>
            <pc:docMk/>
            <pc:sldMk cId="447910750" sldId="321"/>
            <ac:inkMk id="45" creationId="{1BC95214-2864-40AF-828D-76FE43E6CA1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4"/>
          <ac:inkMkLst>
            <pc:docMk/>
            <pc:sldMk cId="447910750" sldId="321"/>
            <ac:inkMk id="46" creationId="{F956A1E1-2A53-4F6B-8AF1-D2575E21BC9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3"/>
          <ac:inkMkLst>
            <pc:docMk/>
            <pc:sldMk cId="447910750" sldId="321"/>
            <ac:inkMk id="48" creationId="{35E87886-97C0-4AF4-B7D9-E142FB3E229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2"/>
          <ac:inkMkLst>
            <pc:docMk/>
            <pc:sldMk cId="447910750" sldId="321"/>
            <ac:inkMk id="49" creationId="{9EF5BDBF-D496-4E9C-8CC1-19038C469A94}"/>
          </ac:inkMkLst>
        </pc:inkChg>
        <pc:inkChg chg="add">
          <ac:chgData name="Maria Zafar" userId="S::maria.zafar@ucp.edu.pk::ac1be633-9544-487e-8245-7311934249c5" providerId="AD" clId="Web-{F442C39F-00BE-2000-B8D8-441FCA37EACE}" dt="2021-04-30T09:37:27.620" v="387"/>
          <ac:inkMkLst>
            <pc:docMk/>
            <pc:sldMk cId="447910750" sldId="321"/>
            <ac:inkMk id="50" creationId="{C220D8F2-57B8-409C-B9BE-88FBC313D61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1"/>
          <ac:inkMkLst>
            <pc:docMk/>
            <pc:sldMk cId="447910750" sldId="321"/>
            <ac:inkMk id="51" creationId="{0A8062C9-968D-4C70-B28D-75B8495945E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400"/>
          <ac:inkMkLst>
            <pc:docMk/>
            <pc:sldMk cId="447910750" sldId="321"/>
            <ac:inkMk id="52" creationId="{92314734-E3A3-45AB-8836-2FF03AA17B2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399"/>
          <ac:inkMkLst>
            <pc:docMk/>
            <pc:sldMk cId="447910750" sldId="321"/>
            <ac:inkMk id="53" creationId="{3236C41A-C46E-4FC0-8DF3-1CD0E120283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398"/>
          <ac:inkMkLst>
            <pc:docMk/>
            <pc:sldMk cId="447910750" sldId="321"/>
            <ac:inkMk id="54" creationId="{56AE905C-8570-4DD5-8224-4C3C25AF5C6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397"/>
          <ac:inkMkLst>
            <pc:docMk/>
            <pc:sldMk cId="447910750" sldId="321"/>
            <ac:inkMk id="55" creationId="{95740D4D-47B4-482B-BCC6-53262E5B41F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396"/>
          <ac:inkMkLst>
            <pc:docMk/>
            <pc:sldMk cId="447910750" sldId="321"/>
            <ac:inkMk id="56" creationId="{F723567C-0B45-46F4-917D-C7D4B1D1934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38:09.511" v="395"/>
          <ac:inkMkLst>
            <pc:docMk/>
            <pc:sldMk cId="447910750" sldId="321"/>
            <ac:inkMk id="57" creationId="{732FA0A0-DD99-4131-837C-7244CB074210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09.558" v="446"/>
          <ac:inkMkLst>
            <pc:docMk/>
            <pc:sldMk cId="447910750" sldId="321"/>
            <ac:inkMk id="81" creationId="{43DF5353-1AE1-49A6-9A82-AB031BADCA44}"/>
          </ac:inkMkLst>
        </pc:inkChg>
      </pc:sldChg>
      <pc:sldChg chg="addSp delSp">
        <pc:chgData name="Maria Zafar" userId="S::maria.zafar@ucp.edu.pk::ac1be633-9544-487e-8245-7311934249c5" providerId="AD" clId="Web-{F442C39F-00BE-2000-B8D8-441FCA37EACE}" dt="2021-04-30T09:45:33.958" v="574"/>
        <pc:sldMkLst>
          <pc:docMk/>
          <pc:sldMk cId="3320130087" sldId="323"/>
        </pc:sldMkLst>
        <pc:inkChg chg="add del">
          <ac:chgData name="Maria Zafar" userId="S::maria.zafar@ucp.edu.pk::ac1be633-9544-487e-8245-7311934249c5" providerId="AD" clId="Web-{F442C39F-00BE-2000-B8D8-441FCA37EACE}" dt="2021-04-30T09:45:33.958" v="574"/>
          <ac:inkMkLst>
            <pc:docMk/>
            <pc:sldMk cId="3320130087" sldId="323"/>
            <ac:inkMk id="7" creationId="{0C8DD3FF-7447-46DD-8047-B9055F2059C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73"/>
          <ac:inkMkLst>
            <pc:docMk/>
            <pc:sldMk cId="3320130087" sldId="323"/>
            <ac:inkMk id="8" creationId="{9925B4F4-C54A-47B8-9423-707F94BD8BD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72"/>
          <ac:inkMkLst>
            <pc:docMk/>
            <pc:sldMk cId="3320130087" sldId="323"/>
            <ac:inkMk id="9" creationId="{47150452-16E9-49F5-90DB-B93E10660C5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71"/>
          <ac:inkMkLst>
            <pc:docMk/>
            <pc:sldMk cId="3320130087" sldId="323"/>
            <ac:inkMk id="10" creationId="{E40674BC-4F95-4FDE-85E8-EC3619E1C48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708" v="551"/>
          <ac:inkMkLst>
            <pc:docMk/>
            <pc:sldMk cId="3320130087" sldId="323"/>
            <ac:inkMk id="11" creationId="{F195D619-714E-4864-A210-D675888358F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708" v="550"/>
          <ac:inkMkLst>
            <pc:docMk/>
            <pc:sldMk cId="3320130087" sldId="323"/>
            <ac:inkMk id="12" creationId="{596B6EF2-C00A-4977-9AF7-6702B75C515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92" v="549"/>
          <ac:inkMkLst>
            <pc:docMk/>
            <pc:sldMk cId="3320130087" sldId="323"/>
            <ac:inkMk id="13" creationId="{392AFC9E-1177-43FB-9D57-F931FEC4B90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92" v="548"/>
          <ac:inkMkLst>
            <pc:docMk/>
            <pc:sldMk cId="3320130087" sldId="323"/>
            <ac:inkMk id="14" creationId="{6ABA3C14-7B06-45A9-92FD-6DCCDA1AF3E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92" v="547"/>
          <ac:inkMkLst>
            <pc:docMk/>
            <pc:sldMk cId="3320130087" sldId="323"/>
            <ac:inkMk id="15" creationId="{8C2CE03E-FB73-4234-9D73-CFDD9CE8AF8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92" v="546"/>
          <ac:inkMkLst>
            <pc:docMk/>
            <pc:sldMk cId="3320130087" sldId="323"/>
            <ac:inkMk id="16" creationId="{D482A8D9-BC4D-4290-B708-E27C76A8316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45"/>
          <ac:inkMkLst>
            <pc:docMk/>
            <pc:sldMk cId="3320130087" sldId="323"/>
            <ac:inkMk id="17" creationId="{98C40840-53B3-466C-B55D-2A17B56C5BD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44"/>
          <ac:inkMkLst>
            <pc:docMk/>
            <pc:sldMk cId="3320130087" sldId="323"/>
            <ac:inkMk id="18" creationId="{DB5A8E20-7C81-4F8C-806E-DAD1494FC75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43"/>
          <ac:inkMkLst>
            <pc:docMk/>
            <pc:sldMk cId="3320130087" sldId="323"/>
            <ac:inkMk id="19" creationId="{977C8A8E-E63E-4976-8E02-7BACEC1C02E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42"/>
          <ac:inkMkLst>
            <pc:docMk/>
            <pc:sldMk cId="3320130087" sldId="323"/>
            <ac:inkMk id="20" creationId="{8CDE27E5-D0F5-4022-9342-F0BE8DE21F5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41"/>
          <ac:inkMkLst>
            <pc:docMk/>
            <pc:sldMk cId="3320130087" sldId="323"/>
            <ac:inkMk id="21" creationId="{BDBCF96B-1CB0-4B2F-A6D6-7D98F7C340A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40"/>
          <ac:inkMkLst>
            <pc:docMk/>
            <pc:sldMk cId="3320130087" sldId="323"/>
            <ac:inkMk id="22" creationId="{41281C0B-B105-4C4F-A91D-2A1633074F8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39"/>
          <ac:inkMkLst>
            <pc:docMk/>
            <pc:sldMk cId="3320130087" sldId="323"/>
            <ac:inkMk id="23" creationId="{85A8AE84-498B-4304-94A6-0B557927C59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38"/>
          <ac:inkMkLst>
            <pc:docMk/>
            <pc:sldMk cId="3320130087" sldId="323"/>
            <ac:inkMk id="24" creationId="{4C1C9D50-C0CD-4692-97A4-723FBEA7C589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8.012" v="462"/>
          <ac:inkMkLst>
            <pc:docMk/>
            <pc:sldMk cId="3320130087" sldId="323"/>
            <ac:inkMk id="25" creationId="{B6A13DEF-AF28-40C2-8AA2-4F81EBA8EC70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61"/>
          <ac:inkMkLst>
            <pc:docMk/>
            <pc:sldMk cId="3320130087" sldId="323"/>
            <ac:inkMk id="26" creationId="{2DA335FC-7E90-4252-8AB7-AAE9F860A17F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60"/>
          <ac:inkMkLst>
            <pc:docMk/>
            <pc:sldMk cId="3320130087" sldId="323"/>
            <ac:inkMk id="27" creationId="{B84440B1-EBFC-483B-B8DC-E2AD4CA79AEA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9"/>
          <ac:inkMkLst>
            <pc:docMk/>
            <pc:sldMk cId="3320130087" sldId="323"/>
            <ac:inkMk id="28" creationId="{E7FACCED-CC85-40CC-9DCA-645BEBF919EC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37"/>
          <ac:inkMkLst>
            <pc:docMk/>
            <pc:sldMk cId="3320130087" sldId="323"/>
            <ac:inkMk id="29" creationId="{37ED20DD-069A-4788-9F5D-B1527EC25D7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36"/>
          <ac:inkMkLst>
            <pc:docMk/>
            <pc:sldMk cId="3320130087" sldId="323"/>
            <ac:inkMk id="30" creationId="{8B10FAD5-795C-46CB-8147-386D9761BE9A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8"/>
          <ac:inkMkLst>
            <pc:docMk/>
            <pc:sldMk cId="3320130087" sldId="323"/>
            <ac:inkMk id="31" creationId="{1D96CE05-CB6C-497F-B795-71A294A59251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7"/>
          <ac:inkMkLst>
            <pc:docMk/>
            <pc:sldMk cId="3320130087" sldId="323"/>
            <ac:inkMk id="32" creationId="{2A425569-D928-4B5F-97F2-0E3721987928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6"/>
          <ac:inkMkLst>
            <pc:docMk/>
            <pc:sldMk cId="3320130087" sldId="323"/>
            <ac:inkMk id="33" creationId="{891C3C63-5C4E-415B-8391-4F2773AC2DCA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5"/>
          <ac:inkMkLst>
            <pc:docMk/>
            <pc:sldMk cId="3320130087" sldId="323"/>
            <ac:inkMk id="34" creationId="{DA805928-5E67-47DA-BE25-B204C17F8136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4"/>
          <ac:inkMkLst>
            <pc:docMk/>
            <pc:sldMk cId="3320130087" sldId="323"/>
            <ac:inkMk id="35" creationId="{344C4757-BBC5-4F61-A076-13C006A016E7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3"/>
          <ac:inkMkLst>
            <pc:docMk/>
            <pc:sldMk cId="3320130087" sldId="323"/>
            <ac:inkMk id="36" creationId="{3260AE42-6722-49E6-810F-7F708C0B1560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96" v="452"/>
          <ac:inkMkLst>
            <pc:docMk/>
            <pc:sldMk cId="3320130087" sldId="323"/>
            <ac:inkMk id="37" creationId="{4DACD750-C411-4C61-83E1-292B35EB905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35"/>
          <ac:inkMkLst>
            <pc:docMk/>
            <pc:sldMk cId="3320130087" sldId="323"/>
            <ac:inkMk id="38" creationId="{FBF705D8-A657-40D5-988A-65EEDE8AED7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34"/>
          <ac:inkMkLst>
            <pc:docMk/>
            <pc:sldMk cId="3320130087" sldId="323"/>
            <ac:inkMk id="39" creationId="{D03DC847-1031-4E19-BB78-A8D9CA9029A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77" v="533"/>
          <ac:inkMkLst>
            <pc:docMk/>
            <pc:sldMk cId="3320130087" sldId="323"/>
            <ac:inkMk id="40" creationId="{C23F7F06-54D5-42B6-945B-0E38F91B83A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70"/>
          <ac:inkMkLst>
            <pc:docMk/>
            <pc:sldMk cId="3320130087" sldId="323"/>
            <ac:inkMk id="41" creationId="{4028797F-1AA4-4365-84C1-EFD73DA097D8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80" v="451"/>
          <ac:inkMkLst>
            <pc:docMk/>
            <pc:sldMk cId="3320130087" sldId="323"/>
            <ac:inkMk id="42" creationId="{9322B8DD-EDE9-4A4C-809C-4E5F3E030C3E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80" v="450"/>
          <ac:inkMkLst>
            <pc:docMk/>
            <pc:sldMk cId="3320130087" sldId="323"/>
            <ac:inkMk id="43" creationId="{910A3821-0C26-4636-BDB0-A8DE9D68C7F7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80" v="449"/>
          <ac:inkMkLst>
            <pc:docMk/>
            <pc:sldMk cId="3320130087" sldId="323"/>
            <ac:inkMk id="44" creationId="{06B182FA-858B-4A57-A984-B06E732B13B1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80" v="448"/>
          <ac:inkMkLst>
            <pc:docMk/>
            <pc:sldMk cId="3320130087" sldId="323"/>
            <ac:inkMk id="45" creationId="{4FBFAAA2-B0C3-42F2-BD15-113256EF5CC7}"/>
          </ac:inkMkLst>
        </pc:inkChg>
        <pc:inkChg chg="del">
          <ac:chgData name="Maria Zafar" userId="S::maria.zafar@ucp.edu.pk::ac1be633-9544-487e-8245-7311934249c5" providerId="AD" clId="Web-{F442C39F-00BE-2000-B8D8-441FCA37EACE}" dt="2021-04-30T09:38:17.980" v="447"/>
          <ac:inkMkLst>
            <pc:docMk/>
            <pc:sldMk cId="3320130087" sldId="323"/>
            <ac:inkMk id="46" creationId="{0B432FF8-EF5C-4D79-B1D8-5480542EEAA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69"/>
          <ac:inkMkLst>
            <pc:docMk/>
            <pc:sldMk cId="3320130087" sldId="323"/>
            <ac:inkMk id="47" creationId="{3ECD0795-6AD2-4F06-B23D-A3C86AE8258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68"/>
          <ac:inkMkLst>
            <pc:docMk/>
            <pc:sldMk cId="3320130087" sldId="323"/>
            <ac:inkMk id="48" creationId="{1B4734D7-0179-40FF-806D-AFE3965B7280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67"/>
          <ac:inkMkLst>
            <pc:docMk/>
            <pc:sldMk cId="3320130087" sldId="323"/>
            <ac:inkMk id="49" creationId="{E4816183-8C21-484D-ACC1-42292E08E8B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58" v="566"/>
          <ac:inkMkLst>
            <pc:docMk/>
            <pc:sldMk cId="3320130087" sldId="323"/>
            <ac:inkMk id="50" creationId="{8F10D392-CD66-4387-9516-042D7B2A4B6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65"/>
          <ac:inkMkLst>
            <pc:docMk/>
            <pc:sldMk cId="3320130087" sldId="323"/>
            <ac:inkMk id="51" creationId="{FD705D12-21D3-4CA4-8D3A-A940C3A5BA4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64"/>
          <ac:inkMkLst>
            <pc:docMk/>
            <pc:sldMk cId="3320130087" sldId="323"/>
            <ac:inkMk id="52" creationId="{C1DECC3E-4B9C-4EBC-B1F4-4F6AFC7450E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63"/>
          <ac:inkMkLst>
            <pc:docMk/>
            <pc:sldMk cId="3320130087" sldId="323"/>
            <ac:inkMk id="53" creationId="{6627156E-BE17-4C47-8050-6026A188515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62"/>
          <ac:inkMkLst>
            <pc:docMk/>
            <pc:sldMk cId="3320130087" sldId="323"/>
            <ac:inkMk id="54" creationId="{B413F43C-1835-427C-BA95-10900CD009E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61"/>
          <ac:inkMkLst>
            <pc:docMk/>
            <pc:sldMk cId="3320130087" sldId="323"/>
            <ac:inkMk id="55" creationId="{C57DE1B3-E8F4-4D78-8E2D-4FA1F3EF2D7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60"/>
          <ac:inkMkLst>
            <pc:docMk/>
            <pc:sldMk cId="3320130087" sldId="323"/>
            <ac:inkMk id="56" creationId="{986AA47D-2943-46FA-A87E-8DC367D7784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59"/>
          <ac:inkMkLst>
            <pc:docMk/>
            <pc:sldMk cId="3320130087" sldId="323"/>
            <ac:inkMk id="57" creationId="{8E3C8E38-554B-4FCF-9889-D54F1D54A5A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58"/>
          <ac:inkMkLst>
            <pc:docMk/>
            <pc:sldMk cId="3320130087" sldId="323"/>
            <ac:inkMk id="58" creationId="{BA3E0E46-7F73-41A0-992D-446E91A4507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57"/>
          <ac:inkMkLst>
            <pc:docMk/>
            <pc:sldMk cId="3320130087" sldId="323"/>
            <ac:inkMk id="59" creationId="{EB789FEF-F00E-43BC-AAD7-048A91E116EF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56"/>
          <ac:inkMkLst>
            <pc:docMk/>
            <pc:sldMk cId="3320130087" sldId="323"/>
            <ac:inkMk id="60" creationId="{3E09D9E6-C46F-48F1-8401-D4BC89704A9E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55"/>
          <ac:inkMkLst>
            <pc:docMk/>
            <pc:sldMk cId="3320130087" sldId="323"/>
            <ac:inkMk id="61" creationId="{6B66B852-E895-4F16-823B-5A9F5BAE7E8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32"/>
          <ac:inkMkLst>
            <pc:docMk/>
            <pc:sldMk cId="3320130087" sldId="323"/>
            <ac:inkMk id="62" creationId="{42FC194F-F5B6-4DE3-BE0B-4FED5F3BC15B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31"/>
          <ac:inkMkLst>
            <pc:docMk/>
            <pc:sldMk cId="3320130087" sldId="323"/>
            <ac:inkMk id="63" creationId="{D007AD1C-F380-42FF-ADB8-916C4EBE8BA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30"/>
          <ac:inkMkLst>
            <pc:docMk/>
            <pc:sldMk cId="3320130087" sldId="323"/>
            <ac:inkMk id="64" creationId="{4CFF2EA2-6D22-400A-B0CB-1C65EAE094C7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29"/>
          <ac:inkMkLst>
            <pc:docMk/>
            <pc:sldMk cId="3320130087" sldId="323"/>
            <ac:inkMk id="65" creationId="{937A7583-4F92-48DD-BAB1-6B1D8165982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28"/>
          <ac:inkMkLst>
            <pc:docMk/>
            <pc:sldMk cId="3320130087" sldId="323"/>
            <ac:inkMk id="66" creationId="{0EDE4413-EF89-4183-A08C-111EDB004176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27"/>
          <ac:inkMkLst>
            <pc:docMk/>
            <pc:sldMk cId="3320130087" sldId="323"/>
            <ac:inkMk id="67" creationId="{5809BD83-C621-4FD1-8C25-1CEBBD7DC5E8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26"/>
          <ac:inkMkLst>
            <pc:docMk/>
            <pc:sldMk cId="3320130087" sldId="323"/>
            <ac:inkMk id="68" creationId="{D18E28BA-1AC0-4CF5-B9C1-9486A26A6072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25"/>
          <ac:inkMkLst>
            <pc:docMk/>
            <pc:sldMk cId="3320130087" sldId="323"/>
            <ac:inkMk id="69" creationId="{7EDAA240-FDFC-406A-9358-B56A8CC452F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61" v="524"/>
          <ac:inkMkLst>
            <pc:docMk/>
            <pc:sldMk cId="3320130087" sldId="323"/>
            <ac:inkMk id="70" creationId="{014FC707-AAE3-4B77-8740-500FCB61077D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45" v="523"/>
          <ac:inkMkLst>
            <pc:docMk/>
            <pc:sldMk cId="3320130087" sldId="323"/>
            <ac:inkMk id="71" creationId="{36E0B120-9272-4787-A885-CCD433CFC0F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45" v="522"/>
          <ac:inkMkLst>
            <pc:docMk/>
            <pc:sldMk cId="3320130087" sldId="323"/>
            <ac:inkMk id="72" creationId="{186DD266-1C60-4DC6-8216-D9297CA8FBEA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45" v="521"/>
          <ac:inkMkLst>
            <pc:docMk/>
            <pc:sldMk cId="3320130087" sldId="323"/>
            <ac:inkMk id="73" creationId="{E0F58509-6974-4361-AE02-2D198D767955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45" v="520"/>
          <ac:inkMkLst>
            <pc:docMk/>
            <pc:sldMk cId="3320130087" sldId="323"/>
            <ac:inkMk id="74" creationId="{B279D628-7397-49C3-8976-7E3A87BDBFA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29.645" v="519"/>
          <ac:inkMkLst>
            <pc:docMk/>
            <pc:sldMk cId="3320130087" sldId="323"/>
            <ac:inkMk id="75" creationId="{D446D313-5C00-49A7-B312-079647C7DD81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54"/>
          <ac:inkMkLst>
            <pc:docMk/>
            <pc:sldMk cId="3320130087" sldId="323"/>
            <ac:inkMk id="76" creationId="{BE819EA7-FE2A-409B-B247-71CD87304FC9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42" v="553"/>
          <ac:inkMkLst>
            <pc:docMk/>
            <pc:sldMk cId="3320130087" sldId="323"/>
            <ac:inkMk id="77" creationId="{DA297F9F-D6AA-4E43-9BE1-A59E586C68C4}"/>
          </ac:inkMkLst>
        </pc:inkChg>
        <pc:inkChg chg="add del">
          <ac:chgData name="Maria Zafar" userId="S::maria.zafar@ucp.edu.pk::ac1be633-9544-487e-8245-7311934249c5" providerId="AD" clId="Web-{F442C39F-00BE-2000-B8D8-441FCA37EACE}" dt="2021-04-30T09:45:33.927" v="552"/>
          <ac:inkMkLst>
            <pc:docMk/>
            <pc:sldMk cId="3320130087" sldId="323"/>
            <ac:inkMk id="78" creationId="{D9A600CF-7ABA-4146-8E48-2D0474973146}"/>
          </ac:inkMkLst>
        </pc:inkChg>
      </pc:sldChg>
    </pc:docChg>
  </pc:docChgLst>
  <pc:docChgLst>
    <pc:chgData name="Maria Zafar" userId="S::maria.zafar@ucp.edu.pk::ac1be633-9544-487e-8245-7311934249c5" providerId="AD" clId="Web-{45E4E2AC-6515-9C74-26A6-D964A5A7367D}"/>
    <pc:docChg chg="modSld">
      <pc:chgData name="Maria Zafar" userId="S::maria.zafar@ucp.edu.pk::ac1be633-9544-487e-8245-7311934249c5" providerId="AD" clId="Web-{45E4E2AC-6515-9C74-26A6-D964A5A7367D}" dt="2021-04-29T07:14:26.614" v="799"/>
      <pc:docMkLst>
        <pc:docMk/>
      </pc:docMkLst>
      <pc:sldChg chg="addSp delSp">
        <pc:chgData name="Maria Zafar" userId="S::maria.zafar@ucp.edu.pk::ac1be633-9544-487e-8245-7311934249c5" providerId="AD" clId="Web-{45E4E2AC-6515-9C74-26A6-D964A5A7367D}" dt="2021-04-29T05:39:26.519" v="194"/>
        <pc:sldMkLst>
          <pc:docMk/>
          <pc:sldMk cId="229694838" sldId="273"/>
        </pc:sldMkLst>
        <pc:inkChg chg="add del">
          <ac:chgData name="Maria Zafar" userId="S::maria.zafar@ucp.edu.pk::ac1be633-9544-487e-8245-7311934249c5" providerId="AD" clId="Web-{45E4E2AC-6515-9C74-26A6-D964A5A7367D}" dt="2021-04-29T05:34:45.498" v="134"/>
          <ac:inkMkLst>
            <pc:docMk/>
            <pc:sldMk cId="229694838" sldId="273"/>
            <ac:inkMk id="5" creationId="{3ED0755B-8CA5-4451-A728-BCA1EE63DE3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33"/>
          <ac:inkMkLst>
            <pc:docMk/>
            <pc:sldMk cId="229694838" sldId="273"/>
            <ac:inkMk id="6" creationId="{3A11D2ED-BA09-4B20-ACCD-DA21412FAE3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32"/>
          <ac:inkMkLst>
            <pc:docMk/>
            <pc:sldMk cId="229694838" sldId="273"/>
            <ac:inkMk id="7" creationId="{CA1B8983-8AC0-4D6C-86B0-7D07F0D449D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31"/>
          <ac:inkMkLst>
            <pc:docMk/>
            <pc:sldMk cId="229694838" sldId="273"/>
            <ac:inkMk id="8" creationId="{02FBABE8-8A93-4108-8947-E76A39269E8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30"/>
          <ac:inkMkLst>
            <pc:docMk/>
            <pc:sldMk cId="229694838" sldId="273"/>
            <ac:inkMk id="9" creationId="{F3651832-0EC4-480F-8E37-0AE8A0DF012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9"/>
          <ac:inkMkLst>
            <pc:docMk/>
            <pc:sldMk cId="229694838" sldId="273"/>
            <ac:inkMk id="10" creationId="{3708C12F-5888-47EE-B93D-EF0D0BB3AAC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8"/>
          <ac:inkMkLst>
            <pc:docMk/>
            <pc:sldMk cId="229694838" sldId="273"/>
            <ac:inkMk id="11" creationId="{DC53114F-2878-4B9F-A051-899CDD83D39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7"/>
          <ac:inkMkLst>
            <pc:docMk/>
            <pc:sldMk cId="229694838" sldId="273"/>
            <ac:inkMk id="12" creationId="{1D4E75C9-4B59-464D-8D28-1C1B43BD99C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6"/>
          <ac:inkMkLst>
            <pc:docMk/>
            <pc:sldMk cId="229694838" sldId="273"/>
            <ac:inkMk id="13" creationId="{095EEF33-0348-4BA0-9148-7BD0A83CB51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5"/>
          <ac:inkMkLst>
            <pc:docMk/>
            <pc:sldMk cId="229694838" sldId="273"/>
            <ac:inkMk id="14" creationId="{683BF491-A475-466E-9CEA-AB0799D3309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4"/>
          <ac:inkMkLst>
            <pc:docMk/>
            <pc:sldMk cId="229694838" sldId="273"/>
            <ac:inkMk id="15" creationId="{B448A60B-44DD-4695-BB69-A573C4143BF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3"/>
          <ac:inkMkLst>
            <pc:docMk/>
            <pc:sldMk cId="229694838" sldId="273"/>
            <ac:inkMk id="16" creationId="{4ECD3E7A-F8CE-4E6E-9ED4-84154DA8028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2"/>
          <ac:inkMkLst>
            <pc:docMk/>
            <pc:sldMk cId="229694838" sldId="273"/>
            <ac:inkMk id="17" creationId="{E507B844-6F15-49CC-88ED-0832A01B8F3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1"/>
          <ac:inkMkLst>
            <pc:docMk/>
            <pc:sldMk cId="229694838" sldId="273"/>
            <ac:inkMk id="18" creationId="{4899B4DA-E3AF-4FF2-B08F-BA4C54BB8F2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20"/>
          <ac:inkMkLst>
            <pc:docMk/>
            <pc:sldMk cId="229694838" sldId="273"/>
            <ac:inkMk id="19" creationId="{13A40AC6-9AF7-4AAB-8130-E446A4F5F93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19"/>
          <ac:inkMkLst>
            <pc:docMk/>
            <pc:sldMk cId="229694838" sldId="273"/>
            <ac:inkMk id="20" creationId="{44ADA561-71E0-462D-A5FB-6BDC62CC728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18"/>
          <ac:inkMkLst>
            <pc:docMk/>
            <pc:sldMk cId="229694838" sldId="273"/>
            <ac:inkMk id="21" creationId="{BD0929DD-DA03-4EF7-AE73-02C532B7689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17"/>
          <ac:inkMkLst>
            <pc:docMk/>
            <pc:sldMk cId="229694838" sldId="273"/>
            <ac:inkMk id="22" creationId="{3C6C8C03-4A3D-4855-B54F-168B509F65C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83" v="116"/>
          <ac:inkMkLst>
            <pc:docMk/>
            <pc:sldMk cId="229694838" sldId="273"/>
            <ac:inkMk id="23" creationId="{6EE4BEEC-6DA1-41AE-98E1-156E9239B9B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15"/>
          <ac:inkMkLst>
            <pc:docMk/>
            <pc:sldMk cId="229694838" sldId="273"/>
            <ac:inkMk id="24" creationId="{4B66DDFA-FB9F-44F3-9C56-54E5F19A798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14"/>
          <ac:inkMkLst>
            <pc:docMk/>
            <pc:sldMk cId="229694838" sldId="273"/>
            <ac:inkMk id="25" creationId="{3DA0C4F4-C994-4464-86DC-B727F348B8F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13"/>
          <ac:inkMkLst>
            <pc:docMk/>
            <pc:sldMk cId="229694838" sldId="273"/>
            <ac:inkMk id="26" creationId="{8F7ECBD0-DB1D-4EEA-A75D-0328ACF6307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12"/>
          <ac:inkMkLst>
            <pc:docMk/>
            <pc:sldMk cId="229694838" sldId="273"/>
            <ac:inkMk id="27" creationId="{57EC85D5-A8BB-45A2-9BAB-7C727955945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11"/>
          <ac:inkMkLst>
            <pc:docMk/>
            <pc:sldMk cId="229694838" sldId="273"/>
            <ac:inkMk id="28" creationId="{8AC9E7D5-A095-4D60-9EC8-7B0C0E34789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10"/>
          <ac:inkMkLst>
            <pc:docMk/>
            <pc:sldMk cId="229694838" sldId="273"/>
            <ac:inkMk id="29" creationId="{AF1BDFD5-5392-477F-AC28-5914F6D9607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9"/>
          <ac:inkMkLst>
            <pc:docMk/>
            <pc:sldMk cId="229694838" sldId="273"/>
            <ac:inkMk id="30" creationId="{39EF8C2A-0CEB-4F1E-B246-D18A4F59131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8"/>
          <ac:inkMkLst>
            <pc:docMk/>
            <pc:sldMk cId="229694838" sldId="273"/>
            <ac:inkMk id="31" creationId="{F6F6B835-E20A-4651-8BC5-65AF020AD74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7"/>
          <ac:inkMkLst>
            <pc:docMk/>
            <pc:sldMk cId="229694838" sldId="273"/>
            <ac:inkMk id="32" creationId="{EFEE2CB8-D059-45CB-B927-34DFA543F94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6"/>
          <ac:inkMkLst>
            <pc:docMk/>
            <pc:sldMk cId="229694838" sldId="273"/>
            <ac:inkMk id="33" creationId="{7B3A412F-BD0D-4A91-9E6D-342CC1D49BE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5"/>
          <ac:inkMkLst>
            <pc:docMk/>
            <pc:sldMk cId="229694838" sldId="273"/>
            <ac:inkMk id="34" creationId="{69E4082E-D793-462D-85F1-26BE69045E0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4"/>
          <ac:inkMkLst>
            <pc:docMk/>
            <pc:sldMk cId="229694838" sldId="273"/>
            <ac:inkMk id="35" creationId="{4F31AF15-570D-46EA-B892-8DD921DF0B8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3"/>
          <ac:inkMkLst>
            <pc:docMk/>
            <pc:sldMk cId="229694838" sldId="273"/>
            <ac:inkMk id="36" creationId="{F2655A52-1FE3-4953-AF9B-ED62BC3C359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2"/>
          <ac:inkMkLst>
            <pc:docMk/>
            <pc:sldMk cId="229694838" sldId="273"/>
            <ac:inkMk id="37" creationId="{48903456-029B-43EE-A9A3-9FF11A7BB9B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1"/>
          <ac:inkMkLst>
            <pc:docMk/>
            <pc:sldMk cId="229694838" sldId="273"/>
            <ac:inkMk id="38" creationId="{6A917709-103F-46E9-8A7D-2974031DD9B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100"/>
          <ac:inkMkLst>
            <pc:docMk/>
            <pc:sldMk cId="229694838" sldId="273"/>
            <ac:inkMk id="39" creationId="{363C6F56-7679-4D4A-BE04-B8AC7709060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99"/>
          <ac:inkMkLst>
            <pc:docMk/>
            <pc:sldMk cId="229694838" sldId="273"/>
            <ac:inkMk id="40" creationId="{47CFC7CB-00B4-4E75-93D7-6319B0B9FAC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67" v="98"/>
          <ac:inkMkLst>
            <pc:docMk/>
            <pc:sldMk cId="229694838" sldId="273"/>
            <ac:inkMk id="41" creationId="{14379A5C-82F8-4797-8BAD-041CC985F8A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7"/>
          <ac:inkMkLst>
            <pc:docMk/>
            <pc:sldMk cId="229694838" sldId="273"/>
            <ac:inkMk id="42" creationId="{87896322-1A1E-4E22-9FB9-9BE2F196194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6"/>
          <ac:inkMkLst>
            <pc:docMk/>
            <pc:sldMk cId="229694838" sldId="273"/>
            <ac:inkMk id="43" creationId="{2A1CAD6A-B3F6-40A9-9C04-6752681C553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5"/>
          <ac:inkMkLst>
            <pc:docMk/>
            <pc:sldMk cId="229694838" sldId="273"/>
            <ac:inkMk id="44" creationId="{FF58A2DB-05B8-4987-AE57-FF74B3AB06B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4"/>
          <ac:inkMkLst>
            <pc:docMk/>
            <pc:sldMk cId="229694838" sldId="273"/>
            <ac:inkMk id="45" creationId="{A0A67E57-D388-4266-BF8F-5467AA7D23A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3"/>
          <ac:inkMkLst>
            <pc:docMk/>
            <pc:sldMk cId="229694838" sldId="273"/>
            <ac:inkMk id="46" creationId="{08A79941-EE3C-4057-B3E8-E1A16294BAF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2"/>
          <ac:inkMkLst>
            <pc:docMk/>
            <pc:sldMk cId="229694838" sldId="273"/>
            <ac:inkMk id="47" creationId="{AC43039C-3258-4344-8FD7-054911E0A48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1"/>
          <ac:inkMkLst>
            <pc:docMk/>
            <pc:sldMk cId="229694838" sldId="273"/>
            <ac:inkMk id="48" creationId="{AF399D27-E901-46A6-818C-45DB25FB78A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90"/>
          <ac:inkMkLst>
            <pc:docMk/>
            <pc:sldMk cId="229694838" sldId="273"/>
            <ac:inkMk id="49" creationId="{A94821FD-A050-4F90-9B44-97D612E4134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9"/>
          <ac:inkMkLst>
            <pc:docMk/>
            <pc:sldMk cId="229694838" sldId="273"/>
            <ac:inkMk id="50" creationId="{7A54239E-BDBF-4680-B7C6-2250E0884A5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8"/>
          <ac:inkMkLst>
            <pc:docMk/>
            <pc:sldMk cId="229694838" sldId="273"/>
            <ac:inkMk id="51" creationId="{475873E4-D65F-428C-B273-AA7202DA44E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7"/>
          <ac:inkMkLst>
            <pc:docMk/>
            <pc:sldMk cId="229694838" sldId="273"/>
            <ac:inkMk id="52" creationId="{39066308-9DC7-4B16-B9DE-240B75C4336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6"/>
          <ac:inkMkLst>
            <pc:docMk/>
            <pc:sldMk cId="229694838" sldId="273"/>
            <ac:inkMk id="53" creationId="{BAF777AD-98EF-49A2-BEB7-86901BDEBE8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5"/>
          <ac:inkMkLst>
            <pc:docMk/>
            <pc:sldMk cId="229694838" sldId="273"/>
            <ac:inkMk id="54" creationId="{75BC9BBD-0FFA-40A4-B685-F1B78F9E310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4"/>
          <ac:inkMkLst>
            <pc:docMk/>
            <pc:sldMk cId="229694838" sldId="273"/>
            <ac:inkMk id="55" creationId="{43387EEA-C55E-49AB-8B6A-2999A5B9ED9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3"/>
          <ac:inkMkLst>
            <pc:docMk/>
            <pc:sldMk cId="229694838" sldId="273"/>
            <ac:inkMk id="56" creationId="{6A96A6F7-140D-4B68-92F7-E225476D5FE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52" v="82"/>
          <ac:inkMkLst>
            <pc:docMk/>
            <pc:sldMk cId="229694838" sldId="273"/>
            <ac:inkMk id="57" creationId="{1F9E2E4B-0962-44DE-B79B-82B958311ED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81"/>
          <ac:inkMkLst>
            <pc:docMk/>
            <pc:sldMk cId="229694838" sldId="273"/>
            <ac:inkMk id="58" creationId="{68543489-D0D1-41B5-AB89-3B431253A11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80"/>
          <ac:inkMkLst>
            <pc:docMk/>
            <pc:sldMk cId="229694838" sldId="273"/>
            <ac:inkMk id="59" creationId="{F3728B6C-2747-4083-BA72-15F441AD1BA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9"/>
          <ac:inkMkLst>
            <pc:docMk/>
            <pc:sldMk cId="229694838" sldId="273"/>
            <ac:inkMk id="60" creationId="{31BF5B2B-1948-4DF9-AEC7-2681D22B1CA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8"/>
          <ac:inkMkLst>
            <pc:docMk/>
            <pc:sldMk cId="229694838" sldId="273"/>
            <ac:inkMk id="61" creationId="{48BC37C1-1359-4B86-9DC7-F0CEE9B7A74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7"/>
          <ac:inkMkLst>
            <pc:docMk/>
            <pc:sldMk cId="229694838" sldId="273"/>
            <ac:inkMk id="62" creationId="{0B13A03F-9F1A-4D31-A5A0-FF2FC8C0BCB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6"/>
          <ac:inkMkLst>
            <pc:docMk/>
            <pc:sldMk cId="229694838" sldId="273"/>
            <ac:inkMk id="63" creationId="{D218D2C9-E30F-4309-99D0-7489A9E4A36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5"/>
          <ac:inkMkLst>
            <pc:docMk/>
            <pc:sldMk cId="229694838" sldId="273"/>
            <ac:inkMk id="64" creationId="{5FFFC976-6A62-4278-A0F4-BFF7E27317A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4"/>
          <ac:inkMkLst>
            <pc:docMk/>
            <pc:sldMk cId="229694838" sldId="273"/>
            <ac:inkMk id="65" creationId="{DBEAC05E-8718-4DF5-9D83-A98B4DBE7BE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3"/>
          <ac:inkMkLst>
            <pc:docMk/>
            <pc:sldMk cId="229694838" sldId="273"/>
            <ac:inkMk id="66" creationId="{60960894-94FF-4F02-831B-CCB4F78E615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2"/>
          <ac:inkMkLst>
            <pc:docMk/>
            <pc:sldMk cId="229694838" sldId="273"/>
            <ac:inkMk id="67" creationId="{AF2DA9B3-9BAE-4A6E-A674-F4134B0E430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1"/>
          <ac:inkMkLst>
            <pc:docMk/>
            <pc:sldMk cId="229694838" sldId="273"/>
            <ac:inkMk id="68" creationId="{F0BB125F-5EE9-4425-BE66-2336E406BFA1}"/>
          </ac:inkMkLst>
        </pc:inkChg>
        <pc:inkChg chg="add">
          <ac:chgData name="Maria Zafar" userId="S::maria.zafar@ucp.edu.pk::ac1be633-9544-487e-8245-7311934249c5" providerId="AD" clId="Web-{45E4E2AC-6515-9C74-26A6-D964A5A7367D}" dt="2021-04-29T05:34:07.013" v="64"/>
          <ac:inkMkLst>
            <pc:docMk/>
            <pc:sldMk cId="229694838" sldId="273"/>
            <ac:inkMk id="69" creationId="{83D92F8D-D0BD-4F40-92E1-1DE34E68F6B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70"/>
          <ac:inkMkLst>
            <pc:docMk/>
            <pc:sldMk cId="229694838" sldId="273"/>
            <ac:inkMk id="70" creationId="{F64E985A-76D6-4F59-B150-A6C3B44AC17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69"/>
          <ac:inkMkLst>
            <pc:docMk/>
            <pc:sldMk cId="229694838" sldId="273"/>
            <ac:inkMk id="71" creationId="{3BD45498-BF22-4BA6-893F-400BC88721B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4:45.436" v="68"/>
          <ac:inkMkLst>
            <pc:docMk/>
            <pc:sldMk cId="229694838" sldId="273"/>
            <ac:inkMk id="72" creationId="{1E5B39C0-117A-4A86-905C-ECC8A62AAE9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6:42.047" v="148"/>
          <ac:inkMkLst>
            <pc:docMk/>
            <pc:sldMk cId="229694838" sldId="273"/>
            <ac:inkMk id="73" creationId="{6E3B65A7-9DA1-4683-84F7-A7BB289CF75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6:42.047" v="147"/>
          <ac:inkMkLst>
            <pc:docMk/>
            <pc:sldMk cId="229694838" sldId="273"/>
            <ac:inkMk id="74" creationId="{B268EBB2-A805-4DC9-896B-C016438523D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6:42.047" v="146"/>
          <ac:inkMkLst>
            <pc:docMk/>
            <pc:sldMk cId="229694838" sldId="273"/>
            <ac:inkMk id="75" creationId="{088054F1-15E0-45C5-BE32-287DB215CFB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6:42.047" v="145"/>
          <ac:inkMkLst>
            <pc:docMk/>
            <pc:sldMk cId="229694838" sldId="273"/>
            <ac:inkMk id="76" creationId="{9FFBBE42-1B7B-4869-A7A2-ECA72AAAED2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6:42.047" v="144"/>
          <ac:inkMkLst>
            <pc:docMk/>
            <pc:sldMk cId="229694838" sldId="273"/>
            <ac:inkMk id="77" creationId="{A9C654DE-BC18-4793-91DF-24BB4B7AA02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6:42.047" v="143"/>
          <ac:inkMkLst>
            <pc:docMk/>
            <pc:sldMk cId="229694838" sldId="273"/>
            <ac:inkMk id="78" creationId="{08CD9625-5F9C-408F-B9FC-71A69925AE0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6:42.047" v="142"/>
          <ac:inkMkLst>
            <pc:docMk/>
            <pc:sldMk cId="229694838" sldId="273"/>
            <ac:inkMk id="79" creationId="{42AF1C48-F454-43A7-904D-C8C0E2F0471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94"/>
          <ac:inkMkLst>
            <pc:docMk/>
            <pc:sldMk cId="229694838" sldId="273"/>
            <ac:inkMk id="80" creationId="{821ABAF1-A353-4359-895C-BE17EF26053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93"/>
          <ac:inkMkLst>
            <pc:docMk/>
            <pc:sldMk cId="229694838" sldId="273"/>
            <ac:inkMk id="81" creationId="{2F9F921F-931B-4C31-B9A8-0B2C7ED0F1B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92"/>
          <ac:inkMkLst>
            <pc:docMk/>
            <pc:sldMk cId="229694838" sldId="273"/>
            <ac:inkMk id="82" creationId="{CEAB732C-C581-4C74-8AB6-7604D21968D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91"/>
          <ac:inkMkLst>
            <pc:docMk/>
            <pc:sldMk cId="229694838" sldId="273"/>
            <ac:inkMk id="83" creationId="{602AD405-A817-4BB7-950A-F3E8D16D414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90"/>
          <ac:inkMkLst>
            <pc:docMk/>
            <pc:sldMk cId="229694838" sldId="273"/>
            <ac:inkMk id="84" creationId="{AD063F9D-A2C8-4D47-A672-68B9B927D40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89"/>
          <ac:inkMkLst>
            <pc:docMk/>
            <pc:sldMk cId="229694838" sldId="273"/>
            <ac:inkMk id="85" creationId="{83A99E6F-B2E1-4ED2-9C8F-8EA563BE1CC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88"/>
          <ac:inkMkLst>
            <pc:docMk/>
            <pc:sldMk cId="229694838" sldId="273"/>
            <ac:inkMk id="86" creationId="{75D0A90A-BC9A-4041-82EB-EFF00C5EA56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87"/>
          <ac:inkMkLst>
            <pc:docMk/>
            <pc:sldMk cId="229694838" sldId="273"/>
            <ac:inkMk id="87" creationId="{2978952E-EA38-40FC-ADCF-121EEE0829A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86"/>
          <ac:inkMkLst>
            <pc:docMk/>
            <pc:sldMk cId="229694838" sldId="273"/>
            <ac:inkMk id="88" creationId="{05369A3D-56FB-497E-BAEE-ED701B5058C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85"/>
          <ac:inkMkLst>
            <pc:docMk/>
            <pc:sldMk cId="229694838" sldId="273"/>
            <ac:inkMk id="89" creationId="{5D1D9B52-AA5A-40A8-B087-F1E099924DB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19" v="184"/>
          <ac:inkMkLst>
            <pc:docMk/>
            <pc:sldMk cId="229694838" sldId="273"/>
            <ac:inkMk id="90" creationId="{B469D07E-7EC7-4DD6-9473-451E544A125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83"/>
          <ac:inkMkLst>
            <pc:docMk/>
            <pc:sldMk cId="229694838" sldId="273"/>
            <ac:inkMk id="91" creationId="{87B8E880-53D5-4880-99DC-1C76F30637B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82"/>
          <ac:inkMkLst>
            <pc:docMk/>
            <pc:sldMk cId="229694838" sldId="273"/>
            <ac:inkMk id="92" creationId="{0CF20A08-702A-4BD1-97F5-9C9A696631A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81"/>
          <ac:inkMkLst>
            <pc:docMk/>
            <pc:sldMk cId="229694838" sldId="273"/>
            <ac:inkMk id="93" creationId="{ADE0FAD9-EC76-4972-B0EB-535A34DD07F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80"/>
          <ac:inkMkLst>
            <pc:docMk/>
            <pc:sldMk cId="229694838" sldId="273"/>
            <ac:inkMk id="94" creationId="{E2E78346-44B9-414A-A07D-64AC68654F5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79"/>
          <ac:inkMkLst>
            <pc:docMk/>
            <pc:sldMk cId="229694838" sldId="273"/>
            <ac:inkMk id="95" creationId="{23880F5C-3704-4B9A-92A3-C53B0578828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78"/>
          <ac:inkMkLst>
            <pc:docMk/>
            <pc:sldMk cId="229694838" sldId="273"/>
            <ac:inkMk id="96" creationId="{6D7B14C4-B478-4727-B265-3C4A404DE30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77"/>
          <ac:inkMkLst>
            <pc:docMk/>
            <pc:sldMk cId="229694838" sldId="273"/>
            <ac:inkMk id="97" creationId="{07EB3E15-B3FE-4D5E-84F3-D2FD14671B5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76"/>
          <ac:inkMkLst>
            <pc:docMk/>
            <pc:sldMk cId="229694838" sldId="273"/>
            <ac:inkMk id="98" creationId="{48FD6ECD-BAC9-453E-9B16-DB6541470E5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75"/>
          <ac:inkMkLst>
            <pc:docMk/>
            <pc:sldMk cId="229694838" sldId="273"/>
            <ac:inkMk id="99" creationId="{C915C989-B44B-41FB-A9FB-26654F50D35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74"/>
          <ac:inkMkLst>
            <pc:docMk/>
            <pc:sldMk cId="229694838" sldId="273"/>
            <ac:inkMk id="100" creationId="{98295C52-E286-4896-A50F-9003488EA7D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503" v="173"/>
          <ac:inkMkLst>
            <pc:docMk/>
            <pc:sldMk cId="229694838" sldId="273"/>
            <ac:inkMk id="101" creationId="{BD227798-4EDD-4226-91A2-A62440D7CA2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39:26.488" v="172"/>
          <ac:inkMkLst>
            <pc:docMk/>
            <pc:sldMk cId="229694838" sldId="273"/>
            <ac:inkMk id="102" creationId="{45F3359C-735C-4C17-B30C-B68F864D52CC}"/>
          </ac:inkMkLst>
        </pc:inkChg>
      </pc:sldChg>
      <pc:sldChg chg="addSp delSp">
        <pc:chgData name="Maria Zafar" userId="S::maria.zafar@ucp.edu.pk::ac1be633-9544-487e-8245-7311934249c5" providerId="AD" clId="Web-{45E4E2AC-6515-9C74-26A6-D964A5A7367D}" dt="2021-04-29T06:53:27.315" v="545"/>
        <pc:sldMkLst>
          <pc:docMk/>
          <pc:sldMk cId="4029370741" sldId="319"/>
        </pc:sldMkLst>
        <pc:inkChg chg="add del">
          <ac:chgData name="Maria Zafar" userId="S::maria.zafar@ucp.edu.pk::ac1be633-9544-487e-8245-7311934249c5" providerId="AD" clId="Web-{45E4E2AC-6515-9C74-26A6-D964A5A7367D}" dt="2021-04-29T05:55:10.676" v="280"/>
          <ac:inkMkLst>
            <pc:docMk/>
            <pc:sldMk cId="4029370741" sldId="319"/>
            <ac:inkMk id="4" creationId="{1551D626-99E5-473B-B693-EB19D660B57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1:11.749" v="498"/>
          <ac:inkMkLst>
            <pc:docMk/>
            <pc:sldMk cId="4029370741" sldId="319"/>
            <ac:inkMk id="4" creationId="{1EC6E586-294E-4283-80E9-25062EADC0F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76" v="279"/>
          <ac:inkMkLst>
            <pc:docMk/>
            <pc:sldMk cId="4029370741" sldId="319"/>
            <ac:inkMk id="10" creationId="{2D6F4C46-5E09-443E-AE31-8C44378F26F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1:11.733" v="497"/>
          <ac:inkMkLst>
            <pc:docMk/>
            <pc:sldMk cId="4029370741" sldId="319"/>
            <ac:inkMk id="10" creationId="{B1ABD1B9-35A7-4010-8C72-C970B44B21F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1:11.733" v="496"/>
          <ac:inkMkLst>
            <pc:docMk/>
            <pc:sldMk cId="4029370741" sldId="319"/>
            <ac:inkMk id="11" creationId="{4639A717-1A62-44BD-9CD8-12D5E12437D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76" v="278"/>
          <ac:inkMkLst>
            <pc:docMk/>
            <pc:sldMk cId="4029370741" sldId="319"/>
            <ac:inkMk id="11" creationId="{FA010FC0-C269-4A04-9BDD-CCE7217E413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76" v="277"/>
          <ac:inkMkLst>
            <pc:docMk/>
            <pc:sldMk cId="4029370741" sldId="319"/>
            <ac:inkMk id="12" creationId="{3F2D7C8A-4ED7-4152-BE4F-B1124C14620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1:11.733" v="495"/>
          <ac:inkMkLst>
            <pc:docMk/>
            <pc:sldMk cId="4029370741" sldId="319"/>
            <ac:inkMk id="12" creationId="{94AAC600-03F6-4DFD-A683-075F80A06CD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76" v="276"/>
          <ac:inkMkLst>
            <pc:docMk/>
            <pc:sldMk cId="4029370741" sldId="319"/>
            <ac:inkMk id="13" creationId="{12D1B982-4482-4943-B104-90CC180AF44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1:11.733" v="494"/>
          <ac:inkMkLst>
            <pc:docMk/>
            <pc:sldMk cId="4029370741" sldId="319"/>
            <ac:inkMk id="13" creationId="{DDE2CC28-02D0-41A4-B193-8C98635B5EB0}"/>
          </ac:inkMkLst>
        </pc:inkChg>
        <pc:inkChg chg="add">
          <ac:chgData name="Maria Zafar" userId="S::maria.zafar@ucp.edu.pk::ac1be633-9544-487e-8245-7311934249c5" providerId="AD" clId="Web-{45E4E2AC-6515-9C74-26A6-D964A5A7367D}" dt="2021-04-29T05:52:27.501" v="215"/>
          <ac:inkMkLst>
            <pc:docMk/>
            <pc:sldMk cId="4029370741" sldId="319"/>
            <ac:inkMk id="14" creationId="{8B714EC6-3B8C-4F9A-9A4C-CA4EAB2FABF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1:22.468" v="499"/>
          <ac:inkMkLst>
            <pc:docMk/>
            <pc:sldMk cId="4029370741" sldId="319"/>
            <ac:inkMk id="15" creationId="{465F40D8-63F9-4625-942E-8D99C521A54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76" v="275"/>
          <ac:inkMkLst>
            <pc:docMk/>
            <pc:sldMk cId="4029370741" sldId="319"/>
            <ac:inkMk id="15" creationId="{96AB6C35-8A13-4D13-9919-4AE39B832C4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1:11.733" v="493"/>
          <ac:inkMkLst>
            <pc:docMk/>
            <pc:sldMk cId="4029370741" sldId="319"/>
            <ac:inkMk id="16" creationId="{23085D67-8AE2-48D3-AE72-B2F7C2F000C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74"/>
          <ac:inkMkLst>
            <pc:docMk/>
            <pc:sldMk cId="4029370741" sldId="319"/>
            <ac:inkMk id="16" creationId="{4F538EEE-2BE7-4EEE-B150-C42E436DDA0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315" v="545"/>
          <ac:inkMkLst>
            <pc:docMk/>
            <pc:sldMk cId="4029370741" sldId="319"/>
            <ac:inkMk id="17" creationId="{6648F5E0-DAA5-45B7-81BF-17FBDBE04C5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73"/>
          <ac:inkMkLst>
            <pc:docMk/>
            <pc:sldMk cId="4029370741" sldId="319"/>
            <ac:inkMk id="17" creationId="{82664A47-4D0B-4057-B0BA-EC1F84397A3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72"/>
          <ac:inkMkLst>
            <pc:docMk/>
            <pc:sldMk cId="4029370741" sldId="319"/>
            <ac:inkMk id="18" creationId="{2E5A5251-ECD5-46DE-96DB-55BD3D7FF1B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315" v="544"/>
          <ac:inkMkLst>
            <pc:docMk/>
            <pc:sldMk cId="4029370741" sldId="319"/>
            <ac:inkMk id="18" creationId="{B603CAF2-B88B-4B57-B099-95924EFCA7E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71"/>
          <ac:inkMkLst>
            <pc:docMk/>
            <pc:sldMk cId="4029370741" sldId="319"/>
            <ac:inkMk id="19" creationId="{976BC17D-12C2-41FA-B42B-C7D86A20FB2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315" v="543"/>
          <ac:inkMkLst>
            <pc:docMk/>
            <pc:sldMk cId="4029370741" sldId="319"/>
            <ac:inkMk id="19" creationId="{B5D97242-111E-4CDA-940D-2192AA3342A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42"/>
          <ac:inkMkLst>
            <pc:docMk/>
            <pc:sldMk cId="4029370741" sldId="319"/>
            <ac:inkMk id="20" creationId="{149ADB0F-6EBD-461B-9B05-30B5F7F6D2E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70"/>
          <ac:inkMkLst>
            <pc:docMk/>
            <pc:sldMk cId="4029370741" sldId="319"/>
            <ac:inkMk id="20" creationId="{B854368A-F8D1-4603-AF04-52D9851C45F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41"/>
          <ac:inkMkLst>
            <pc:docMk/>
            <pc:sldMk cId="4029370741" sldId="319"/>
            <ac:inkMk id="21" creationId="{015F2694-6657-471D-A21C-B350E01BADB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9"/>
          <ac:inkMkLst>
            <pc:docMk/>
            <pc:sldMk cId="4029370741" sldId="319"/>
            <ac:inkMk id="21" creationId="{BCE8A2BA-19F8-4905-9BED-652E3442706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40"/>
          <ac:inkMkLst>
            <pc:docMk/>
            <pc:sldMk cId="4029370741" sldId="319"/>
            <ac:inkMk id="22" creationId="{26ACEB6D-BE83-43B9-B21F-0111F30DE0E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8"/>
          <ac:inkMkLst>
            <pc:docMk/>
            <pc:sldMk cId="4029370741" sldId="319"/>
            <ac:inkMk id="22" creationId="{9378A1C8-4912-46E0-BCEC-CEAD65F3AA8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7"/>
          <ac:inkMkLst>
            <pc:docMk/>
            <pc:sldMk cId="4029370741" sldId="319"/>
            <ac:inkMk id="23" creationId="{B6C42EDF-A1F2-43A1-AE27-66C41F8CA39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39"/>
          <ac:inkMkLst>
            <pc:docMk/>
            <pc:sldMk cId="4029370741" sldId="319"/>
            <ac:inkMk id="23" creationId="{C99B02BC-45BA-46C1-8368-B1FF36DC3A3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38"/>
          <ac:inkMkLst>
            <pc:docMk/>
            <pc:sldMk cId="4029370741" sldId="319"/>
            <ac:inkMk id="24" creationId="{1FCAB564-8AA7-4FA6-B8D0-8C681C9DCD4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6"/>
          <ac:inkMkLst>
            <pc:docMk/>
            <pc:sldMk cId="4029370741" sldId="319"/>
            <ac:inkMk id="24" creationId="{ED5009D5-D3DF-4D7A-8118-5742BF172F0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37"/>
          <ac:inkMkLst>
            <pc:docMk/>
            <pc:sldMk cId="4029370741" sldId="319"/>
            <ac:inkMk id="25" creationId="{7740CAE9-6F00-48A6-84B0-FF725652BAC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5"/>
          <ac:inkMkLst>
            <pc:docMk/>
            <pc:sldMk cId="4029370741" sldId="319"/>
            <ac:inkMk id="25" creationId="{98DA25A3-ABC2-4D9C-B220-E0FB0F2AD77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36"/>
          <ac:inkMkLst>
            <pc:docMk/>
            <pc:sldMk cId="4029370741" sldId="319"/>
            <ac:inkMk id="26" creationId="{C6654566-8DBF-4023-B350-0437ED6ED72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4"/>
          <ac:inkMkLst>
            <pc:docMk/>
            <pc:sldMk cId="4029370741" sldId="319"/>
            <ac:inkMk id="26" creationId="{D9E213BA-1785-4B00-879B-54E0A20912D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35"/>
          <ac:inkMkLst>
            <pc:docMk/>
            <pc:sldMk cId="4029370741" sldId="319"/>
            <ac:inkMk id="27" creationId="{735AF808-34C1-4AA9-81AE-B1312C0AE22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3"/>
          <ac:inkMkLst>
            <pc:docMk/>
            <pc:sldMk cId="4029370741" sldId="319"/>
            <ac:inkMk id="27" creationId="{B6F05B39-4BA9-4C4A-9D78-B1D3EA59538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99" v="534"/>
          <ac:inkMkLst>
            <pc:docMk/>
            <pc:sldMk cId="4029370741" sldId="319"/>
            <ac:inkMk id="28" creationId="{56C49682-2157-43A1-8B52-C58320DC5A1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2"/>
          <ac:inkMkLst>
            <pc:docMk/>
            <pc:sldMk cId="4029370741" sldId="319"/>
            <ac:inkMk id="28" creationId="{B5A53603-44E5-4A6B-B890-2737562238B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1"/>
          <ac:inkMkLst>
            <pc:docMk/>
            <pc:sldMk cId="4029370741" sldId="319"/>
            <ac:inkMk id="29" creationId="{3932B44B-B33C-4928-999B-C120B1EB509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84" v="533"/>
          <ac:inkMkLst>
            <pc:docMk/>
            <pc:sldMk cId="4029370741" sldId="319"/>
            <ac:inkMk id="29" creationId="{AC180021-649E-42C7-9AD4-C5786A39D65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61" v="260"/>
          <ac:inkMkLst>
            <pc:docMk/>
            <pc:sldMk cId="4029370741" sldId="319"/>
            <ac:inkMk id="30" creationId="{48186E0B-1E8E-4426-BBD3-F912CA54207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84" v="532"/>
          <ac:inkMkLst>
            <pc:docMk/>
            <pc:sldMk cId="4029370741" sldId="319"/>
            <ac:inkMk id="30" creationId="{571DBEF1-A56C-4E3F-B93C-B2B7D15918B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9"/>
          <ac:inkMkLst>
            <pc:docMk/>
            <pc:sldMk cId="4029370741" sldId="319"/>
            <ac:inkMk id="31" creationId="{02144E19-2997-48E8-8E26-0320B9A026E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84" v="531"/>
          <ac:inkMkLst>
            <pc:docMk/>
            <pc:sldMk cId="4029370741" sldId="319"/>
            <ac:inkMk id="31" creationId="{44D9F96C-62C9-4A01-BA30-8C506EE2CFC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84" v="530"/>
          <ac:inkMkLst>
            <pc:docMk/>
            <pc:sldMk cId="4029370741" sldId="319"/>
            <ac:inkMk id="32" creationId="{212FBEA8-93A2-4E09-81BA-A64C9AD976E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8"/>
          <ac:inkMkLst>
            <pc:docMk/>
            <pc:sldMk cId="4029370741" sldId="319"/>
            <ac:inkMk id="32" creationId="{4A853999-12E3-4198-A8E0-2AAE1FDCBEF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84" v="529"/>
          <ac:inkMkLst>
            <pc:docMk/>
            <pc:sldMk cId="4029370741" sldId="319"/>
            <ac:inkMk id="33" creationId="{41E94042-F823-4787-BB3E-6526815567D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7"/>
          <ac:inkMkLst>
            <pc:docMk/>
            <pc:sldMk cId="4029370741" sldId="319"/>
            <ac:inkMk id="33" creationId="{FBA862FB-5E8B-4682-8042-2514A873F45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84" v="528"/>
          <ac:inkMkLst>
            <pc:docMk/>
            <pc:sldMk cId="4029370741" sldId="319"/>
            <ac:inkMk id="34" creationId="{CEF6974E-DB9D-4077-B230-1129E4FB166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6"/>
          <ac:inkMkLst>
            <pc:docMk/>
            <pc:sldMk cId="4029370741" sldId="319"/>
            <ac:inkMk id="34" creationId="{EFFE30C7-C921-4A0C-8818-585537FFFE4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84" v="527"/>
          <ac:inkMkLst>
            <pc:docMk/>
            <pc:sldMk cId="4029370741" sldId="319"/>
            <ac:inkMk id="35" creationId="{7C008C99-41AB-4D75-A1F8-9045B642765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5"/>
          <ac:inkMkLst>
            <pc:docMk/>
            <pc:sldMk cId="4029370741" sldId="319"/>
            <ac:inkMk id="35" creationId="{EC4495FF-D1CD-4E05-BF9B-DB94A0A1849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68" v="526"/>
          <ac:inkMkLst>
            <pc:docMk/>
            <pc:sldMk cId="4029370741" sldId="319"/>
            <ac:inkMk id="36" creationId="{28A2B9C2-59D4-44E9-9B79-0485005129A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4"/>
          <ac:inkMkLst>
            <pc:docMk/>
            <pc:sldMk cId="4029370741" sldId="319"/>
            <ac:inkMk id="36" creationId="{A4BE6455-D753-4104-9FA9-35405D6C56E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3"/>
          <ac:inkMkLst>
            <pc:docMk/>
            <pc:sldMk cId="4029370741" sldId="319"/>
            <ac:inkMk id="37" creationId="{257DD18F-2BCE-4EC3-9BAA-7A10A094EFD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68" v="525"/>
          <ac:inkMkLst>
            <pc:docMk/>
            <pc:sldMk cId="4029370741" sldId="319"/>
            <ac:inkMk id="37" creationId="{8374B3FE-3B95-4A60-AEA1-EAA530F5A6C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68" v="524"/>
          <ac:inkMkLst>
            <pc:docMk/>
            <pc:sldMk cId="4029370741" sldId="319"/>
            <ac:inkMk id="38" creationId="{E7E5B442-4B1A-4AE2-9BA1-0063B7C877C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2"/>
          <ac:inkMkLst>
            <pc:docMk/>
            <pc:sldMk cId="4029370741" sldId="319"/>
            <ac:inkMk id="38" creationId="{ED3C83B6-A6E4-4C6D-AC32-D4B14BF6B4B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1"/>
          <ac:inkMkLst>
            <pc:docMk/>
            <pc:sldMk cId="4029370741" sldId="319"/>
            <ac:inkMk id="39" creationId="{9A671AFB-CD4A-4CE3-9F92-3C7D4982D22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53:27.268" v="523"/>
          <ac:inkMkLst>
            <pc:docMk/>
            <pc:sldMk cId="4029370741" sldId="319"/>
            <ac:inkMk id="39" creationId="{C8F1033D-641C-4771-9F6D-AB4FD5AC9C5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50"/>
          <ac:inkMkLst>
            <pc:docMk/>
            <pc:sldMk cId="4029370741" sldId="319"/>
            <ac:inkMk id="40" creationId="{85F6F6CF-3B46-4EFA-AA15-C6D0070956D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49"/>
          <ac:inkMkLst>
            <pc:docMk/>
            <pc:sldMk cId="4029370741" sldId="319"/>
            <ac:inkMk id="41" creationId="{03EAF80F-9F7E-4F10-A3BA-7D2A584A863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48"/>
          <ac:inkMkLst>
            <pc:docMk/>
            <pc:sldMk cId="4029370741" sldId="319"/>
            <ac:inkMk id="42" creationId="{16D089F7-ED63-48B8-9A70-5C5C223E9FC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5:10.645" v="247"/>
          <ac:inkMkLst>
            <pc:docMk/>
            <pc:sldMk cId="4029370741" sldId="319"/>
            <ac:inkMk id="43" creationId="{4929F6CE-9261-4B60-B57B-F69798F1450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4:58.832" v="246"/>
          <ac:inkMkLst>
            <pc:docMk/>
            <pc:sldMk cId="4029370741" sldId="319"/>
            <ac:inkMk id="44" creationId="{734EAC4E-EFC0-4C6E-ADB4-528B1C0055B3}"/>
          </ac:inkMkLst>
        </pc:inkChg>
      </pc:sldChg>
      <pc:sldChg chg="addSp delSp">
        <pc:chgData name="Maria Zafar" userId="S::maria.zafar@ucp.edu.pk::ac1be633-9544-487e-8245-7311934249c5" providerId="AD" clId="Web-{45E4E2AC-6515-9C74-26A6-D964A5A7367D}" dt="2021-04-29T06:40:30.919" v="485"/>
        <pc:sldMkLst>
          <pc:docMk/>
          <pc:sldMk cId="2845662030" sldId="320"/>
        </pc:sldMkLst>
        <pc:inkChg chg="add">
          <ac:chgData name="Maria Zafar" userId="S::maria.zafar@ucp.edu.pk::ac1be633-9544-487e-8245-7311934249c5" providerId="AD" clId="Web-{45E4E2AC-6515-9C74-26A6-D964A5A7367D}" dt="2021-04-29T05:40:55.771" v="195"/>
          <ac:inkMkLst>
            <pc:docMk/>
            <pc:sldMk cId="2845662030" sldId="320"/>
            <ac:inkMk id="5" creationId="{CB0795A7-5361-49CD-B6BF-DF0340D89D6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41:49.897" v="209"/>
          <ac:inkMkLst>
            <pc:docMk/>
            <pc:sldMk cId="2845662030" sldId="320"/>
            <ac:inkMk id="6" creationId="{1328BC00-450F-47DB-B29B-59275A69A1E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89" v="479"/>
          <ac:inkMkLst>
            <pc:docMk/>
            <pc:sldMk cId="2845662030" sldId="320"/>
            <ac:inkMk id="6" creationId="{6726C9D0-BA8C-4F1A-AF9B-23787E822CB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41:49.897" v="208"/>
          <ac:inkMkLst>
            <pc:docMk/>
            <pc:sldMk cId="2845662030" sldId="320"/>
            <ac:inkMk id="7" creationId="{B6DA9763-D54D-4467-AA1C-CE61A2949E4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89" v="478"/>
          <ac:inkMkLst>
            <pc:docMk/>
            <pc:sldMk cId="2845662030" sldId="320"/>
            <ac:inkMk id="7" creationId="{F4076491-6566-4723-868E-FF3600878BD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89" v="477"/>
          <ac:inkMkLst>
            <pc:docMk/>
            <pc:sldMk cId="2845662030" sldId="320"/>
            <ac:inkMk id="8" creationId="{BA1EC47A-785C-4CB5-BBC3-2C95DEAA528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41:49.897" v="207"/>
          <ac:inkMkLst>
            <pc:docMk/>
            <pc:sldMk cId="2845662030" sldId="320"/>
            <ac:inkMk id="8" creationId="{F46AFD5B-444E-465E-BF62-7D8B17BF439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89" v="476"/>
          <ac:inkMkLst>
            <pc:docMk/>
            <pc:sldMk cId="2845662030" sldId="320"/>
            <ac:inkMk id="9" creationId="{2F6558E9-D65B-4B40-B15B-3C319C079C8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41:49.897" v="206"/>
          <ac:inkMkLst>
            <pc:docMk/>
            <pc:sldMk cId="2845662030" sldId="320"/>
            <ac:inkMk id="9" creationId="{CAC3C165-94EA-4BFB-BFB9-F2DE17AB09E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41:49.897" v="205"/>
          <ac:inkMkLst>
            <pc:docMk/>
            <pc:sldMk cId="2845662030" sldId="320"/>
            <ac:inkMk id="10" creationId="{3F452CBA-A721-4CD5-AEAF-13DBCCEA879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89" v="475"/>
          <ac:inkMkLst>
            <pc:docMk/>
            <pc:sldMk cId="2845662030" sldId="320"/>
            <ac:inkMk id="10" creationId="{E13384F9-CDE4-42EF-97F8-D2B1F168E60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41:49.897" v="204"/>
          <ac:inkMkLst>
            <pc:docMk/>
            <pc:sldMk cId="2845662030" sldId="320"/>
            <ac:inkMk id="11" creationId="{8C892532-ED6F-44DF-B197-73342919CFA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74" v="474"/>
          <ac:inkMkLst>
            <pc:docMk/>
            <pc:sldMk cId="2845662030" sldId="320"/>
            <ac:inkMk id="11" creationId="{C2D30814-450E-45B7-A9BA-2DBF285C276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74" v="473"/>
          <ac:inkMkLst>
            <pc:docMk/>
            <pc:sldMk cId="2845662030" sldId="320"/>
            <ac:inkMk id="12" creationId="{71403363-1D8F-4C63-828A-AC70BEF2B9B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41:49.881" v="203"/>
          <ac:inkMkLst>
            <pc:docMk/>
            <pc:sldMk cId="2845662030" sldId="320"/>
            <ac:inkMk id="12" creationId="{EB8E434B-5DC2-4DF5-B6A6-BD9F4354F50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74" v="472"/>
          <ac:inkMkLst>
            <pc:docMk/>
            <pc:sldMk cId="2845662030" sldId="320"/>
            <ac:inkMk id="13" creationId="{C89A76DE-F03C-4D7F-BA30-EA5525C1A7B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74" v="471"/>
          <ac:inkMkLst>
            <pc:docMk/>
            <pc:sldMk cId="2845662030" sldId="320"/>
            <ac:inkMk id="14" creationId="{F46D4AEA-8206-4AD5-877F-21452C01C46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74" v="470"/>
          <ac:inkMkLst>
            <pc:docMk/>
            <pc:sldMk cId="2845662030" sldId="320"/>
            <ac:inkMk id="15" creationId="{B5F3E9D5-E717-4F39-B3D2-BAB07A84D7B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39:26.574" v="469"/>
          <ac:inkMkLst>
            <pc:docMk/>
            <pc:sldMk cId="2845662030" sldId="320"/>
            <ac:inkMk id="16" creationId="{381A6DF9-EF13-49D5-91EA-45F1F3FB56B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40:30.919" v="485"/>
          <ac:inkMkLst>
            <pc:docMk/>
            <pc:sldMk cId="2845662030" sldId="320"/>
            <ac:inkMk id="17" creationId="{A454194D-3F98-4BE1-9422-0ED8E5B3C44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40:30.919" v="484"/>
          <ac:inkMkLst>
            <pc:docMk/>
            <pc:sldMk cId="2845662030" sldId="320"/>
            <ac:inkMk id="18" creationId="{5694AFF5-0A35-4566-B93F-674F179E7C4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40:30.919" v="483"/>
          <ac:inkMkLst>
            <pc:docMk/>
            <pc:sldMk cId="2845662030" sldId="320"/>
            <ac:inkMk id="19" creationId="{8ED1B19C-6A6D-4F2D-BE9B-B8CD9488EAE9}"/>
          </ac:inkMkLst>
        </pc:inkChg>
      </pc:sldChg>
      <pc:sldChg chg="addSp delSp">
        <pc:chgData name="Maria Zafar" userId="S::maria.zafar@ucp.edu.pk::ac1be633-9544-487e-8245-7311934249c5" providerId="AD" clId="Web-{45E4E2AC-6515-9C74-26A6-D964A5A7367D}" dt="2021-04-29T07:01:54.454" v="697"/>
        <pc:sldMkLst>
          <pc:docMk/>
          <pc:sldMk cId="447910750" sldId="321"/>
        </pc:sldMkLst>
        <pc:inkChg chg="add del">
          <ac:chgData name="Maria Zafar" userId="S::maria.zafar@ucp.edu.pk::ac1be633-9544-487e-8245-7311934249c5" providerId="AD" clId="Web-{45E4E2AC-6515-9C74-26A6-D964A5A7367D}" dt="2021-04-29T06:00:59.385" v="377"/>
          <ac:inkMkLst>
            <pc:docMk/>
            <pc:sldMk cId="447910750" sldId="321"/>
            <ac:inkMk id="4" creationId="{3EEF2BAD-8FB4-4A5C-ADD6-149B77A73BE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54" v="697"/>
          <ac:inkMkLst>
            <pc:docMk/>
            <pc:sldMk cId="447910750" sldId="321"/>
            <ac:inkMk id="4" creationId="{5E452947-D2C4-47CB-9A80-56E0E80AC19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54" v="696"/>
          <ac:inkMkLst>
            <pc:docMk/>
            <pc:sldMk cId="447910750" sldId="321"/>
            <ac:inkMk id="5" creationId="{0D994DFB-BEA7-4A7C-A62B-FBE235DA454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85" v="376"/>
          <ac:inkMkLst>
            <pc:docMk/>
            <pc:sldMk cId="447910750" sldId="321"/>
            <ac:inkMk id="5" creationId="{77290C1C-BE77-4747-98E7-5A85438DB97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85" v="375"/>
          <ac:inkMkLst>
            <pc:docMk/>
            <pc:sldMk cId="447910750" sldId="321"/>
            <ac:inkMk id="6" creationId="{7B5745D1-6F5F-4494-8351-960E5D47FAF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54" v="695"/>
          <ac:inkMkLst>
            <pc:docMk/>
            <pc:sldMk cId="447910750" sldId="321"/>
            <ac:inkMk id="6" creationId="{E73177E8-57CA-4BDB-811D-1F319C42317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85" v="374"/>
          <ac:inkMkLst>
            <pc:docMk/>
            <pc:sldMk cId="447910750" sldId="321"/>
            <ac:inkMk id="7" creationId="{3FF1F907-9AA3-4C2E-96C0-D373C112787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54" v="694"/>
          <ac:inkMkLst>
            <pc:docMk/>
            <pc:sldMk cId="447910750" sldId="321"/>
            <ac:inkMk id="7" creationId="{C020DB8D-E2F3-489D-8C02-118B957A0A2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54" v="693"/>
          <ac:inkMkLst>
            <pc:docMk/>
            <pc:sldMk cId="447910750" sldId="321"/>
            <ac:inkMk id="8" creationId="{23B3327B-5005-4156-B194-AA4A29C9424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5:57:22.257" v="287"/>
          <ac:inkMkLst>
            <pc:docMk/>
            <pc:sldMk cId="447910750" sldId="321"/>
            <ac:inkMk id="8" creationId="{386576D4-FD6B-4EC9-8FAF-55C1B2EFB5A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85" v="373"/>
          <ac:inkMkLst>
            <pc:docMk/>
            <pc:sldMk cId="447910750" sldId="321"/>
            <ac:inkMk id="9" creationId="{44EE30FB-20FD-4E7A-B9DD-BD80F889642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54" v="692"/>
          <ac:inkMkLst>
            <pc:docMk/>
            <pc:sldMk cId="447910750" sldId="321"/>
            <ac:inkMk id="9" creationId="{54AFB76C-0DEB-4429-A7B2-6F86ADB73C6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85" v="372"/>
          <ac:inkMkLst>
            <pc:docMk/>
            <pc:sldMk cId="447910750" sldId="321"/>
            <ac:inkMk id="10" creationId="{6E0C3510-9831-45E7-8E2B-EDD1967587D5}"/>
          </ac:inkMkLst>
        </pc:inkChg>
        <pc:inkChg chg="add">
          <ac:chgData name="Maria Zafar" userId="S::maria.zafar@ucp.edu.pk::ac1be633-9544-487e-8245-7311934249c5" providerId="AD" clId="Web-{45E4E2AC-6515-9C74-26A6-D964A5A7367D}" dt="2021-04-29T06:55:35.037" v="552"/>
          <ac:inkMkLst>
            <pc:docMk/>
            <pc:sldMk cId="447910750" sldId="321"/>
            <ac:inkMk id="10" creationId="{9088D1EC-3FA2-49CA-9894-50BB48CDF62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71"/>
          <ac:inkMkLst>
            <pc:docMk/>
            <pc:sldMk cId="447910750" sldId="321"/>
            <ac:inkMk id="11" creationId="{9D968A40-7DAE-47EF-9905-B51F4F131B3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54" v="691"/>
          <ac:inkMkLst>
            <pc:docMk/>
            <pc:sldMk cId="447910750" sldId="321"/>
            <ac:inkMk id="11" creationId="{ACFB0A1C-4FB0-45F1-A6EF-8133EF38C0F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70"/>
          <ac:inkMkLst>
            <pc:docMk/>
            <pc:sldMk cId="447910750" sldId="321"/>
            <ac:inkMk id="12" creationId="{083836BB-26C0-4764-8812-C41FA0140EA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90"/>
          <ac:inkMkLst>
            <pc:docMk/>
            <pc:sldMk cId="447910750" sldId="321"/>
            <ac:inkMk id="12" creationId="{64AFC58A-F950-468B-904A-9E42FB73745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9"/>
          <ac:inkMkLst>
            <pc:docMk/>
            <pc:sldMk cId="447910750" sldId="321"/>
            <ac:inkMk id="13" creationId="{162ED1AC-1C2F-4B65-B71A-59EF6A4BB88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9"/>
          <ac:inkMkLst>
            <pc:docMk/>
            <pc:sldMk cId="447910750" sldId="321"/>
            <ac:inkMk id="13" creationId="{8F906E49-EB58-408F-841D-4D58ECCD6E6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8"/>
          <ac:inkMkLst>
            <pc:docMk/>
            <pc:sldMk cId="447910750" sldId="321"/>
            <ac:inkMk id="14" creationId="{A11E9592-F01A-411C-B349-7570D926213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8"/>
          <ac:inkMkLst>
            <pc:docMk/>
            <pc:sldMk cId="447910750" sldId="321"/>
            <ac:inkMk id="14" creationId="{F941D057-06C8-466D-9C4B-DBA414B2087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7"/>
          <ac:inkMkLst>
            <pc:docMk/>
            <pc:sldMk cId="447910750" sldId="321"/>
            <ac:inkMk id="15" creationId="{E8DF5A1B-3A19-4AE2-8188-AF00CEF62D5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7"/>
          <ac:inkMkLst>
            <pc:docMk/>
            <pc:sldMk cId="447910750" sldId="321"/>
            <ac:inkMk id="15" creationId="{F0990F99-EA47-4828-A3B8-49811C3C0DA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6"/>
          <ac:inkMkLst>
            <pc:docMk/>
            <pc:sldMk cId="447910750" sldId="321"/>
            <ac:inkMk id="16" creationId="{389F5501-1257-4BF5-9693-1B8CC0DD411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6"/>
          <ac:inkMkLst>
            <pc:docMk/>
            <pc:sldMk cId="447910750" sldId="321"/>
            <ac:inkMk id="16" creationId="{92972AC5-393E-488E-8849-798D6C3885E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5"/>
          <ac:inkMkLst>
            <pc:docMk/>
            <pc:sldMk cId="447910750" sldId="321"/>
            <ac:inkMk id="17" creationId="{9927CA72-DBDB-4BA7-B7BC-7AECE0DBB91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5"/>
          <ac:inkMkLst>
            <pc:docMk/>
            <pc:sldMk cId="447910750" sldId="321"/>
            <ac:inkMk id="17" creationId="{FCADBDB4-8774-41B8-A1A2-31E40B15D1D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4"/>
          <ac:inkMkLst>
            <pc:docMk/>
            <pc:sldMk cId="447910750" sldId="321"/>
            <ac:inkMk id="18" creationId="{537C50CF-71AD-468D-AA6B-A2038DC084E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4"/>
          <ac:inkMkLst>
            <pc:docMk/>
            <pc:sldMk cId="447910750" sldId="321"/>
            <ac:inkMk id="18" creationId="{D39F64C1-D108-4172-B672-77C1113F2DA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3"/>
          <ac:inkMkLst>
            <pc:docMk/>
            <pc:sldMk cId="447910750" sldId="321"/>
            <ac:inkMk id="19" creationId="{738EA8BB-7CAE-4274-832B-ABE92322357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3"/>
          <ac:inkMkLst>
            <pc:docMk/>
            <pc:sldMk cId="447910750" sldId="321"/>
            <ac:inkMk id="19" creationId="{F09A9429-9899-4343-BC29-4BD9D9BC880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38" v="682"/>
          <ac:inkMkLst>
            <pc:docMk/>
            <pc:sldMk cId="447910750" sldId="321"/>
            <ac:inkMk id="20" creationId="{123292D6-8663-4BEE-A35F-838726C247E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2"/>
          <ac:inkMkLst>
            <pc:docMk/>
            <pc:sldMk cId="447910750" sldId="321"/>
            <ac:inkMk id="20" creationId="{E5E7A6B3-DD94-46B0-B5F4-DB57BD962FD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1"/>
          <ac:inkMkLst>
            <pc:docMk/>
            <pc:sldMk cId="447910750" sldId="321"/>
            <ac:inkMk id="21" creationId="{81CE14F6-19BB-4393-A1FE-FEE9E74195E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22" v="681"/>
          <ac:inkMkLst>
            <pc:docMk/>
            <pc:sldMk cId="447910750" sldId="321"/>
            <ac:inkMk id="21" creationId="{DD3A3257-209E-4AF3-B2D8-5117917DD9E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22" v="680"/>
          <ac:inkMkLst>
            <pc:docMk/>
            <pc:sldMk cId="447910750" sldId="321"/>
            <ac:inkMk id="22" creationId="{982FF298-4031-478C-AA90-1A4C08DE3C3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60"/>
          <ac:inkMkLst>
            <pc:docMk/>
            <pc:sldMk cId="447910750" sldId="321"/>
            <ac:inkMk id="22" creationId="{E5FCD66E-1085-4464-B0D8-35BAE8CEFC7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22" v="679"/>
          <ac:inkMkLst>
            <pc:docMk/>
            <pc:sldMk cId="447910750" sldId="321"/>
            <ac:inkMk id="23" creationId="{541766A0-FD25-4AA8-B365-E79748EB568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59"/>
          <ac:inkMkLst>
            <pc:docMk/>
            <pc:sldMk cId="447910750" sldId="321"/>
            <ac:inkMk id="23" creationId="{6A05C355-B2CD-4DF9-993B-C2B6F4AB5FB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58"/>
          <ac:inkMkLst>
            <pc:docMk/>
            <pc:sldMk cId="447910750" sldId="321"/>
            <ac:inkMk id="24" creationId="{729B935B-8A3F-444E-9D97-10F81970637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22" v="678"/>
          <ac:inkMkLst>
            <pc:docMk/>
            <pc:sldMk cId="447910750" sldId="321"/>
            <ac:inkMk id="24" creationId="{A303BACC-C5DC-418B-9464-3DB51653499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70" v="357"/>
          <ac:inkMkLst>
            <pc:docMk/>
            <pc:sldMk cId="447910750" sldId="321"/>
            <ac:inkMk id="25" creationId="{73A7AA9B-6EC2-4440-B79B-F1936468D10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22" v="677"/>
          <ac:inkMkLst>
            <pc:docMk/>
            <pc:sldMk cId="447910750" sldId="321"/>
            <ac:inkMk id="25" creationId="{EF7D4D26-376B-4563-9D34-BF5F9075743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22" v="676"/>
          <ac:inkMkLst>
            <pc:docMk/>
            <pc:sldMk cId="447910750" sldId="321"/>
            <ac:inkMk id="26" creationId="{0F6DBBCF-49B1-4C11-8A55-BD80A3D1E02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56"/>
          <ac:inkMkLst>
            <pc:docMk/>
            <pc:sldMk cId="447910750" sldId="321"/>
            <ac:inkMk id="26" creationId="{275721D1-CA1F-40DC-8D11-6B74AEC72AF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22" v="675"/>
          <ac:inkMkLst>
            <pc:docMk/>
            <pc:sldMk cId="447910750" sldId="321"/>
            <ac:inkMk id="27" creationId="{45951419-AEF6-41F9-87AE-03C3ABDA427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55"/>
          <ac:inkMkLst>
            <pc:docMk/>
            <pc:sldMk cId="447910750" sldId="321"/>
            <ac:inkMk id="27" creationId="{5CC26C7A-31BC-4DFA-80D3-6F4E9429A9E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54"/>
          <ac:inkMkLst>
            <pc:docMk/>
            <pc:sldMk cId="447910750" sldId="321"/>
            <ac:inkMk id="28" creationId="{56C7B99D-1AF5-48F9-B2A5-9F23757A00C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07" v="674"/>
          <ac:inkMkLst>
            <pc:docMk/>
            <pc:sldMk cId="447910750" sldId="321"/>
            <ac:inkMk id="28" creationId="{6D1378A8-36A3-4F54-8C34-B394D5F1BA8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53"/>
          <ac:inkMkLst>
            <pc:docMk/>
            <pc:sldMk cId="447910750" sldId="321"/>
            <ac:inkMk id="29" creationId="{909AF158-5D92-418E-B0C5-19D6934A661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07" v="673"/>
          <ac:inkMkLst>
            <pc:docMk/>
            <pc:sldMk cId="447910750" sldId="321"/>
            <ac:inkMk id="29" creationId="{C911186B-13AB-4BD6-810E-60B1E0DA207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07" v="672"/>
          <ac:inkMkLst>
            <pc:docMk/>
            <pc:sldMk cId="447910750" sldId="321"/>
            <ac:inkMk id="30" creationId="{2AF8289E-02B8-4FD2-A41D-1ED42BAC65A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52"/>
          <ac:inkMkLst>
            <pc:docMk/>
            <pc:sldMk cId="447910750" sldId="321"/>
            <ac:inkMk id="30" creationId="{F34E3A99-FD37-4A30-9196-347CABE2CC8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51"/>
          <ac:inkMkLst>
            <pc:docMk/>
            <pc:sldMk cId="447910750" sldId="321"/>
            <ac:inkMk id="31" creationId="{C085610C-0130-481B-8F6B-9A7A6B07143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07" v="671"/>
          <ac:inkMkLst>
            <pc:docMk/>
            <pc:sldMk cId="447910750" sldId="321"/>
            <ac:inkMk id="31" creationId="{D1CCE784-6D91-4F29-BCB3-A0CA91C0ACE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50"/>
          <ac:inkMkLst>
            <pc:docMk/>
            <pc:sldMk cId="447910750" sldId="321"/>
            <ac:inkMk id="32" creationId="{04B7DFF7-C222-4AC0-B9B0-CC126A34049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07" v="670"/>
          <ac:inkMkLst>
            <pc:docMk/>
            <pc:sldMk cId="447910750" sldId="321"/>
            <ac:inkMk id="32" creationId="{7348AA46-BBF0-42AC-A224-C68A300349F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49"/>
          <ac:inkMkLst>
            <pc:docMk/>
            <pc:sldMk cId="447910750" sldId="321"/>
            <ac:inkMk id="33" creationId="{2808415C-8867-43CD-95C9-5E8B87A4A00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07" v="669"/>
          <ac:inkMkLst>
            <pc:docMk/>
            <pc:sldMk cId="447910750" sldId="321"/>
            <ac:inkMk id="33" creationId="{D238F0EC-552B-409F-A422-32BAE7C5244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407" v="668"/>
          <ac:inkMkLst>
            <pc:docMk/>
            <pc:sldMk cId="447910750" sldId="321"/>
            <ac:inkMk id="34" creationId="{CAF5D4AA-F62D-4F36-A801-7DF5F380016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48"/>
          <ac:inkMkLst>
            <pc:docMk/>
            <pc:sldMk cId="447910750" sldId="321"/>
            <ac:inkMk id="34" creationId="{DBEA2ABE-06F8-4D3F-9F36-4CB1AC55727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47"/>
          <ac:inkMkLst>
            <pc:docMk/>
            <pc:sldMk cId="447910750" sldId="321"/>
            <ac:inkMk id="35" creationId="{0B4FC346-4467-4CE4-A7CF-CE15739AB10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91" v="667"/>
          <ac:inkMkLst>
            <pc:docMk/>
            <pc:sldMk cId="447910750" sldId="321"/>
            <ac:inkMk id="35" creationId="{82A83776-9339-4535-BE38-F7DD485354B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91" v="666"/>
          <ac:inkMkLst>
            <pc:docMk/>
            <pc:sldMk cId="447910750" sldId="321"/>
            <ac:inkMk id="36" creationId="{20EB5044-68EE-4288-A53D-E4B9C55711F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46"/>
          <ac:inkMkLst>
            <pc:docMk/>
            <pc:sldMk cId="447910750" sldId="321"/>
            <ac:inkMk id="36" creationId="{39CCA617-B87E-4CEF-B1D1-167AFDBBFFF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45"/>
          <ac:inkMkLst>
            <pc:docMk/>
            <pc:sldMk cId="447910750" sldId="321"/>
            <ac:inkMk id="37" creationId="{3826714C-8519-447E-AB1D-ADDDD1A14F7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91" v="665"/>
          <ac:inkMkLst>
            <pc:docMk/>
            <pc:sldMk cId="447910750" sldId="321"/>
            <ac:inkMk id="37" creationId="{9DF28CDB-BA5E-4162-8F92-7CB0795113F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91" v="664"/>
          <ac:inkMkLst>
            <pc:docMk/>
            <pc:sldMk cId="447910750" sldId="321"/>
            <ac:inkMk id="38" creationId="{3485BFCD-3A6E-4BEA-BA09-5FE68249903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44"/>
          <ac:inkMkLst>
            <pc:docMk/>
            <pc:sldMk cId="447910750" sldId="321"/>
            <ac:inkMk id="38" creationId="{83DB6515-4EE3-4C46-8FB1-89954FA1E7A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54" v="343"/>
          <ac:inkMkLst>
            <pc:docMk/>
            <pc:sldMk cId="447910750" sldId="321"/>
            <ac:inkMk id="39" creationId="{190F2A47-4E70-4817-A1BD-C09D85E2546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75" v="663"/>
          <ac:inkMkLst>
            <pc:docMk/>
            <pc:sldMk cId="447910750" sldId="321"/>
            <ac:inkMk id="39" creationId="{91A1E725-9244-43B2-9ABD-987ED265FD9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42"/>
          <ac:inkMkLst>
            <pc:docMk/>
            <pc:sldMk cId="447910750" sldId="321"/>
            <ac:inkMk id="40" creationId="{0C10E9DE-9495-42D7-A11E-8AFE936A064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75" v="662"/>
          <ac:inkMkLst>
            <pc:docMk/>
            <pc:sldMk cId="447910750" sldId="321"/>
            <ac:inkMk id="40" creationId="{0C6A8DF2-A36C-4A47-944B-ECFB505F233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75" v="661"/>
          <ac:inkMkLst>
            <pc:docMk/>
            <pc:sldMk cId="447910750" sldId="321"/>
            <ac:inkMk id="41" creationId="{007569BE-DBD9-481F-BF27-56D10E1B692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41"/>
          <ac:inkMkLst>
            <pc:docMk/>
            <pc:sldMk cId="447910750" sldId="321"/>
            <ac:inkMk id="41" creationId="{F654EAFB-69B0-4909-89A6-FB86A7B2309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40"/>
          <ac:inkMkLst>
            <pc:docMk/>
            <pc:sldMk cId="447910750" sldId="321"/>
            <ac:inkMk id="42" creationId="{378DB690-7214-451D-B863-26042B9EC42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75" v="660"/>
          <ac:inkMkLst>
            <pc:docMk/>
            <pc:sldMk cId="447910750" sldId="321"/>
            <ac:inkMk id="42" creationId="{EE832600-FF5C-4E0C-8FB2-CC7A30BE36D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9"/>
          <ac:inkMkLst>
            <pc:docMk/>
            <pc:sldMk cId="447910750" sldId="321"/>
            <ac:inkMk id="43" creationId="{6AFE4C2E-46BC-46F3-9375-86EB59664BB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75" v="659"/>
          <ac:inkMkLst>
            <pc:docMk/>
            <pc:sldMk cId="447910750" sldId="321"/>
            <ac:inkMk id="43" creationId="{EAE21FB0-A653-482E-8AFC-6FDB073F4B9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60" v="658"/>
          <ac:inkMkLst>
            <pc:docMk/>
            <pc:sldMk cId="447910750" sldId="321"/>
            <ac:inkMk id="44" creationId="{03C37900-5379-469F-84B8-CC9D3F44BDF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8"/>
          <ac:inkMkLst>
            <pc:docMk/>
            <pc:sldMk cId="447910750" sldId="321"/>
            <ac:inkMk id="44" creationId="{B9BE7261-CB91-4EDA-81B2-58839F12F3A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60" v="657"/>
          <ac:inkMkLst>
            <pc:docMk/>
            <pc:sldMk cId="447910750" sldId="321"/>
            <ac:inkMk id="45" creationId="{39BEAB68-9DE1-48E8-9690-78AECB051CB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7"/>
          <ac:inkMkLst>
            <pc:docMk/>
            <pc:sldMk cId="447910750" sldId="321"/>
            <ac:inkMk id="45" creationId="{57F2755F-0BA5-4681-8FB1-1F059F922C2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60" v="656"/>
          <ac:inkMkLst>
            <pc:docMk/>
            <pc:sldMk cId="447910750" sldId="321"/>
            <ac:inkMk id="46" creationId="{3CF79D4E-356D-4DA3-BBEB-4BE03426565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6"/>
          <ac:inkMkLst>
            <pc:docMk/>
            <pc:sldMk cId="447910750" sldId="321"/>
            <ac:inkMk id="46" creationId="{B3FACBFF-E411-41BB-8EB7-A6D17A27E3C3}"/>
          </ac:inkMkLst>
        </pc:inkChg>
        <pc:inkChg chg="add">
          <ac:chgData name="Maria Zafar" userId="S::maria.zafar@ucp.edu.pk::ac1be633-9544-487e-8245-7311934249c5" providerId="AD" clId="Web-{45E4E2AC-6515-9C74-26A6-D964A5A7367D}" dt="2021-04-29T06:00:07.353" v="325"/>
          <ac:inkMkLst>
            <pc:docMk/>
            <pc:sldMk cId="447910750" sldId="321"/>
            <ac:inkMk id="47" creationId="{E17D323B-0FC1-4CAE-8128-AA323E6A078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44" v="655"/>
          <ac:inkMkLst>
            <pc:docMk/>
            <pc:sldMk cId="447910750" sldId="321"/>
            <ac:inkMk id="48" creationId="{8A63D7C1-AD32-4356-8932-3025EAF25E5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5"/>
          <ac:inkMkLst>
            <pc:docMk/>
            <pc:sldMk cId="447910750" sldId="321"/>
            <ac:inkMk id="48" creationId="{E9439A74-E92F-4367-9D35-0E7C290D3D2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4"/>
          <ac:inkMkLst>
            <pc:docMk/>
            <pc:sldMk cId="447910750" sldId="321"/>
            <ac:inkMk id="49" creationId="{15930019-144E-4A74-BE32-57E3F32C91B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44" v="654"/>
          <ac:inkMkLst>
            <pc:docMk/>
            <pc:sldMk cId="447910750" sldId="321"/>
            <ac:inkMk id="49" creationId="{CC444473-2C83-47E9-A34C-2B04E1ECD84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3"/>
          <ac:inkMkLst>
            <pc:docMk/>
            <pc:sldMk cId="447910750" sldId="321"/>
            <ac:inkMk id="50" creationId="{328FC211-EF60-4456-B677-CCCBCC128CB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44" v="653"/>
          <ac:inkMkLst>
            <pc:docMk/>
            <pc:sldMk cId="447910750" sldId="321"/>
            <ac:inkMk id="50" creationId="{C78E0A55-FD45-43C9-B5CA-D23E79145F1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39" v="332"/>
          <ac:inkMkLst>
            <pc:docMk/>
            <pc:sldMk cId="447910750" sldId="321"/>
            <ac:inkMk id="51" creationId="{66DE57F8-7F1C-47A9-8DEA-64DB6A23B46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52"/>
          <ac:inkMkLst>
            <pc:docMk/>
            <pc:sldMk cId="447910750" sldId="321"/>
            <ac:inkMk id="51" creationId="{ADF9B8A2-B3C6-454A-A679-C1E690F390C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0:59.323" v="331"/>
          <ac:inkMkLst>
            <pc:docMk/>
            <pc:sldMk cId="447910750" sldId="321"/>
            <ac:inkMk id="52" creationId="{B0808EE2-97C4-4807-B3B1-4209C770AF7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51"/>
          <ac:inkMkLst>
            <pc:docMk/>
            <pc:sldMk cId="447910750" sldId="321"/>
            <ac:inkMk id="52" creationId="{C46A95BB-6E53-4798-8749-BF0E8B4D411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50"/>
          <ac:inkMkLst>
            <pc:docMk/>
            <pc:sldMk cId="447910750" sldId="321"/>
            <ac:inkMk id="53" creationId="{3A88CBF6-5B27-466F-9C95-88799753F32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49"/>
          <ac:inkMkLst>
            <pc:docMk/>
            <pc:sldMk cId="447910750" sldId="321"/>
            <ac:inkMk id="54" creationId="{86AE4D90-0389-4EDC-ADDD-5C404DBC57B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48"/>
          <ac:inkMkLst>
            <pc:docMk/>
            <pc:sldMk cId="447910750" sldId="321"/>
            <ac:inkMk id="55" creationId="{011C9CEB-B45D-4E35-A9AB-BE32AB0E2BF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47"/>
          <ac:inkMkLst>
            <pc:docMk/>
            <pc:sldMk cId="447910750" sldId="321"/>
            <ac:inkMk id="56" creationId="{F9AEADA6-47C5-40F9-90CD-8FF5335B537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46"/>
          <ac:inkMkLst>
            <pc:docMk/>
            <pc:sldMk cId="447910750" sldId="321"/>
            <ac:inkMk id="57" creationId="{060A456D-F4A3-4B6A-95C0-95EFD0D3292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45"/>
          <ac:inkMkLst>
            <pc:docMk/>
            <pc:sldMk cId="447910750" sldId="321"/>
            <ac:inkMk id="58" creationId="{65E4DC3E-86A4-462F-93B7-D918D4109EF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44"/>
          <ac:inkMkLst>
            <pc:docMk/>
            <pc:sldMk cId="447910750" sldId="321"/>
            <ac:inkMk id="59" creationId="{3C39F834-BC6F-4A77-96B8-B96C9D3442C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29" v="643"/>
          <ac:inkMkLst>
            <pc:docMk/>
            <pc:sldMk cId="447910750" sldId="321"/>
            <ac:inkMk id="60" creationId="{14B7C34C-ACA4-4885-8E02-299FEA61E24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13" v="642"/>
          <ac:inkMkLst>
            <pc:docMk/>
            <pc:sldMk cId="447910750" sldId="321"/>
            <ac:inkMk id="61" creationId="{B6C9A0F4-867F-4CB5-AC52-5DD4BF5B4C6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13" v="641"/>
          <ac:inkMkLst>
            <pc:docMk/>
            <pc:sldMk cId="447910750" sldId="321"/>
            <ac:inkMk id="62" creationId="{C3CF9D23-A970-4FFA-8E4F-B1C224ADAA4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13" v="640"/>
          <ac:inkMkLst>
            <pc:docMk/>
            <pc:sldMk cId="447910750" sldId="321"/>
            <ac:inkMk id="63" creationId="{EF87F4F7-8EBE-48BE-887D-8B2F22B8AD8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13" v="639"/>
          <ac:inkMkLst>
            <pc:docMk/>
            <pc:sldMk cId="447910750" sldId="321"/>
            <ac:inkMk id="64" creationId="{DC6BF28D-2B76-4C5C-92A9-7511EEFAF37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13" v="638"/>
          <ac:inkMkLst>
            <pc:docMk/>
            <pc:sldMk cId="447910750" sldId="321"/>
            <ac:inkMk id="65" creationId="{B63C5D2B-58DB-42C8-9B3F-A6FA3C68F39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13" v="637"/>
          <ac:inkMkLst>
            <pc:docMk/>
            <pc:sldMk cId="447910750" sldId="321"/>
            <ac:inkMk id="66" creationId="{4CB1ECA3-2318-481A-BF77-969EFEE6AD0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313" v="636"/>
          <ac:inkMkLst>
            <pc:docMk/>
            <pc:sldMk cId="447910750" sldId="321"/>
            <ac:inkMk id="67" creationId="{DA7EDAA3-EB5A-48B6-82AF-28DCAC9E1ED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97" v="635"/>
          <ac:inkMkLst>
            <pc:docMk/>
            <pc:sldMk cId="447910750" sldId="321"/>
            <ac:inkMk id="68" creationId="{D01993B0-0D17-41C8-9F1D-45D980FB65D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97" v="634"/>
          <ac:inkMkLst>
            <pc:docMk/>
            <pc:sldMk cId="447910750" sldId="321"/>
            <ac:inkMk id="69" creationId="{6A52AE1A-E966-42CC-B99F-97694DBFE3B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97" v="633"/>
          <ac:inkMkLst>
            <pc:docMk/>
            <pc:sldMk cId="447910750" sldId="321"/>
            <ac:inkMk id="70" creationId="{685ABDA0-8BC3-493E-A2B3-69CA2730394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97" v="632"/>
          <ac:inkMkLst>
            <pc:docMk/>
            <pc:sldMk cId="447910750" sldId="321"/>
            <ac:inkMk id="71" creationId="{7DF8DEB4-9C90-40D9-B405-5A85CB15A09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97" v="631"/>
          <ac:inkMkLst>
            <pc:docMk/>
            <pc:sldMk cId="447910750" sldId="321"/>
            <ac:inkMk id="72" creationId="{6D02FC38-1BFA-4DDE-B6D4-1F1D3154783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82" v="630"/>
          <ac:inkMkLst>
            <pc:docMk/>
            <pc:sldMk cId="447910750" sldId="321"/>
            <ac:inkMk id="73" creationId="{C8C6BC5A-5E36-4E49-B0BD-4A4E99A4619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82" v="629"/>
          <ac:inkMkLst>
            <pc:docMk/>
            <pc:sldMk cId="447910750" sldId="321"/>
            <ac:inkMk id="74" creationId="{B0E60331-E56F-45CF-A29E-176AFA107DD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82" v="628"/>
          <ac:inkMkLst>
            <pc:docMk/>
            <pc:sldMk cId="447910750" sldId="321"/>
            <ac:inkMk id="75" creationId="{2C380A44-E8C8-467D-BA8A-B8046BFBE13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82" v="627"/>
          <ac:inkMkLst>
            <pc:docMk/>
            <pc:sldMk cId="447910750" sldId="321"/>
            <ac:inkMk id="76" creationId="{A9441485-DF33-4F52-BFC3-49B2B782AA6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82" v="626"/>
          <ac:inkMkLst>
            <pc:docMk/>
            <pc:sldMk cId="447910750" sldId="321"/>
            <ac:inkMk id="77" creationId="{B18C7274-6BC1-4412-AD22-6700CBD8881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66" v="625"/>
          <ac:inkMkLst>
            <pc:docMk/>
            <pc:sldMk cId="447910750" sldId="321"/>
            <ac:inkMk id="78" creationId="{7F7D796D-22F5-4245-BB07-C3A8AC2D46C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66" v="624"/>
          <ac:inkMkLst>
            <pc:docMk/>
            <pc:sldMk cId="447910750" sldId="321"/>
            <ac:inkMk id="79" creationId="{15C3265D-17A0-44DF-A1AC-615CEC7B219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01:54.266" v="623"/>
          <ac:inkMkLst>
            <pc:docMk/>
            <pc:sldMk cId="447910750" sldId="321"/>
            <ac:inkMk id="80" creationId="{97E7A82F-98EF-439E-B8A6-802CC9CFB36E}"/>
          </ac:inkMkLst>
        </pc:inkChg>
        <pc:inkChg chg="add">
          <ac:chgData name="Maria Zafar" userId="S::maria.zafar@ucp.edu.pk::ac1be633-9544-487e-8245-7311934249c5" providerId="AD" clId="Web-{45E4E2AC-6515-9C74-26A6-D964A5A7367D}" dt="2021-04-29T07:01:01.421" v="622"/>
          <ac:inkMkLst>
            <pc:docMk/>
            <pc:sldMk cId="447910750" sldId="321"/>
            <ac:inkMk id="81" creationId="{43DF5353-1AE1-49A6-9A82-AB031BADCA44}"/>
          </ac:inkMkLst>
        </pc:inkChg>
      </pc:sldChg>
      <pc:sldChg chg="addSp delSp">
        <pc:chgData name="Maria Zafar" userId="S::maria.zafar@ucp.edu.pk::ac1be633-9544-487e-8245-7311934249c5" providerId="AD" clId="Web-{45E4E2AC-6515-9C74-26A6-D964A5A7367D}" dt="2021-04-29T07:14:26.614" v="799"/>
        <pc:sldMkLst>
          <pc:docMk/>
          <pc:sldMk cId="3320130087" sldId="323"/>
        </pc:sldMkLst>
        <pc:inkChg chg="add del">
          <ac:chgData name="Maria Zafar" userId="S::maria.zafar@ucp.edu.pk::ac1be633-9544-487e-8245-7311934249c5" providerId="AD" clId="Web-{45E4E2AC-6515-9C74-26A6-D964A5A7367D}" dt="2021-04-29T07:12:00.110" v="734"/>
          <ac:inkMkLst>
            <pc:docMk/>
            <pc:sldMk cId="3320130087" sldId="323"/>
            <ac:inkMk id="7" creationId="{AEFA589D-0C69-4C8B-8A32-218F9079EF7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73" v="457"/>
          <ac:inkMkLst>
            <pc:docMk/>
            <pc:sldMk cId="3320130087" sldId="323"/>
            <ac:inkMk id="7" creationId="{EA8CBE5B-E122-47B4-A1FD-A8478279DD7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2:00.095" v="733"/>
          <ac:inkMkLst>
            <pc:docMk/>
            <pc:sldMk cId="3320130087" sldId="323"/>
            <ac:inkMk id="8" creationId="{48BE0615-D680-488D-A1A5-912678F5F09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56"/>
          <ac:inkMkLst>
            <pc:docMk/>
            <pc:sldMk cId="3320130087" sldId="323"/>
            <ac:inkMk id="8" creationId="{B0278C7B-4807-4441-B88E-052617B541A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2:00.860" v="735"/>
          <ac:inkMkLst>
            <pc:docMk/>
            <pc:sldMk cId="3320130087" sldId="323"/>
            <ac:inkMk id="9" creationId="{622FECD6-FC08-4DF2-956E-9C13EE753B7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55"/>
          <ac:inkMkLst>
            <pc:docMk/>
            <pc:sldMk cId="3320130087" sldId="323"/>
            <ac:inkMk id="9" creationId="{9286649F-6721-47C0-8776-7D0A5E58CDC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54"/>
          <ac:inkMkLst>
            <pc:docMk/>
            <pc:sldMk cId="3320130087" sldId="323"/>
            <ac:inkMk id="10" creationId="{C87965CE-C196-43E8-8BDD-43EA6EE2BA3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2:01.845" v="736"/>
          <ac:inkMkLst>
            <pc:docMk/>
            <pc:sldMk cId="3320130087" sldId="323"/>
            <ac:inkMk id="10" creationId="{E0ED7F5E-55A2-4C63-BF9A-EDC7DAC5121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53"/>
          <ac:inkMkLst>
            <pc:docMk/>
            <pc:sldMk cId="3320130087" sldId="323"/>
            <ac:inkMk id="11" creationId="{45CE8FDE-AB9A-4593-8BED-6299CE56D1E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86"/>
          <ac:inkMkLst>
            <pc:docMk/>
            <pc:sldMk cId="3320130087" sldId="323"/>
            <ac:inkMk id="11" creationId="{77DFD5CC-65E8-465C-908E-104F2BD8229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85"/>
          <ac:inkMkLst>
            <pc:docMk/>
            <pc:sldMk cId="3320130087" sldId="323"/>
            <ac:inkMk id="12" creationId="{7188F08B-24C7-4863-9517-B7587C0D677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52"/>
          <ac:inkMkLst>
            <pc:docMk/>
            <pc:sldMk cId="3320130087" sldId="323"/>
            <ac:inkMk id="12" creationId="{DAFAF1FE-FD1E-48AB-B62C-55263BDBA72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84"/>
          <ac:inkMkLst>
            <pc:docMk/>
            <pc:sldMk cId="3320130087" sldId="323"/>
            <ac:inkMk id="13" creationId="{C83335BE-2975-4CEE-A2B6-5093CA2955F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51"/>
          <ac:inkMkLst>
            <pc:docMk/>
            <pc:sldMk cId="3320130087" sldId="323"/>
            <ac:inkMk id="13" creationId="{CB7B089F-C36A-433F-8F55-6B286958325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83"/>
          <ac:inkMkLst>
            <pc:docMk/>
            <pc:sldMk cId="3320130087" sldId="323"/>
            <ac:inkMk id="14" creationId="{4CDA6B0E-AE96-4BF1-9F30-B9D0368DE29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8:49.409" v="421"/>
          <ac:inkMkLst>
            <pc:docMk/>
            <pc:sldMk cId="3320130087" sldId="323"/>
            <ac:inkMk id="14" creationId="{D15C6039-6D6F-45DC-8DDF-14B57C70DDE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9:13.488" v="422"/>
          <ac:inkMkLst>
            <pc:docMk/>
            <pc:sldMk cId="3320130087" sldId="323"/>
            <ac:inkMk id="15" creationId="{16C49EC5-9212-48FF-936B-5185E16E654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82"/>
          <ac:inkMkLst>
            <pc:docMk/>
            <pc:sldMk cId="3320130087" sldId="323"/>
            <ac:inkMk id="15" creationId="{C8DA2681-B7D4-490A-9C11-7C294FD9442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50"/>
          <ac:inkMkLst>
            <pc:docMk/>
            <pc:sldMk cId="3320130087" sldId="323"/>
            <ac:inkMk id="16" creationId="{41AFAF40-54B0-4C8F-BDE5-BA1033D23B5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81"/>
          <ac:inkMkLst>
            <pc:docMk/>
            <pc:sldMk cId="3320130087" sldId="323"/>
            <ac:inkMk id="16" creationId="{4C9700B0-C184-4BEA-B0B9-BFCDD4086AD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80"/>
          <ac:inkMkLst>
            <pc:docMk/>
            <pc:sldMk cId="3320130087" sldId="323"/>
            <ac:inkMk id="17" creationId="{86A2BBB8-10D5-4882-BE2B-22BF54772D8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49"/>
          <ac:inkMkLst>
            <pc:docMk/>
            <pc:sldMk cId="3320130087" sldId="323"/>
            <ac:inkMk id="17" creationId="{E1FB6322-D75E-4BAD-8A03-92A18B27476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79"/>
          <ac:inkMkLst>
            <pc:docMk/>
            <pc:sldMk cId="3320130087" sldId="323"/>
            <ac:inkMk id="18" creationId="{A4968662-F1B2-441A-AF3F-A1D651DEADB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48"/>
          <ac:inkMkLst>
            <pc:docMk/>
            <pc:sldMk cId="3320130087" sldId="323"/>
            <ac:inkMk id="18" creationId="{A7BF6B2F-E9E7-4153-BFFE-623CC410FEA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95" v="778"/>
          <ac:inkMkLst>
            <pc:docMk/>
            <pc:sldMk cId="3320130087" sldId="323"/>
            <ac:inkMk id="19" creationId="{CDA2CE0C-DCA5-4FFA-97AC-9872A2C5E95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47"/>
          <ac:inkMkLst>
            <pc:docMk/>
            <pc:sldMk cId="3320130087" sldId="323"/>
            <ac:inkMk id="19" creationId="{D52AB35E-5995-4690-B94B-5A1E3FE54E0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46"/>
          <ac:inkMkLst>
            <pc:docMk/>
            <pc:sldMk cId="3320130087" sldId="323"/>
            <ac:inkMk id="20" creationId="{6DBCE80F-9693-487E-981E-4907AB85AAC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7"/>
          <ac:inkMkLst>
            <pc:docMk/>
            <pc:sldMk cId="3320130087" sldId="323"/>
            <ac:inkMk id="20" creationId="{8AB0F7E8-E6D3-45DC-B2B8-2A4EC38C8DB9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6"/>
          <ac:inkMkLst>
            <pc:docMk/>
            <pc:sldMk cId="3320130087" sldId="323"/>
            <ac:inkMk id="21" creationId="{DF7C7B3D-C60C-48AA-9BF4-03F2C962ACD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58" v="445"/>
          <ac:inkMkLst>
            <pc:docMk/>
            <pc:sldMk cId="3320130087" sldId="323"/>
            <ac:inkMk id="21" creationId="{F050FFDD-A710-4579-B6E8-F58FAE1F2FD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44"/>
          <ac:inkMkLst>
            <pc:docMk/>
            <pc:sldMk cId="3320130087" sldId="323"/>
            <ac:inkMk id="22" creationId="{B4EE9E5C-D8EF-4F73-BCB4-C66404F8D15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5"/>
          <ac:inkMkLst>
            <pc:docMk/>
            <pc:sldMk cId="3320130087" sldId="323"/>
            <ac:inkMk id="22" creationId="{B7FE784B-3CC7-4BBE-9FE9-D769C4353CC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4"/>
          <ac:inkMkLst>
            <pc:docMk/>
            <pc:sldMk cId="3320130087" sldId="323"/>
            <ac:inkMk id="23" creationId="{D5668918-0A08-46FD-92A1-6A8B3BBCB62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43"/>
          <ac:inkMkLst>
            <pc:docMk/>
            <pc:sldMk cId="3320130087" sldId="323"/>
            <ac:inkMk id="23" creationId="{EE7E4D56-03DE-4666-85FA-852C328787E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3"/>
          <ac:inkMkLst>
            <pc:docMk/>
            <pc:sldMk cId="3320130087" sldId="323"/>
            <ac:inkMk id="24" creationId="{82E6C6E0-661B-486E-8EEC-6524A1F2F2C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42"/>
          <ac:inkMkLst>
            <pc:docMk/>
            <pc:sldMk cId="3320130087" sldId="323"/>
            <ac:inkMk id="24" creationId="{D4C25C06-119E-425A-B399-A8EEA5AC3BF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41"/>
          <ac:inkMkLst>
            <pc:docMk/>
            <pc:sldMk cId="3320130087" sldId="323"/>
            <ac:inkMk id="25" creationId="{0BDAB592-213C-4E3B-A295-8464BFECBA48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0:28.467" v="716"/>
          <ac:inkMkLst>
            <pc:docMk/>
            <pc:sldMk cId="3320130087" sldId="323"/>
            <ac:inkMk id="25" creationId="{B6A13DEF-AF28-40C2-8AA2-4F81EBA8EC70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0:30.186" v="717"/>
          <ac:inkMkLst>
            <pc:docMk/>
            <pc:sldMk cId="3320130087" sldId="323"/>
            <ac:inkMk id="26" creationId="{2DA335FC-7E90-4252-8AB7-AAE9F860A17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40"/>
          <ac:inkMkLst>
            <pc:docMk/>
            <pc:sldMk cId="3320130087" sldId="323"/>
            <ac:inkMk id="26" creationId="{A0757348-B8C5-4575-A47F-6289AE07F871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0:32.233" v="718"/>
          <ac:inkMkLst>
            <pc:docMk/>
            <pc:sldMk cId="3320130087" sldId="323"/>
            <ac:inkMk id="27" creationId="{B84440B1-EBFC-483B-B8DC-E2AD4CA79AE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9"/>
          <ac:inkMkLst>
            <pc:docMk/>
            <pc:sldMk cId="3320130087" sldId="323"/>
            <ac:inkMk id="27" creationId="{D25C1AC1-BB04-4D84-83B5-71A9A895C5F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8"/>
          <ac:inkMkLst>
            <pc:docMk/>
            <pc:sldMk cId="3320130087" sldId="323"/>
            <ac:inkMk id="28" creationId="{5875CB32-6D58-4E3E-949D-7D2C909EBEEB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0:33.921" v="719"/>
          <ac:inkMkLst>
            <pc:docMk/>
            <pc:sldMk cId="3320130087" sldId="323"/>
            <ac:inkMk id="28" creationId="{E7FACCED-CC85-40CC-9DCA-645BEBF919E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7"/>
          <ac:inkMkLst>
            <pc:docMk/>
            <pc:sldMk cId="3320130087" sldId="323"/>
            <ac:inkMk id="29" creationId="{072CAD7E-1E27-4F0B-A403-80CD41895B2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2"/>
          <ac:inkMkLst>
            <pc:docMk/>
            <pc:sldMk cId="3320130087" sldId="323"/>
            <ac:inkMk id="29" creationId="{6171AFEC-E551-40A2-9BA5-B3FDD6CBFAA4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1"/>
          <ac:inkMkLst>
            <pc:docMk/>
            <pc:sldMk cId="3320130087" sldId="323"/>
            <ac:inkMk id="30" creationId="{6799A288-275A-4F4E-B7F7-29B9949C2BA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6"/>
          <ac:inkMkLst>
            <pc:docMk/>
            <pc:sldMk cId="3320130087" sldId="323"/>
            <ac:inkMk id="30" creationId="{FC956C23-8014-4FF6-87F3-0CC34FAECB5A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1:02.609" v="722"/>
          <ac:inkMkLst>
            <pc:docMk/>
            <pc:sldMk cId="3320130087" sldId="323"/>
            <ac:inkMk id="31" creationId="{1D96CE05-CB6C-497F-B795-71A294A5925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5"/>
          <ac:inkMkLst>
            <pc:docMk/>
            <pc:sldMk cId="3320130087" sldId="323"/>
            <ac:inkMk id="31" creationId="{8A2865F2-EFC9-4315-9BC6-1FC09963E4B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4"/>
          <ac:inkMkLst>
            <pc:docMk/>
            <pc:sldMk cId="3320130087" sldId="323"/>
            <ac:inkMk id="32" creationId="{170B5827-92BF-4953-87ED-106F732BF7BA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1:05.422" v="723"/>
          <ac:inkMkLst>
            <pc:docMk/>
            <pc:sldMk cId="3320130087" sldId="323"/>
            <ac:inkMk id="32" creationId="{2A425569-D928-4B5F-97F2-0E3721987928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1:06.968" v="724"/>
          <ac:inkMkLst>
            <pc:docMk/>
            <pc:sldMk cId="3320130087" sldId="323"/>
            <ac:inkMk id="33" creationId="{891C3C63-5C4E-415B-8391-4F2773AC2DC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3"/>
          <ac:inkMkLst>
            <pc:docMk/>
            <pc:sldMk cId="3320130087" sldId="323"/>
            <ac:inkMk id="33" creationId="{CAFAA5C5-81EC-4DCA-B2F3-694F90ADD0B6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1:08.157" v="725"/>
          <ac:inkMkLst>
            <pc:docMk/>
            <pc:sldMk cId="3320130087" sldId="323"/>
            <ac:inkMk id="34" creationId="{DA805928-5E67-47DA-BE25-B204C17F813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42" v="432"/>
          <ac:inkMkLst>
            <pc:docMk/>
            <pc:sldMk cId="3320130087" sldId="323"/>
            <ac:inkMk id="34" creationId="{DF6EE497-895B-4130-AA50-59142D7E497F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1:10.406" v="726"/>
          <ac:inkMkLst>
            <pc:docMk/>
            <pc:sldMk cId="3320130087" sldId="323"/>
            <ac:inkMk id="35" creationId="{344C4757-BBC5-4F61-A076-13C006A016E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31"/>
          <ac:inkMkLst>
            <pc:docMk/>
            <pc:sldMk cId="3320130087" sldId="323"/>
            <ac:inkMk id="35" creationId="{BA1F98A4-87A9-4967-A856-D17FD6DB105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30"/>
          <ac:inkMkLst>
            <pc:docMk/>
            <pc:sldMk cId="3320130087" sldId="323"/>
            <ac:inkMk id="36" creationId="{0C8D0822-4FA4-4D08-A35F-19F33FB6985C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1:16" v="727"/>
          <ac:inkMkLst>
            <pc:docMk/>
            <pc:sldMk cId="3320130087" sldId="323"/>
            <ac:inkMk id="36" creationId="{3260AE42-6722-49E6-810F-7F708C0B1560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1:17.765" v="728"/>
          <ac:inkMkLst>
            <pc:docMk/>
            <pc:sldMk cId="3320130087" sldId="323"/>
            <ac:inkMk id="37" creationId="{4DACD750-C411-4C61-83E1-292B35EB905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29"/>
          <ac:inkMkLst>
            <pc:docMk/>
            <pc:sldMk cId="3320130087" sldId="323"/>
            <ac:inkMk id="37" creationId="{9FBE8F09-FBDA-4570-949C-B6C33607928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28"/>
          <ac:inkMkLst>
            <pc:docMk/>
            <pc:sldMk cId="3320130087" sldId="323"/>
            <ac:inkMk id="38" creationId="{6C324BEA-E93C-4915-B623-7C12DF0FFE7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70"/>
          <ac:inkMkLst>
            <pc:docMk/>
            <pc:sldMk cId="3320130087" sldId="323"/>
            <ac:inkMk id="38" creationId="{BA5B652E-CCF4-4521-9B6E-654D1926679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69"/>
          <ac:inkMkLst>
            <pc:docMk/>
            <pc:sldMk cId="3320130087" sldId="323"/>
            <ac:inkMk id="39" creationId="{051127A1-6F1D-4CE6-BE11-E74BE6EB838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27"/>
          <ac:inkMkLst>
            <pc:docMk/>
            <pc:sldMk cId="3320130087" sldId="323"/>
            <ac:inkMk id="39" creationId="{776CE4D2-41C0-465F-A382-DF351CBDFCC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26"/>
          <ac:inkMkLst>
            <pc:docMk/>
            <pc:sldMk cId="3320130087" sldId="323"/>
            <ac:inkMk id="40" creationId="{7AFF44D3-248F-4DE0-9859-3F3C5E7FB9D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80" v="768"/>
          <ac:inkMkLst>
            <pc:docMk/>
            <pc:sldMk cId="3320130087" sldId="323"/>
            <ac:inkMk id="40" creationId="{F860D02A-3ABC-4782-B334-5594B252991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25"/>
          <ac:inkMkLst>
            <pc:docMk/>
            <pc:sldMk cId="3320130087" sldId="323"/>
            <ac:inkMk id="41" creationId="{772CACCA-E23C-4DCF-9304-A7812D86B3C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65" v="767"/>
          <ac:inkMkLst>
            <pc:docMk/>
            <pc:sldMk cId="3320130087" sldId="323"/>
            <ac:inkMk id="41" creationId="{B617B6B2-2A42-4CB0-95F5-4FBC956F89C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24"/>
          <ac:inkMkLst>
            <pc:docMk/>
            <pc:sldMk cId="3320130087" sldId="323"/>
            <ac:inkMk id="42" creationId="{3F79CA50-7A89-402A-BB99-30289D7554D1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2:11.579" v="737"/>
          <ac:inkMkLst>
            <pc:docMk/>
            <pc:sldMk cId="3320130087" sldId="323"/>
            <ac:inkMk id="42" creationId="{9322B8DD-EDE9-4A4C-809C-4E5F3E030C3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10:05.926" v="423"/>
          <ac:inkMkLst>
            <pc:docMk/>
            <pc:sldMk cId="3320130087" sldId="323"/>
            <ac:inkMk id="43" creationId="{025015EA-DDAC-4385-927C-91E6FBFC8159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2:12.908" v="738"/>
          <ac:inkMkLst>
            <pc:docMk/>
            <pc:sldMk cId="3320130087" sldId="323"/>
            <ac:inkMk id="43" creationId="{910A3821-0C26-4636-BDB0-A8DE9D68C7F7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2:14.876" v="739"/>
          <ac:inkMkLst>
            <pc:docMk/>
            <pc:sldMk cId="3320130087" sldId="323"/>
            <ac:inkMk id="44" creationId="{06B182FA-858B-4A57-A984-B06E732B13B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6:52.235" v="416"/>
          <ac:inkMkLst>
            <pc:docMk/>
            <pc:sldMk cId="3320130087" sldId="323"/>
            <ac:inkMk id="44" creationId="{BA893EC7-A63E-421F-BE9C-5ECA0F0C4A23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2:16.455" v="740"/>
          <ac:inkMkLst>
            <pc:docMk/>
            <pc:sldMk cId="3320130087" sldId="323"/>
            <ac:inkMk id="45" creationId="{4FBFAAA2-B0C3-42F2-BD15-113256EF5CC7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8:18.346" v="420"/>
          <ac:inkMkLst>
            <pc:docMk/>
            <pc:sldMk cId="3320130087" sldId="323"/>
            <ac:inkMk id="45" creationId="{844AD0F6-462E-460F-9021-E75282A37443}"/>
          </ac:inkMkLst>
        </pc:inkChg>
        <pc:inkChg chg="add">
          <ac:chgData name="Maria Zafar" userId="S::maria.zafar@ucp.edu.pk::ac1be633-9544-487e-8245-7311934249c5" providerId="AD" clId="Web-{45E4E2AC-6515-9C74-26A6-D964A5A7367D}" dt="2021-04-29T07:12:19.439" v="741"/>
          <ac:inkMkLst>
            <pc:docMk/>
            <pc:sldMk cId="3320130087" sldId="323"/>
            <ac:inkMk id="46" creationId="{0B432FF8-EF5C-4D79-B1D8-5480542EEAA0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6:08:18.346" v="419"/>
          <ac:inkMkLst>
            <pc:docMk/>
            <pc:sldMk cId="3320130087" sldId="323"/>
            <ac:inkMk id="46" creationId="{EC358164-7972-4CF7-A67A-304EFCFCE322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2:40.846" v="743"/>
          <ac:inkMkLst>
            <pc:docMk/>
            <pc:sldMk cId="3320130087" sldId="323"/>
            <ac:inkMk id="47" creationId="{82985A0E-9793-4071-B1F8-74EC6DD631EE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65" v="766"/>
          <ac:inkMkLst>
            <pc:docMk/>
            <pc:sldMk cId="3320130087" sldId="323"/>
            <ac:inkMk id="48" creationId="{52906D50-3573-4658-B66D-C65DE9C8173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65" v="765"/>
          <ac:inkMkLst>
            <pc:docMk/>
            <pc:sldMk cId="3320130087" sldId="323"/>
            <ac:inkMk id="49" creationId="{72968919-9042-4BCC-ADFB-F80B3F2B7835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65" v="764"/>
          <ac:inkMkLst>
            <pc:docMk/>
            <pc:sldMk cId="3320130087" sldId="323"/>
            <ac:inkMk id="50" creationId="{DDD3EFCF-C78B-485F-B8D1-BA074165FDF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65" v="763"/>
          <ac:inkMkLst>
            <pc:docMk/>
            <pc:sldMk cId="3320130087" sldId="323"/>
            <ac:inkMk id="51" creationId="{105B76CA-01A3-42BA-9642-7FF6282FEE91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614" v="799"/>
          <ac:inkMkLst>
            <pc:docMk/>
            <pc:sldMk cId="3320130087" sldId="323"/>
            <ac:inkMk id="52" creationId="{678DA3E2-F3F0-4583-B422-EF0E9F2B9E5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614" v="798"/>
          <ac:inkMkLst>
            <pc:docMk/>
            <pc:sldMk cId="3320130087" sldId="323"/>
            <ac:inkMk id="53" creationId="{4020A0CE-92DB-47D2-9C1D-9AF23010BB8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614" v="797"/>
          <ac:inkMkLst>
            <pc:docMk/>
            <pc:sldMk cId="3320130087" sldId="323"/>
            <ac:inkMk id="54" creationId="{B4EE2904-3B22-4A85-B147-78274CCA00ED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614" v="796"/>
          <ac:inkMkLst>
            <pc:docMk/>
            <pc:sldMk cId="3320130087" sldId="323"/>
            <ac:inkMk id="55" creationId="{4C784112-D030-4045-8698-FB278ADEBEC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99" v="795"/>
          <ac:inkMkLst>
            <pc:docMk/>
            <pc:sldMk cId="3320130087" sldId="323"/>
            <ac:inkMk id="56" creationId="{D6EF9A33-790A-4154-ABCB-AEB7DA507B3C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99" v="794"/>
          <ac:inkMkLst>
            <pc:docMk/>
            <pc:sldMk cId="3320130087" sldId="323"/>
            <ac:inkMk id="57" creationId="{D106CD1E-C4C8-4CEC-9515-59138B43593B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99" v="793"/>
          <ac:inkMkLst>
            <pc:docMk/>
            <pc:sldMk cId="3320130087" sldId="323"/>
            <ac:inkMk id="58" creationId="{17460D1E-22E6-499E-94DE-D27E453D5CB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99" v="792"/>
          <ac:inkMkLst>
            <pc:docMk/>
            <pc:sldMk cId="3320130087" sldId="323"/>
            <ac:inkMk id="59" creationId="{13F2A0FB-04E9-4D81-9E90-62F33E05172A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99" v="791"/>
          <ac:inkMkLst>
            <pc:docMk/>
            <pc:sldMk cId="3320130087" sldId="323"/>
            <ac:inkMk id="60" creationId="{FDA9260C-5AF6-4922-9549-3332E156BAB3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99" v="790"/>
          <ac:inkMkLst>
            <pc:docMk/>
            <pc:sldMk cId="3320130087" sldId="323"/>
            <ac:inkMk id="61" creationId="{F5654293-AF4A-4B14-87E5-979A518D659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99" v="789"/>
          <ac:inkMkLst>
            <pc:docMk/>
            <pc:sldMk cId="3320130087" sldId="323"/>
            <ac:inkMk id="62" creationId="{667EB503-9EC0-40E4-91A4-383C6F6BF096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83" v="788"/>
          <ac:inkMkLst>
            <pc:docMk/>
            <pc:sldMk cId="3320130087" sldId="323"/>
            <ac:inkMk id="63" creationId="{A499B586-D5AF-4820-8699-883C4851131F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6.583" v="787"/>
          <ac:inkMkLst>
            <pc:docMk/>
            <pc:sldMk cId="3320130087" sldId="323"/>
            <ac:inkMk id="64" creationId="{6B3533EA-82B3-491F-ACA4-53F01FD5C988}"/>
          </ac:inkMkLst>
        </pc:inkChg>
        <pc:inkChg chg="add del">
          <ac:chgData name="Maria Zafar" userId="S::maria.zafar@ucp.edu.pk::ac1be633-9544-487e-8245-7311934249c5" providerId="AD" clId="Web-{45E4E2AC-6515-9C74-26A6-D964A5A7367D}" dt="2021-04-29T07:14:23.849" v="762"/>
          <ac:inkMkLst>
            <pc:docMk/>
            <pc:sldMk cId="3320130087" sldId="323"/>
            <ac:inkMk id="65" creationId="{D9E1057A-EDB5-4037-BD4A-9EA04E0B6BD2}"/>
          </ac:inkMkLst>
        </pc:inkChg>
      </pc:sldChg>
    </pc:docChg>
  </pc:docChgLst>
  <pc:docChgLst>
    <pc:chgData name="Maria Zafar" userId="S::maria.zafar@ucp.edu.pk::ac1be633-9544-487e-8245-7311934249c5" providerId="AD" clId="Web-{FE83C49F-A016-2000-B8D8-463DC270E91E}"/>
    <pc:docChg chg="modSld">
      <pc:chgData name="Maria Zafar" userId="S::maria.zafar@ucp.edu.pk::ac1be633-9544-487e-8245-7311934249c5" providerId="AD" clId="Web-{FE83C49F-A016-2000-B8D8-463DC270E91E}" dt="2021-05-04T06:58:27.785" v="371"/>
      <pc:docMkLst>
        <pc:docMk/>
      </pc:docMkLst>
      <pc:sldChg chg="addSp delSp">
        <pc:chgData name="Maria Zafar" userId="S::maria.zafar@ucp.edu.pk::ac1be633-9544-487e-8245-7311934249c5" providerId="AD" clId="Web-{FE83C49F-A016-2000-B8D8-463DC270E91E}" dt="2021-05-04T06:49:59.665" v="109"/>
        <pc:sldMkLst>
          <pc:docMk/>
          <pc:sldMk cId="1407053624" sldId="314"/>
        </pc:sldMkLst>
        <pc:inkChg chg="add del">
          <ac:chgData name="Maria Zafar" userId="S::maria.zafar@ucp.edu.pk::ac1be633-9544-487e-8245-7311934249c5" providerId="AD" clId="Web-{FE83C49F-A016-2000-B8D8-463DC270E91E}" dt="2021-05-04T06:49:59.665" v="109"/>
          <ac:inkMkLst>
            <pc:docMk/>
            <pc:sldMk cId="1407053624" sldId="314"/>
            <ac:inkMk id="4" creationId="{1751F8AE-B0AC-4600-8B1C-DA4E02B2B14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65" v="108"/>
          <ac:inkMkLst>
            <pc:docMk/>
            <pc:sldMk cId="1407053624" sldId="314"/>
            <ac:inkMk id="5" creationId="{9BEF4D4E-50CD-4777-95C5-6015AFCD2F8D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65" v="107"/>
          <ac:inkMkLst>
            <pc:docMk/>
            <pc:sldMk cId="1407053624" sldId="314"/>
            <ac:inkMk id="6" creationId="{A9B694E7-077F-4F83-B32D-8495359980E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18.237" v="35"/>
          <ac:inkMkLst>
            <pc:docMk/>
            <pc:sldMk cId="1407053624" sldId="314"/>
            <ac:inkMk id="7" creationId="{8905A45C-69A9-4594-B565-6392E2254F0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18.237" v="34"/>
          <ac:inkMkLst>
            <pc:docMk/>
            <pc:sldMk cId="1407053624" sldId="314"/>
            <ac:inkMk id="8" creationId="{52E9BF7E-D48C-4AFE-B85F-80D8069F32E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18.237" v="33"/>
          <ac:inkMkLst>
            <pc:docMk/>
            <pc:sldMk cId="1407053624" sldId="314"/>
            <ac:inkMk id="9" creationId="{99319DF4-26EC-4907-AACD-F6212BA5526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65" v="106"/>
          <ac:inkMkLst>
            <pc:docMk/>
            <pc:sldMk cId="1407053624" sldId="314"/>
            <ac:inkMk id="10" creationId="{6D30D522-3F96-4C21-AAF4-38A1BFB1481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65" v="105"/>
          <ac:inkMkLst>
            <pc:docMk/>
            <pc:sldMk cId="1407053624" sldId="314"/>
            <ac:inkMk id="11" creationId="{DE27F8F1-6940-409F-A876-563D572AED3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65" v="104"/>
          <ac:inkMkLst>
            <pc:docMk/>
            <pc:sldMk cId="1407053624" sldId="314"/>
            <ac:inkMk id="12" creationId="{13E18909-9711-43F4-80F0-11495A59707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65" v="103"/>
          <ac:inkMkLst>
            <pc:docMk/>
            <pc:sldMk cId="1407053624" sldId="314"/>
            <ac:inkMk id="13" creationId="{E9DFFFF8-D419-4ECC-83B2-F19EFB75C0B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65" v="59"/>
          <ac:inkMkLst>
            <pc:docMk/>
            <pc:sldMk cId="1407053624" sldId="314"/>
            <ac:inkMk id="14" creationId="{F1EF1073-5EF5-48F3-B92E-F5355652C69D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65" v="58"/>
          <ac:inkMkLst>
            <pc:docMk/>
            <pc:sldMk cId="1407053624" sldId="314"/>
            <ac:inkMk id="15" creationId="{0C225E0A-FF89-471C-BB62-1E2E05817F3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65" v="57"/>
          <ac:inkMkLst>
            <pc:docMk/>
            <pc:sldMk cId="1407053624" sldId="314"/>
            <ac:inkMk id="16" creationId="{ACD7F6CF-2765-43F3-93A3-5302A9152DF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65" v="56"/>
          <ac:inkMkLst>
            <pc:docMk/>
            <pc:sldMk cId="1407053624" sldId="314"/>
            <ac:inkMk id="17" creationId="{79C94042-B850-4DA1-A846-94E676039E0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23.956" v="40"/>
          <ac:inkMkLst>
            <pc:docMk/>
            <pc:sldMk cId="1407053624" sldId="314"/>
            <ac:inkMk id="18" creationId="{B26D16FE-3E78-4DE9-9A42-E204B39DD66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65" v="55"/>
          <ac:inkMkLst>
            <pc:docMk/>
            <pc:sldMk cId="1407053624" sldId="314"/>
            <ac:inkMk id="19" creationId="{8B31E066-C5DB-405A-BA8D-7C6B524A76A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65" v="54"/>
          <ac:inkMkLst>
            <pc:docMk/>
            <pc:sldMk cId="1407053624" sldId="314"/>
            <ac:inkMk id="20" creationId="{F3DE10A5-13CF-493B-8638-34B44BBC91E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53"/>
          <ac:inkMkLst>
            <pc:docMk/>
            <pc:sldMk cId="1407053624" sldId="314"/>
            <ac:inkMk id="21" creationId="{740F2C2C-C324-4211-B51E-7E6CE79522A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52"/>
          <ac:inkMkLst>
            <pc:docMk/>
            <pc:sldMk cId="1407053624" sldId="314"/>
            <ac:inkMk id="22" creationId="{DDC2E300-D541-4344-9C1A-E5A431FDA04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51"/>
          <ac:inkMkLst>
            <pc:docMk/>
            <pc:sldMk cId="1407053624" sldId="314"/>
            <ac:inkMk id="23" creationId="{EA9A3C4E-6F51-45AC-9DB2-26AAE55F528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65" v="102"/>
          <ac:inkMkLst>
            <pc:docMk/>
            <pc:sldMk cId="1407053624" sldId="314"/>
            <ac:inkMk id="24" creationId="{D0269A64-5399-46D3-9162-C19BADBD56C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101"/>
          <ac:inkMkLst>
            <pc:docMk/>
            <pc:sldMk cId="1407053624" sldId="314"/>
            <ac:inkMk id="25" creationId="{68F09C72-8CC8-4306-9DD2-F38485AB87D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100"/>
          <ac:inkMkLst>
            <pc:docMk/>
            <pc:sldMk cId="1407053624" sldId="314"/>
            <ac:inkMk id="26" creationId="{194F261C-38F1-4A43-AC6D-070BBFAE25F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99"/>
          <ac:inkMkLst>
            <pc:docMk/>
            <pc:sldMk cId="1407053624" sldId="314"/>
            <ac:inkMk id="27" creationId="{1717AD84-3052-4B06-9917-61CA0755D3F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98"/>
          <ac:inkMkLst>
            <pc:docMk/>
            <pc:sldMk cId="1407053624" sldId="314"/>
            <ac:inkMk id="28" creationId="{22BA88BA-A867-4A6C-B2A6-AD617CB754F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20.690" v="36"/>
          <ac:inkMkLst>
            <pc:docMk/>
            <pc:sldMk cId="1407053624" sldId="314"/>
            <ac:inkMk id="29" creationId="{EBCF68AE-AA66-4F95-AD3D-3F8DC359595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50"/>
          <ac:inkMkLst>
            <pc:docMk/>
            <pc:sldMk cId="1407053624" sldId="314"/>
            <ac:inkMk id="30" creationId="{96955EF5-812A-4FF3-9B1D-BC971B81BC2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49"/>
          <ac:inkMkLst>
            <pc:docMk/>
            <pc:sldMk cId="1407053624" sldId="314"/>
            <ac:inkMk id="31" creationId="{20AB46CB-AAB4-490C-9E9A-BA972C12062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48"/>
          <ac:inkMkLst>
            <pc:docMk/>
            <pc:sldMk cId="1407053624" sldId="314"/>
            <ac:inkMk id="32" creationId="{A75E21CB-1A27-4680-ADB7-0CE48A7BB24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47"/>
          <ac:inkMkLst>
            <pc:docMk/>
            <pc:sldMk cId="1407053624" sldId="314"/>
            <ac:inkMk id="33" creationId="{79738971-A588-4C0F-9FE8-26291CB63F1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22.346" v="39"/>
          <ac:inkMkLst>
            <pc:docMk/>
            <pc:sldMk cId="1407053624" sldId="314"/>
            <ac:inkMk id="34" creationId="{1F6CEC3B-167F-44F5-9693-72E06884E06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22.346" v="38"/>
          <ac:inkMkLst>
            <pc:docMk/>
            <pc:sldMk cId="1407053624" sldId="314"/>
            <ac:inkMk id="35" creationId="{B9BE1594-2461-4F95-99E1-AE008DBB24CD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22.346" v="37"/>
          <ac:inkMkLst>
            <pc:docMk/>
            <pc:sldMk cId="1407053624" sldId="314"/>
            <ac:inkMk id="36" creationId="{B568E499-2385-4473-BD91-D010DFFB3D0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97"/>
          <ac:inkMkLst>
            <pc:docMk/>
            <pc:sldMk cId="1407053624" sldId="314"/>
            <ac:inkMk id="37" creationId="{DC9D8339-B372-4667-9045-BAD91D13077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96"/>
          <ac:inkMkLst>
            <pc:docMk/>
            <pc:sldMk cId="1407053624" sldId="314"/>
            <ac:inkMk id="38" creationId="{F30BFC10-1BB1-422B-B2C2-B0EB0044E3A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95"/>
          <ac:inkMkLst>
            <pc:docMk/>
            <pc:sldMk cId="1407053624" sldId="314"/>
            <ac:inkMk id="39" creationId="{890F3C4E-BC42-400A-B1E1-8A1401E21AD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94"/>
          <ac:inkMkLst>
            <pc:docMk/>
            <pc:sldMk cId="1407053624" sldId="314"/>
            <ac:inkMk id="40" creationId="{02FBB394-8496-4BEB-B02F-AC3F4A91044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5:35.050" v="46"/>
          <ac:inkMkLst>
            <pc:docMk/>
            <pc:sldMk cId="1407053624" sldId="314"/>
            <ac:inkMk id="41" creationId="{9B952F78-48FC-4E9D-A7F8-EBEA4734E7F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49" v="93"/>
          <ac:inkMkLst>
            <pc:docMk/>
            <pc:sldMk cId="1407053624" sldId="314"/>
            <ac:inkMk id="42" creationId="{1BFEDD3D-8DC3-4574-9E24-CB1FCD6B3B9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33" v="92"/>
          <ac:inkMkLst>
            <pc:docMk/>
            <pc:sldMk cId="1407053624" sldId="314"/>
            <ac:inkMk id="43" creationId="{B70F3EA9-264D-459D-9EAA-384488A8C7F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7:32.333" v="69"/>
          <ac:inkMkLst>
            <pc:docMk/>
            <pc:sldMk cId="1407053624" sldId="314"/>
            <ac:inkMk id="44" creationId="{78173F1B-7F65-47A1-BA75-6F5DE9E2500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7:32.333" v="68"/>
          <ac:inkMkLst>
            <pc:docMk/>
            <pc:sldMk cId="1407053624" sldId="314"/>
            <ac:inkMk id="45" creationId="{BF1508EF-B77B-4862-8FB4-9EA90D95508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7:32.318" v="67"/>
          <ac:inkMkLst>
            <pc:docMk/>
            <pc:sldMk cId="1407053624" sldId="314"/>
            <ac:inkMk id="46" creationId="{CA698A18-5376-4950-90EE-917749DB395D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7:31.740" v="66"/>
          <ac:inkMkLst>
            <pc:docMk/>
            <pc:sldMk cId="1407053624" sldId="314"/>
            <ac:inkMk id="47" creationId="{B31B27FA-8E84-46A0-B8CF-663C8AD3938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33" v="91"/>
          <ac:inkMkLst>
            <pc:docMk/>
            <pc:sldMk cId="1407053624" sldId="314"/>
            <ac:inkMk id="48" creationId="{267F521F-ED2B-4A14-8429-06AEF9970DA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33" v="90"/>
          <ac:inkMkLst>
            <pc:docMk/>
            <pc:sldMk cId="1407053624" sldId="314"/>
            <ac:inkMk id="49" creationId="{5B6D66A0-EC76-4775-A1F9-B7CB82FE311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33" v="89"/>
          <ac:inkMkLst>
            <pc:docMk/>
            <pc:sldMk cId="1407053624" sldId="314"/>
            <ac:inkMk id="50" creationId="{F1BCB0D6-BEE8-4857-9144-059FE12F623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33" v="88"/>
          <ac:inkMkLst>
            <pc:docMk/>
            <pc:sldMk cId="1407053624" sldId="314"/>
            <ac:inkMk id="51" creationId="{BA23CEAC-2727-4BA6-B08B-C3E8B3161EED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18" v="87"/>
          <ac:inkMkLst>
            <pc:docMk/>
            <pc:sldMk cId="1407053624" sldId="314"/>
            <ac:inkMk id="52" creationId="{75D989B8-A639-4C71-A8A2-ED00E9ABF8D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18" v="86"/>
          <ac:inkMkLst>
            <pc:docMk/>
            <pc:sldMk cId="1407053624" sldId="314"/>
            <ac:inkMk id="53" creationId="{930D9C6A-645F-4E2C-BECB-B55785463D0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18" v="85"/>
          <ac:inkMkLst>
            <pc:docMk/>
            <pc:sldMk cId="1407053624" sldId="314"/>
            <ac:inkMk id="54" creationId="{5CE034CF-D5D7-4D80-B26E-1958F25B64B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18" v="84"/>
          <ac:inkMkLst>
            <pc:docMk/>
            <pc:sldMk cId="1407053624" sldId="314"/>
            <ac:inkMk id="55" creationId="{16AC03EB-9203-4B78-993A-2D15C5ED86A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18" v="83"/>
          <ac:inkMkLst>
            <pc:docMk/>
            <pc:sldMk cId="1407053624" sldId="314"/>
            <ac:inkMk id="56" creationId="{EF55989F-6FA0-4307-A3A0-AD5B947C4D3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02" v="82"/>
          <ac:inkMkLst>
            <pc:docMk/>
            <pc:sldMk cId="1407053624" sldId="314"/>
            <ac:inkMk id="57" creationId="{3D3DC2BD-2D00-4380-91A4-3ED39903C07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49:59.602" v="81"/>
          <ac:inkMkLst>
            <pc:docMk/>
            <pc:sldMk cId="1407053624" sldId="314"/>
            <ac:inkMk id="58" creationId="{41EED8E2-A6C5-4469-A35A-AC3E2E252536}"/>
          </ac:inkMkLst>
        </pc:inkChg>
      </pc:sldChg>
      <pc:sldChg chg="addSp delSp">
        <pc:chgData name="Maria Zafar" userId="S::maria.zafar@ucp.edu.pk::ac1be633-9544-487e-8245-7311934249c5" providerId="AD" clId="Web-{FE83C49F-A016-2000-B8D8-463DC270E91E}" dt="2021-05-04T06:58:27.785" v="371"/>
        <pc:sldMkLst>
          <pc:docMk/>
          <pc:sldMk cId="3492372092" sldId="315"/>
        </pc:sldMkLst>
        <pc:inkChg chg="add del">
          <ac:chgData name="Maria Zafar" userId="S::maria.zafar@ucp.edu.pk::ac1be633-9544-487e-8245-7311934249c5" providerId="AD" clId="Web-{FE83C49F-A016-2000-B8D8-463DC270E91E}" dt="2021-05-04T06:58:27.785" v="371"/>
          <ac:inkMkLst>
            <pc:docMk/>
            <pc:sldMk cId="3492372092" sldId="315"/>
            <ac:inkMk id="4" creationId="{415D48C2-634A-45F9-B292-BB5CBC7B7C8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85" v="370"/>
          <ac:inkMkLst>
            <pc:docMk/>
            <pc:sldMk cId="3492372092" sldId="315"/>
            <ac:inkMk id="5" creationId="{C4DE86F5-CA15-41EE-A88F-39380615773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85" v="369"/>
          <ac:inkMkLst>
            <pc:docMk/>
            <pc:sldMk cId="3492372092" sldId="315"/>
            <ac:inkMk id="6" creationId="{7A2A30A5-CB01-45D1-A4D6-48EBE1C845C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85" v="368"/>
          <ac:inkMkLst>
            <pc:docMk/>
            <pc:sldMk cId="3492372092" sldId="315"/>
            <ac:inkMk id="7" creationId="{5DE7CAFC-4DC5-4EED-90F9-9D73A7A8171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85" v="367"/>
          <ac:inkMkLst>
            <pc:docMk/>
            <pc:sldMk cId="3492372092" sldId="315"/>
            <ac:inkMk id="8" creationId="{512A9EBF-F5C5-45A9-86E6-BE6F16BC9E0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85" v="366"/>
          <ac:inkMkLst>
            <pc:docMk/>
            <pc:sldMk cId="3492372092" sldId="315"/>
            <ac:inkMk id="9" creationId="{D4C47519-3B29-4744-8CE2-0C0B8A375FA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85" v="365"/>
          <ac:inkMkLst>
            <pc:docMk/>
            <pc:sldMk cId="3492372092" sldId="315"/>
            <ac:inkMk id="10" creationId="{78BA6128-7F0B-4F68-969D-0349AFE1393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85" v="364"/>
          <ac:inkMkLst>
            <pc:docMk/>
            <pc:sldMk cId="3492372092" sldId="315"/>
            <ac:inkMk id="11" creationId="{9B0FA2B4-2E46-45B2-B229-C9B9F07463C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63"/>
          <ac:inkMkLst>
            <pc:docMk/>
            <pc:sldMk cId="3492372092" sldId="315"/>
            <ac:inkMk id="12" creationId="{1F1E9A5F-C844-4B65-AFC4-CAB40500DDD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62"/>
          <ac:inkMkLst>
            <pc:docMk/>
            <pc:sldMk cId="3492372092" sldId="315"/>
            <ac:inkMk id="13" creationId="{3506D404-4F52-49E7-8CB2-5384F0E3F70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61"/>
          <ac:inkMkLst>
            <pc:docMk/>
            <pc:sldMk cId="3492372092" sldId="315"/>
            <ac:inkMk id="14" creationId="{07F02D98-C732-4D65-89EE-918718276C7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60"/>
          <ac:inkMkLst>
            <pc:docMk/>
            <pc:sldMk cId="3492372092" sldId="315"/>
            <ac:inkMk id="15" creationId="{5FBAF20A-85A3-4283-914E-1F5002017A3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59"/>
          <ac:inkMkLst>
            <pc:docMk/>
            <pc:sldMk cId="3492372092" sldId="315"/>
            <ac:inkMk id="16" creationId="{8B7DD7CB-BC21-49FD-A5A0-18B606D7FFA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58"/>
          <ac:inkMkLst>
            <pc:docMk/>
            <pc:sldMk cId="3492372092" sldId="315"/>
            <ac:inkMk id="17" creationId="{8D9DB688-174D-4B48-9C2F-AA5C62CA695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57"/>
          <ac:inkMkLst>
            <pc:docMk/>
            <pc:sldMk cId="3492372092" sldId="315"/>
            <ac:inkMk id="18" creationId="{F8A3E949-2F18-4103-90F4-1FA94B75C8F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56"/>
          <ac:inkMkLst>
            <pc:docMk/>
            <pc:sldMk cId="3492372092" sldId="315"/>
            <ac:inkMk id="19" creationId="{C3C4440C-96B7-4DBC-BF8F-428FCFB2D5B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55"/>
          <ac:inkMkLst>
            <pc:docMk/>
            <pc:sldMk cId="3492372092" sldId="315"/>
            <ac:inkMk id="20" creationId="{653E68A2-1198-4017-BC88-0836470EF9E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54"/>
          <ac:inkMkLst>
            <pc:docMk/>
            <pc:sldMk cId="3492372092" sldId="315"/>
            <ac:inkMk id="21" creationId="{DE4B016F-6AA5-44C8-A85E-1ACAB994023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69" v="353"/>
          <ac:inkMkLst>
            <pc:docMk/>
            <pc:sldMk cId="3492372092" sldId="315"/>
            <ac:inkMk id="22" creationId="{419A2AC0-B065-4686-9F87-5D47407A8C8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52"/>
          <ac:inkMkLst>
            <pc:docMk/>
            <pc:sldMk cId="3492372092" sldId="315"/>
            <ac:inkMk id="23" creationId="{188A21E1-1F57-4701-A1D0-1800D332BF9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51"/>
          <ac:inkMkLst>
            <pc:docMk/>
            <pc:sldMk cId="3492372092" sldId="315"/>
            <ac:inkMk id="24" creationId="{DF1A7699-B69C-4ABC-92F2-6EA983A1996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50"/>
          <ac:inkMkLst>
            <pc:docMk/>
            <pc:sldMk cId="3492372092" sldId="315"/>
            <ac:inkMk id="25" creationId="{4068CFB5-C27C-4B0E-AE7F-A969BD8F2C7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49"/>
          <ac:inkMkLst>
            <pc:docMk/>
            <pc:sldMk cId="3492372092" sldId="315"/>
            <ac:inkMk id="26" creationId="{86F110E2-07B0-476F-A15F-3E62F470DF4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48"/>
          <ac:inkMkLst>
            <pc:docMk/>
            <pc:sldMk cId="3492372092" sldId="315"/>
            <ac:inkMk id="27" creationId="{DAFDB4F2-BB6D-4928-A317-28A5CA317B2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47"/>
          <ac:inkMkLst>
            <pc:docMk/>
            <pc:sldMk cId="3492372092" sldId="315"/>
            <ac:inkMk id="28" creationId="{BD4322BE-4851-4D9F-939B-5066AF96B5D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46"/>
          <ac:inkMkLst>
            <pc:docMk/>
            <pc:sldMk cId="3492372092" sldId="315"/>
            <ac:inkMk id="29" creationId="{613FE685-E271-4AAB-9DD8-165653F96DA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54" v="345"/>
          <ac:inkMkLst>
            <pc:docMk/>
            <pc:sldMk cId="3492372092" sldId="315"/>
            <ac:inkMk id="30" creationId="{FECA6951-643C-48A1-8E4A-A515218C529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44"/>
          <ac:inkMkLst>
            <pc:docMk/>
            <pc:sldMk cId="3492372092" sldId="315"/>
            <ac:inkMk id="31" creationId="{6553C522-781D-475A-AE77-622205DE5BC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43"/>
          <ac:inkMkLst>
            <pc:docMk/>
            <pc:sldMk cId="3492372092" sldId="315"/>
            <ac:inkMk id="32" creationId="{871C698B-3A66-4C76-B5C9-E4DA020A16F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42"/>
          <ac:inkMkLst>
            <pc:docMk/>
            <pc:sldMk cId="3492372092" sldId="315"/>
            <ac:inkMk id="33" creationId="{FA4C5019-7886-4663-96D2-E5C7186B852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41"/>
          <ac:inkMkLst>
            <pc:docMk/>
            <pc:sldMk cId="3492372092" sldId="315"/>
            <ac:inkMk id="34" creationId="{6AEFF907-8A81-45E2-AEBA-2CBA764C556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40"/>
          <ac:inkMkLst>
            <pc:docMk/>
            <pc:sldMk cId="3492372092" sldId="315"/>
            <ac:inkMk id="35" creationId="{0F3927D5-F202-4630-BC83-1D9A0CFFF88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39"/>
          <ac:inkMkLst>
            <pc:docMk/>
            <pc:sldMk cId="3492372092" sldId="315"/>
            <ac:inkMk id="36" creationId="{1B2BE01C-B39E-4482-9964-E88B494A616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38"/>
          <ac:inkMkLst>
            <pc:docMk/>
            <pc:sldMk cId="3492372092" sldId="315"/>
            <ac:inkMk id="37" creationId="{4D05EDC0-EDA5-45E5-815B-BD1578164A3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37"/>
          <ac:inkMkLst>
            <pc:docMk/>
            <pc:sldMk cId="3492372092" sldId="315"/>
            <ac:inkMk id="38" creationId="{5B6180E7-39D3-4DB1-B44B-4074B71A3DC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36"/>
          <ac:inkMkLst>
            <pc:docMk/>
            <pc:sldMk cId="3492372092" sldId="315"/>
            <ac:inkMk id="39" creationId="{8124E36C-090B-4401-BDA5-F6CA525E557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38" v="335"/>
          <ac:inkMkLst>
            <pc:docMk/>
            <pc:sldMk cId="3492372092" sldId="315"/>
            <ac:inkMk id="40" creationId="{5BAE71F4-6545-49B6-A95C-2673656C95D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34"/>
          <ac:inkMkLst>
            <pc:docMk/>
            <pc:sldMk cId="3492372092" sldId="315"/>
            <ac:inkMk id="41" creationId="{919DD137-7981-42C3-BE48-66D890CBF0F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33"/>
          <ac:inkMkLst>
            <pc:docMk/>
            <pc:sldMk cId="3492372092" sldId="315"/>
            <ac:inkMk id="42" creationId="{39C7A854-66C1-4B16-94DF-AFE7B94BCFE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32"/>
          <ac:inkMkLst>
            <pc:docMk/>
            <pc:sldMk cId="3492372092" sldId="315"/>
            <ac:inkMk id="43" creationId="{7564752A-2370-4639-BEFA-87A9A321C12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31"/>
          <ac:inkMkLst>
            <pc:docMk/>
            <pc:sldMk cId="3492372092" sldId="315"/>
            <ac:inkMk id="44" creationId="{EF881A01-460F-45A7-B6A1-5B74FE05F30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30"/>
          <ac:inkMkLst>
            <pc:docMk/>
            <pc:sldMk cId="3492372092" sldId="315"/>
            <ac:inkMk id="45" creationId="{48632C56-E43C-48F9-AA8E-5BC10ECD69A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29"/>
          <ac:inkMkLst>
            <pc:docMk/>
            <pc:sldMk cId="3492372092" sldId="315"/>
            <ac:inkMk id="46" creationId="{A6DCBD02-C3B4-4B05-BA0A-EE9A8E68E7F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28"/>
          <ac:inkMkLst>
            <pc:docMk/>
            <pc:sldMk cId="3492372092" sldId="315"/>
            <ac:inkMk id="47" creationId="{4B89DCFB-AA64-4EE9-A463-05404FA9BCE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23" v="327"/>
          <ac:inkMkLst>
            <pc:docMk/>
            <pc:sldMk cId="3492372092" sldId="315"/>
            <ac:inkMk id="48" creationId="{67E12FE0-CD49-4233-8F63-530EFD95A65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26"/>
          <ac:inkMkLst>
            <pc:docMk/>
            <pc:sldMk cId="3492372092" sldId="315"/>
            <ac:inkMk id="49" creationId="{1E508114-4BB6-48EE-810B-60BBBE976F7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25"/>
          <ac:inkMkLst>
            <pc:docMk/>
            <pc:sldMk cId="3492372092" sldId="315"/>
            <ac:inkMk id="50" creationId="{296ADFCF-6347-4535-BBBC-33A045C5838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24"/>
          <ac:inkMkLst>
            <pc:docMk/>
            <pc:sldMk cId="3492372092" sldId="315"/>
            <ac:inkMk id="51" creationId="{033D2484-57A8-49B0-95FA-A90CBF01C9C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23"/>
          <ac:inkMkLst>
            <pc:docMk/>
            <pc:sldMk cId="3492372092" sldId="315"/>
            <ac:inkMk id="52" creationId="{15DFCF9B-EC21-4E0A-A7F5-36F55894C73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22"/>
          <ac:inkMkLst>
            <pc:docMk/>
            <pc:sldMk cId="3492372092" sldId="315"/>
            <ac:inkMk id="53" creationId="{CD97BC62-609D-4B7C-9287-D3695AC4EE2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21"/>
          <ac:inkMkLst>
            <pc:docMk/>
            <pc:sldMk cId="3492372092" sldId="315"/>
            <ac:inkMk id="54" creationId="{C5D4A6A9-6BD0-4AE9-9184-92F65C0A56B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20"/>
          <ac:inkMkLst>
            <pc:docMk/>
            <pc:sldMk cId="3492372092" sldId="315"/>
            <ac:inkMk id="55" creationId="{6BF4F213-5A95-4CA8-B68D-1F3E59DC02B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19"/>
          <ac:inkMkLst>
            <pc:docMk/>
            <pc:sldMk cId="3492372092" sldId="315"/>
            <ac:inkMk id="56" creationId="{9FFF573F-78C8-4952-B885-EEF20CB2B1D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18"/>
          <ac:inkMkLst>
            <pc:docMk/>
            <pc:sldMk cId="3492372092" sldId="315"/>
            <ac:inkMk id="57" creationId="{0A7DFA1F-D89A-4D9E-B6FE-B8EE28F58BF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17"/>
          <ac:inkMkLst>
            <pc:docMk/>
            <pc:sldMk cId="3492372092" sldId="315"/>
            <ac:inkMk id="58" creationId="{BD49180F-DFC9-44BE-8579-1F5035B17E3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707" v="316"/>
          <ac:inkMkLst>
            <pc:docMk/>
            <pc:sldMk cId="3492372092" sldId="315"/>
            <ac:inkMk id="59" creationId="{41FC415E-AE70-4415-B3D9-FF8254C8407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91" v="315"/>
          <ac:inkMkLst>
            <pc:docMk/>
            <pc:sldMk cId="3492372092" sldId="315"/>
            <ac:inkMk id="60" creationId="{96DC835D-B935-4F4E-BD7A-8DCBF993457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91" v="314"/>
          <ac:inkMkLst>
            <pc:docMk/>
            <pc:sldMk cId="3492372092" sldId="315"/>
            <ac:inkMk id="61" creationId="{88242748-D08A-4F85-9614-954183DF840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91" v="313"/>
          <ac:inkMkLst>
            <pc:docMk/>
            <pc:sldMk cId="3492372092" sldId="315"/>
            <ac:inkMk id="62" creationId="{6420C8F7-EE40-446C-A987-55181A14B48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91" v="312"/>
          <ac:inkMkLst>
            <pc:docMk/>
            <pc:sldMk cId="3492372092" sldId="315"/>
            <ac:inkMk id="63" creationId="{BA5F0E8E-16E0-4809-A8DA-23354A28490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91" v="311"/>
          <ac:inkMkLst>
            <pc:docMk/>
            <pc:sldMk cId="3492372092" sldId="315"/>
            <ac:inkMk id="64" creationId="{6A829124-44E8-48B4-B814-BA993FEA3D2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91" v="310"/>
          <ac:inkMkLst>
            <pc:docMk/>
            <pc:sldMk cId="3492372092" sldId="315"/>
            <ac:inkMk id="65" creationId="{2086D7A8-535E-4750-A08E-D4141EDEE5E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9"/>
          <ac:inkMkLst>
            <pc:docMk/>
            <pc:sldMk cId="3492372092" sldId="315"/>
            <ac:inkMk id="66" creationId="{512BC7EC-EC27-479B-A9AB-A76EB00ACC7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8"/>
          <ac:inkMkLst>
            <pc:docMk/>
            <pc:sldMk cId="3492372092" sldId="315"/>
            <ac:inkMk id="67" creationId="{1C5F1058-B85A-4B8C-BC34-D611BB81145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7"/>
          <ac:inkMkLst>
            <pc:docMk/>
            <pc:sldMk cId="3492372092" sldId="315"/>
            <ac:inkMk id="68" creationId="{E1E472D3-2C51-4D52-8CF7-DD0FB6BA644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6"/>
          <ac:inkMkLst>
            <pc:docMk/>
            <pc:sldMk cId="3492372092" sldId="315"/>
            <ac:inkMk id="69" creationId="{717BA524-8AD7-4CD9-A7B2-A0AE50BC7D2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5"/>
          <ac:inkMkLst>
            <pc:docMk/>
            <pc:sldMk cId="3492372092" sldId="315"/>
            <ac:inkMk id="70" creationId="{581972DC-9B3F-4049-A58C-51559BAC556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4"/>
          <ac:inkMkLst>
            <pc:docMk/>
            <pc:sldMk cId="3492372092" sldId="315"/>
            <ac:inkMk id="71" creationId="{8DB7E361-EBFD-4DFA-95B9-FEFD3763E3F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3"/>
          <ac:inkMkLst>
            <pc:docMk/>
            <pc:sldMk cId="3492372092" sldId="315"/>
            <ac:inkMk id="72" creationId="{DFA2664E-A733-464F-9580-C0263075D6C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2"/>
          <ac:inkMkLst>
            <pc:docMk/>
            <pc:sldMk cId="3492372092" sldId="315"/>
            <ac:inkMk id="73" creationId="{812EDECC-B288-4390-9E77-1A202E9D7D5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76" v="301"/>
          <ac:inkMkLst>
            <pc:docMk/>
            <pc:sldMk cId="3492372092" sldId="315"/>
            <ac:inkMk id="74" creationId="{0487F265-1AB8-452C-8C42-7F183F1D6D9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300"/>
          <ac:inkMkLst>
            <pc:docMk/>
            <pc:sldMk cId="3492372092" sldId="315"/>
            <ac:inkMk id="75" creationId="{6E8F63BF-C641-4812-8E04-A5CDF7FE3EC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9"/>
          <ac:inkMkLst>
            <pc:docMk/>
            <pc:sldMk cId="3492372092" sldId="315"/>
            <ac:inkMk id="76" creationId="{7ACAD898-0E4B-4715-A26D-0875A875F6C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8"/>
          <ac:inkMkLst>
            <pc:docMk/>
            <pc:sldMk cId="3492372092" sldId="315"/>
            <ac:inkMk id="77" creationId="{13125740-0D1C-43DD-A859-C51C3DFD78A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7"/>
          <ac:inkMkLst>
            <pc:docMk/>
            <pc:sldMk cId="3492372092" sldId="315"/>
            <ac:inkMk id="78" creationId="{8C3DE696-79CF-44C4-9615-B67E4210CD0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6"/>
          <ac:inkMkLst>
            <pc:docMk/>
            <pc:sldMk cId="3492372092" sldId="315"/>
            <ac:inkMk id="79" creationId="{641A6CC1-CDDB-478E-9C13-FA179868AFA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5"/>
          <ac:inkMkLst>
            <pc:docMk/>
            <pc:sldMk cId="3492372092" sldId="315"/>
            <ac:inkMk id="80" creationId="{D5072B1A-B36B-44B4-AAF7-B516402B17E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4"/>
          <ac:inkMkLst>
            <pc:docMk/>
            <pc:sldMk cId="3492372092" sldId="315"/>
            <ac:inkMk id="81" creationId="{BA3025CB-4A34-4D91-8E19-20885368230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3"/>
          <ac:inkMkLst>
            <pc:docMk/>
            <pc:sldMk cId="3492372092" sldId="315"/>
            <ac:inkMk id="82" creationId="{E35E97CA-BA6E-4A7E-87FB-53A74848EB8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60" v="292"/>
          <ac:inkMkLst>
            <pc:docMk/>
            <pc:sldMk cId="3492372092" sldId="315"/>
            <ac:inkMk id="83" creationId="{91E6870D-D05B-470D-9440-D9BE89574B9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91"/>
          <ac:inkMkLst>
            <pc:docMk/>
            <pc:sldMk cId="3492372092" sldId="315"/>
            <ac:inkMk id="84" creationId="{2FCF5C31-34B6-4442-A939-168AF4A9392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90"/>
          <ac:inkMkLst>
            <pc:docMk/>
            <pc:sldMk cId="3492372092" sldId="315"/>
            <ac:inkMk id="85" creationId="{1C80BDB5-7D86-40FF-93A4-B4C4D9A4AC3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89"/>
          <ac:inkMkLst>
            <pc:docMk/>
            <pc:sldMk cId="3492372092" sldId="315"/>
            <ac:inkMk id="86" creationId="{3372317A-E228-4E3F-B990-B5638B0ED58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88"/>
          <ac:inkMkLst>
            <pc:docMk/>
            <pc:sldMk cId="3492372092" sldId="315"/>
            <ac:inkMk id="87" creationId="{BBF4987B-4E9D-4BA1-8F75-26049438FF5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87"/>
          <ac:inkMkLst>
            <pc:docMk/>
            <pc:sldMk cId="3492372092" sldId="315"/>
            <ac:inkMk id="88" creationId="{CF633406-B90C-45E6-82D3-7745486ED55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86"/>
          <ac:inkMkLst>
            <pc:docMk/>
            <pc:sldMk cId="3492372092" sldId="315"/>
            <ac:inkMk id="89" creationId="{799290EB-62B6-495A-8646-5004765A850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85"/>
          <ac:inkMkLst>
            <pc:docMk/>
            <pc:sldMk cId="3492372092" sldId="315"/>
            <ac:inkMk id="90" creationId="{104259EC-60D5-440F-B7EC-27129329446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84"/>
          <ac:inkMkLst>
            <pc:docMk/>
            <pc:sldMk cId="3492372092" sldId="315"/>
            <ac:inkMk id="91" creationId="{74DBC68E-DC0B-44D9-9C10-95BF7940F44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44" v="283"/>
          <ac:inkMkLst>
            <pc:docMk/>
            <pc:sldMk cId="3492372092" sldId="315"/>
            <ac:inkMk id="92" creationId="{943E2E78-45BC-489C-8501-DCA282A6199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82"/>
          <ac:inkMkLst>
            <pc:docMk/>
            <pc:sldMk cId="3492372092" sldId="315"/>
            <ac:inkMk id="93" creationId="{41C0EAA7-A9C0-49CC-8A47-EC1F3216DB1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81"/>
          <ac:inkMkLst>
            <pc:docMk/>
            <pc:sldMk cId="3492372092" sldId="315"/>
            <ac:inkMk id="94" creationId="{26922D6F-A8CD-4C13-837B-43683869339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80"/>
          <ac:inkMkLst>
            <pc:docMk/>
            <pc:sldMk cId="3492372092" sldId="315"/>
            <ac:inkMk id="95" creationId="{FB1E8DD6-6F5A-4DB1-9493-56C2B20DD7E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79"/>
          <ac:inkMkLst>
            <pc:docMk/>
            <pc:sldMk cId="3492372092" sldId="315"/>
            <ac:inkMk id="96" creationId="{5E4722CC-C97A-43B4-B349-3ADDE27436A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78"/>
          <ac:inkMkLst>
            <pc:docMk/>
            <pc:sldMk cId="3492372092" sldId="315"/>
            <ac:inkMk id="97" creationId="{583178BC-C21F-4D3E-8D2F-AB68EC06A20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77"/>
          <ac:inkMkLst>
            <pc:docMk/>
            <pc:sldMk cId="3492372092" sldId="315"/>
            <ac:inkMk id="98" creationId="{5D9630EA-9F1B-4A6C-8C05-0A6A6B09223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76"/>
          <ac:inkMkLst>
            <pc:docMk/>
            <pc:sldMk cId="3492372092" sldId="315"/>
            <ac:inkMk id="99" creationId="{96393B7E-5633-489E-AA83-BEC60F41C89C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75"/>
          <ac:inkMkLst>
            <pc:docMk/>
            <pc:sldMk cId="3492372092" sldId="315"/>
            <ac:inkMk id="100" creationId="{E3E9DAC3-4F42-4E14-81E0-E6D8881F5931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29" v="274"/>
          <ac:inkMkLst>
            <pc:docMk/>
            <pc:sldMk cId="3492372092" sldId="315"/>
            <ac:inkMk id="101" creationId="{A98BC257-1355-4FBE-A917-2007F8D1F53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73"/>
          <ac:inkMkLst>
            <pc:docMk/>
            <pc:sldMk cId="3492372092" sldId="315"/>
            <ac:inkMk id="102" creationId="{93CF27E6-5D2C-4F3C-ABB5-F21C47D6FF2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72"/>
          <ac:inkMkLst>
            <pc:docMk/>
            <pc:sldMk cId="3492372092" sldId="315"/>
            <ac:inkMk id="103" creationId="{CC639395-4ABF-4BF2-97A5-70B682F2085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71"/>
          <ac:inkMkLst>
            <pc:docMk/>
            <pc:sldMk cId="3492372092" sldId="315"/>
            <ac:inkMk id="104" creationId="{2F76239F-094D-4419-8C2B-0D1B27ED32B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70"/>
          <ac:inkMkLst>
            <pc:docMk/>
            <pc:sldMk cId="3492372092" sldId="315"/>
            <ac:inkMk id="105" creationId="{AA4B3F34-126E-4520-8CD7-AB237524390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69"/>
          <ac:inkMkLst>
            <pc:docMk/>
            <pc:sldMk cId="3492372092" sldId="315"/>
            <ac:inkMk id="106" creationId="{28CF039D-DD7E-492B-A0B7-19C7B44FD9F4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68"/>
          <ac:inkMkLst>
            <pc:docMk/>
            <pc:sldMk cId="3492372092" sldId="315"/>
            <ac:inkMk id="107" creationId="{197A827B-ED74-4E6D-BDA0-603792F1DAD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67"/>
          <ac:inkMkLst>
            <pc:docMk/>
            <pc:sldMk cId="3492372092" sldId="315"/>
            <ac:inkMk id="108" creationId="{245C687D-6BDD-4299-BDA7-E9B0650ECFC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66"/>
          <ac:inkMkLst>
            <pc:docMk/>
            <pc:sldMk cId="3492372092" sldId="315"/>
            <ac:inkMk id="109" creationId="{88F6EA35-C906-4562-ACFA-4810B7CE96D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65"/>
          <ac:inkMkLst>
            <pc:docMk/>
            <pc:sldMk cId="3492372092" sldId="315"/>
            <ac:inkMk id="110" creationId="{6ACC7DAF-4C9E-4941-B9B4-4A374A62794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613" v="264"/>
          <ac:inkMkLst>
            <pc:docMk/>
            <pc:sldMk cId="3492372092" sldId="315"/>
            <ac:inkMk id="111" creationId="{6CEF2979-A898-416D-B319-6B7C8FEA3FE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63"/>
          <ac:inkMkLst>
            <pc:docMk/>
            <pc:sldMk cId="3492372092" sldId="315"/>
            <ac:inkMk id="112" creationId="{92B136FC-832A-44C8-9583-BC86B79ADE0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62"/>
          <ac:inkMkLst>
            <pc:docMk/>
            <pc:sldMk cId="3492372092" sldId="315"/>
            <ac:inkMk id="113" creationId="{D824CF3B-B659-440E-B2D4-DA241D64624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61"/>
          <ac:inkMkLst>
            <pc:docMk/>
            <pc:sldMk cId="3492372092" sldId="315"/>
            <ac:inkMk id="114" creationId="{56524A45-33DF-47BC-A978-8B8E372B4C12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60"/>
          <ac:inkMkLst>
            <pc:docMk/>
            <pc:sldMk cId="3492372092" sldId="315"/>
            <ac:inkMk id="115" creationId="{DFD72C2A-7294-4F48-8922-F69AABB1F998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59"/>
          <ac:inkMkLst>
            <pc:docMk/>
            <pc:sldMk cId="3492372092" sldId="315"/>
            <ac:inkMk id="116" creationId="{7D71FD9B-1DE2-44AC-BA78-7172E56E9333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58"/>
          <ac:inkMkLst>
            <pc:docMk/>
            <pc:sldMk cId="3492372092" sldId="315"/>
            <ac:inkMk id="117" creationId="{F5644B7A-21E6-4397-97D0-1AE7031F231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57"/>
          <ac:inkMkLst>
            <pc:docMk/>
            <pc:sldMk cId="3492372092" sldId="315"/>
            <ac:inkMk id="118" creationId="{FD3B77C9-425D-476C-BA7F-2CE5DBEFC33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56"/>
          <ac:inkMkLst>
            <pc:docMk/>
            <pc:sldMk cId="3492372092" sldId="315"/>
            <ac:inkMk id="119" creationId="{0A7ED26D-811A-4E51-8FE0-FE7DE7BFBC7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55"/>
          <ac:inkMkLst>
            <pc:docMk/>
            <pc:sldMk cId="3492372092" sldId="315"/>
            <ac:inkMk id="120" creationId="{AAA6FD47-EB01-49F3-A5B8-4D8BA505FD1A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98" v="254"/>
          <ac:inkMkLst>
            <pc:docMk/>
            <pc:sldMk cId="3492372092" sldId="315"/>
            <ac:inkMk id="121" creationId="{45137F32-783B-40AA-AF69-BED3C2882C1E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53"/>
          <ac:inkMkLst>
            <pc:docMk/>
            <pc:sldMk cId="3492372092" sldId="315"/>
            <ac:inkMk id="122" creationId="{86141631-F694-4C72-B2CE-D0CCF50F5EB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52"/>
          <ac:inkMkLst>
            <pc:docMk/>
            <pc:sldMk cId="3492372092" sldId="315"/>
            <ac:inkMk id="123" creationId="{82F4F7AE-6F51-4343-8834-C7502A418600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51"/>
          <ac:inkMkLst>
            <pc:docMk/>
            <pc:sldMk cId="3492372092" sldId="315"/>
            <ac:inkMk id="124" creationId="{D7D0FFC6-E1C2-47C1-9CCA-2BDD27F0CDE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50"/>
          <ac:inkMkLst>
            <pc:docMk/>
            <pc:sldMk cId="3492372092" sldId="315"/>
            <ac:inkMk id="125" creationId="{DE250B7A-DB7A-41A9-BEA5-173F6D919EC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49"/>
          <ac:inkMkLst>
            <pc:docMk/>
            <pc:sldMk cId="3492372092" sldId="315"/>
            <ac:inkMk id="126" creationId="{3B415892-FAE7-4C55-BC07-5ED6BA8C497F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48"/>
          <ac:inkMkLst>
            <pc:docMk/>
            <pc:sldMk cId="3492372092" sldId="315"/>
            <ac:inkMk id="127" creationId="{E7B6DDF8-931F-4A89-AC41-B8BD4E96B69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47"/>
          <ac:inkMkLst>
            <pc:docMk/>
            <pc:sldMk cId="3492372092" sldId="315"/>
            <ac:inkMk id="128" creationId="{8519A4A9-7D86-4EEB-ACBC-5EBC81BBC6DD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46"/>
          <ac:inkMkLst>
            <pc:docMk/>
            <pc:sldMk cId="3492372092" sldId="315"/>
            <ac:inkMk id="129" creationId="{D1FD73EB-B4F8-4035-9C35-6A3909A9E5C9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45"/>
          <ac:inkMkLst>
            <pc:docMk/>
            <pc:sldMk cId="3492372092" sldId="315"/>
            <ac:inkMk id="130" creationId="{084654EF-38F3-4C88-AB9E-79BCF2A65706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82" v="244"/>
          <ac:inkMkLst>
            <pc:docMk/>
            <pc:sldMk cId="3492372092" sldId="315"/>
            <ac:inkMk id="131" creationId="{7D24528A-5C74-4A0A-915A-6F9277334245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66" v="243"/>
          <ac:inkMkLst>
            <pc:docMk/>
            <pc:sldMk cId="3492372092" sldId="315"/>
            <ac:inkMk id="132" creationId="{EABF52C8-5F31-4E28-95F8-E244F8BF2AF7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66" v="242"/>
          <ac:inkMkLst>
            <pc:docMk/>
            <pc:sldMk cId="3492372092" sldId="315"/>
            <ac:inkMk id="133" creationId="{6B527255-6F97-445A-B407-3E02D651378B}"/>
          </ac:inkMkLst>
        </pc:inkChg>
        <pc:inkChg chg="add del">
          <ac:chgData name="Maria Zafar" userId="S::maria.zafar@ucp.edu.pk::ac1be633-9544-487e-8245-7311934249c5" providerId="AD" clId="Web-{FE83C49F-A016-2000-B8D8-463DC270E91E}" dt="2021-05-04T06:58:27.566" v="241"/>
          <ac:inkMkLst>
            <pc:docMk/>
            <pc:sldMk cId="3492372092" sldId="315"/>
            <ac:inkMk id="134" creationId="{E83E9D91-4B34-48E6-B66A-10BF0754740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6:33:30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28046 5133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9:01:27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27093 3916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4T06:31:41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27384 3704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5:21:50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3440 9737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5:21:50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26829 4498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4T06:31:41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26882 3545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6:33:30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27120 1058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4T06:31:41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27411 3889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6:33:30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28231 3995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4T06:31:41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27728 3440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4T06:31:41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27543 4233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4T06:31:41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26829 4022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6:33:31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29263 5292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BD85E-CE93-4BB1-9EC2-8E0D73CA7FE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93572-CC81-422A-824F-3A576F5D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LECTURE STARTS WITH SLIDE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8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SLIDE OF LECTURE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 the students to use the same methods as they used to prove</a:t>
            </a:r>
            <a:r>
              <a:rPr lang="en-US" baseline="0" dirty="0"/>
              <a:t> De Morgan’s Laws.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 the students to think how many people are in region ii and how many people are in region iii</a:t>
            </a:r>
          </a:p>
          <a:p>
            <a:r>
              <a:rPr lang="en-US" dirty="0"/>
              <a:t>Prompt them to figure out how many people are in regions </a:t>
            </a:r>
            <a:r>
              <a:rPr lang="en-US" dirty="0" err="1"/>
              <a:t>i</a:t>
            </a:r>
            <a:r>
              <a:rPr lang="en-US" dirty="0"/>
              <a:t>, ii and iii combined.</a:t>
            </a:r>
          </a:p>
          <a:p>
            <a:r>
              <a:rPr lang="en-US" dirty="0"/>
              <a:t>This should allow them to figure out how many people are in region iv, that is, those who like neither</a:t>
            </a:r>
            <a:r>
              <a:rPr lang="en-US" baseline="0" dirty="0"/>
              <a:t> action adventures nor comedies.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7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7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set of natural numbers is also called the set of counting numbers.</a:t>
            </a:r>
          </a:p>
          <a:p>
            <a:r>
              <a:rPr lang="en-US" dirty="0"/>
              <a:t>The three dots are called an ellipsis and indicate that the elements of the set continue in a manner suggested by the elements that are listed. </a:t>
            </a:r>
          </a:p>
          <a:p>
            <a:r>
              <a:rPr lang="en-US" dirty="0"/>
              <a:t>The integers …, -4, -3, -2, -1 are negative integers. The integers 1,2,3, are positive integers. </a:t>
            </a:r>
          </a:p>
          <a:p>
            <a:endParaRPr lang="en-US" dirty="0"/>
          </a:p>
          <a:p>
            <a:r>
              <a:rPr lang="en-US" dirty="0"/>
              <a:t>Note that the natural numbers and the positive integers are the same set of numbers.</a:t>
            </a:r>
          </a:p>
          <a:p>
            <a:endParaRPr lang="en-US" dirty="0"/>
          </a:p>
          <a:p>
            <a:r>
              <a:rPr lang="en-US" dirty="0"/>
              <a:t>The integer zero is neither a positive nor a negative integer. </a:t>
            </a:r>
          </a:p>
          <a:p>
            <a:endParaRPr lang="en-US" dirty="0"/>
          </a:p>
          <a:p>
            <a:r>
              <a:rPr lang="en-US" dirty="0"/>
              <a:t>If a number in decimal form terminates or repeats a block of digits, then the </a:t>
            </a:r>
            <a:r>
              <a:rPr lang="en-US" baseline="0" dirty="0"/>
              <a:t> </a:t>
            </a:r>
            <a:r>
              <a:rPr lang="en-US" dirty="0"/>
              <a:t>number is a rational number. </a:t>
            </a:r>
          </a:p>
          <a:p>
            <a:r>
              <a:rPr lang="en-US" dirty="0"/>
              <a:t>Rational numbers can also be written in the form </a:t>
            </a:r>
            <a:r>
              <a:rPr lang="en-US" baseline="0" dirty="0"/>
              <a:t> </a:t>
            </a:r>
            <a:r>
              <a:rPr lang="en-US" dirty="0"/>
              <a:t>where p and q are integers and</a:t>
            </a:r>
            <a:r>
              <a:rPr lang="en-US" baseline="0" dirty="0"/>
              <a:t> q&lt;&gt;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4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data point, map it to the relevant set of regions in the Venn diagram.</a:t>
            </a:r>
          </a:p>
          <a:p>
            <a:pPr marL="228600" indent="-228600">
              <a:buAutoNum type="alphaLcPeriod"/>
            </a:pPr>
            <a:r>
              <a:rPr lang="en-US" dirty="0"/>
              <a:t>Use the mapping to calculate</a:t>
            </a:r>
            <a:r>
              <a:rPr lang="en-US" baseline="0" dirty="0"/>
              <a:t> how many like only rock and rap, how many like only heavy metal and rap and how many like heavy metal and rock. Then add up these numbers.</a:t>
            </a:r>
          </a:p>
          <a:p>
            <a:pPr marL="228600" indent="-228600">
              <a:buAutoNum type="alphaLcPeriod"/>
            </a:pPr>
            <a:r>
              <a:rPr lang="en-US" dirty="0"/>
              <a:t>n(v) = 395</a:t>
            </a:r>
            <a:r>
              <a:rPr lang="en-US" baseline="0" dirty="0"/>
              <a:t> – n(ii) – n(</a:t>
            </a:r>
            <a:r>
              <a:rPr lang="en-US" baseline="0" dirty="0" err="1"/>
              <a:t>i</a:t>
            </a:r>
            <a:r>
              <a:rPr lang="en-US" baseline="0" dirty="0"/>
              <a:t>) – n(iv)</a:t>
            </a:r>
          </a:p>
          <a:p>
            <a:pPr marL="228600" indent="-228600">
              <a:buAutoNum type="alphaLcPeriod"/>
            </a:pPr>
            <a:r>
              <a:rPr lang="en-US" baseline="0" dirty="0"/>
              <a:t>Calculate n(vii) and n(vi). Answer is n(v) + n(vii) + n(vi)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students attempt this problem for a minute.</a:t>
            </a:r>
          </a:p>
          <a:p>
            <a:r>
              <a:rPr lang="en-US" dirty="0"/>
              <a:t>Most will be confused as to</a:t>
            </a:r>
            <a:r>
              <a:rPr lang="en-US" baseline="0" dirty="0"/>
              <a:t> how to attempt it.</a:t>
            </a:r>
          </a:p>
          <a:p>
            <a:r>
              <a:rPr lang="en-US" baseline="0" dirty="0"/>
              <a:t>Move on without solving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students attempt this problem for a minute.</a:t>
            </a:r>
          </a:p>
          <a:p>
            <a:r>
              <a:rPr lang="en-US" dirty="0"/>
              <a:t>Most will be confused as to</a:t>
            </a:r>
            <a:r>
              <a:rPr lang="en-US" baseline="0" dirty="0"/>
              <a:t> how to attempt it.</a:t>
            </a:r>
          </a:p>
          <a:p>
            <a:r>
              <a:rPr lang="en-US" baseline="0" dirty="0"/>
              <a:t>Move on without solving it.</a:t>
            </a:r>
          </a:p>
          <a:p>
            <a:r>
              <a:rPr lang="en-US" baseline="0" dirty="0"/>
              <a:t>Just mention that they will get a chance to solve it after learning about subsets</a:t>
            </a:r>
            <a:r>
              <a:rPr lang="mr-IN" baseline="0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62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Solution:</a:t>
            </a:r>
          </a:p>
          <a:p>
            <a:r>
              <a:rPr lang="en-US" sz="1200" b="1" dirty="0"/>
              <a:t>A </a:t>
            </a:r>
            <a:r>
              <a:rPr lang="en-US" sz="1200" dirty="0"/>
              <a:t>⊆</a:t>
            </a:r>
            <a:r>
              <a:rPr lang="en-US" sz="1200" b="1" dirty="0"/>
              <a:t> A</a:t>
            </a:r>
            <a:r>
              <a:rPr lang="en-US" sz="1200" b="0" dirty="0"/>
              <a:t>, for any set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Ø </a:t>
            </a:r>
            <a:r>
              <a:rPr lang="en-US" sz="1200" dirty="0"/>
              <a:t>⊆</a:t>
            </a:r>
            <a:r>
              <a:rPr lang="en-US" sz="1200" b="1" dirty="0"/>
              <a:t> A</a:t>
            </a:r>
            <a:r>
              <a:rPr lang="en-US" sz="1200" b="0" dirty="0"/>
              <a:t>, for any set A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6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4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8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6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4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would be helpful to illustrate the meaning of the table on the left with actual examples by counting the number of subsets of a set with 2 elements and of a set with 3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1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2^10</a:t>
            </a:r>
          </a:p>
          <a:p>
            <a:pPr marL="228600" indent="-228600">
              <a:buAutoNum type="arabicPeriod"/>
            </a:pPr>
            <a:r>
              <a:rPr lang="en-US" dirty="0"/>
              <a:t>Ceiling(log_base_2(4000)) =</a:t>
            </a:r>
            <a:r>
              <a:rPr lang="en-US" baseline="0" dirty="0"/>
              <a:t>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7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4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2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2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REVISION SLIDE (FROM</a:t>
            </a:r>
            <a:r>
              <a:rPr lang="en-US" baseline="0" dirty="0"/>
              <a:t> LECTURE 10)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0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6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6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0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0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1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0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Problem-solving Using Sets - </a:t>
            </a:r>
            <a:br>
              <a:rPr lang="en-US" dirty="0"/>
            </a:br>
            <a:r>
              <a:rPr lang="en-US" dirty="0"/>
              <a:t>cardinality, counting subsets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/>
              <a:t>Section 1.3</a:t>
            </a:r>
          </a:p>
          <a:p>
            <a:pPr algn="r"/>
            <a:r>
              <a:rPr lang="en-US" sz="1400" dirty="0"/>
              <a:t>(sets are the basis of modern mathematics)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866" y="6423177"/>
            <a:ext cx="966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CSHU2833 - Logical Thinking – Faculty Of Information Technology, University of Central Punjab, Lahore</a:t>
            </a:r>
          </a:p>
        </p:txBody>
      </p:sp>
    </p:spTree>
    <p:extLst>
      <p:ext uri="{BB962C8B-B14F-4D97-AF65-F5344CB8AC3E}">
        <p14:creationId xmlns:p14="http://schemas.microsoft.com/office/powerpoint/2010/main" val="316638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Class activity: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/>
              <a:t>Checking set equality with 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184" y="2286000"/>
            <a:ext cx="5843016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you prove that  (A ⋂ B)’ = A’ ⋃ B’  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86000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0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(A ⋃ B)’ = A’ ⋂ B’</a:t>
            </a:r>
          </a:p>
          <a:p>
            <a:endParaRPr lang="en-US" sz="4800" dirty="0"/>
          </a:p>
          <a:p>
            <a:r>
              <a:rPr lang="en-US" sz="4800" dirty="0"/>
              <a:t>(A ⋂ B)’ = A’ ⋃ B’</a:t>
            </a:r>
          </a:p>
          <a:p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68" y="2087935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Colour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369900" cy="4023360"/>
          </a:xfrm>
        </p:spPr>
        <p:txBody>
          <a:bodyPr/>
          <a:lstStyle/>
          <a:p>
            <a:r>
              <a:rPr lang="en-US" dirty="0"/>
              <a:t>Computers and televisions make use of additive colour mixing. The figure shows that when the primary colours red R, green G, and blue B are all three mixed together using additive colour mixing, they produce white, W. </a:t>
            </a:r>
          </a:p>
          <a:p>
            <a:r>
              <a:rPr lang="en-US" dirty="0"/>
              <a:t>Using set notation, we state this as </a:t>
            </a:r>
            <a:r>
              <a:rPr lang="en-US" b="1" dirty="0"/>
              <a:t>R </a:t>
            </a:r>
            <a:r>
              <a:rPr lang="en-US" sz="2400" b="1" dirty="0"/>
              <a:t>⋂</a:t>
            </a:r>
            <a:r>
              <a:rPr lang="en-US" b="1" dirty="0"/>
              <a:t> G </a:t>
            </a:r>
            <a:r>
              <a:rPr lang="en-US" sz="2400" b="1" dirty="0"/>
              <a:t>⋂ </a:t>
            </a:r>
            <a:r>
              <a:rPr lang="en-US" b="1" dirty="0"/>
              <a:t>B = W</a:t>
            </a:r>
            <a:r>
              <a:rPr lang="en-US" dirty="0"/>
              <a:t>.</a:t>
            </a:r>
          </a:p>
          <a:p>
            <a:r>
              <a:rPr lang="en-US" dirty="0"/>
              <a:t>The colours yellow Y, cyan C, and magenta M are called secondary colours. </a:t>
            </a:r>
          </a:p>
          <a:p>
            <a:r>
              <a:rPr lang="en-US" dirty="0"/>
              <a:t>A secondary colour is produced by mixing exactly two of the primary colours.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028" y="2286000"/>
            <a:ext cx="3350172" cy="24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5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Subtractive Colour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59587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Artists who paint with pigments use subtractive colour mixing to produce different colours. </a:t>
            </a:r>
          </a:p>
          <a:p>
            <a:r>
              <a:rPr lang="en-US" dirty="0"/>
              <a:t>In a subtractive colour mixing system, the primary colours are cyan C, magenta M, and yellow Y. </a:t>
            </a:r>
          </a:p>
          <a:p>
            <a:r>
              <a:rPr lang="en-US" dirty="0"/>
              <a:t>The figure shows that when the three primary colours are mixed in equal amounts using subtractive colour mixing, they form black, K.</a:t>
            </a:r>
          </a:p>
          <a:p>
            <a:r>
              <a:rPr lang="en-US" dirty="0"/>
              <a:t>Using set notation, we state this as </a:t>
            </a:r>
            <a:r>
              <a:rPr lang="en-US" b="1" dirty="0"/>
              <a:t>C </a:t>
            </a:r>
            <a:r>
              <a:rPr lang="en-US" sz="2400" b="1" dirty="0"/>
              <a:t>⋂</a:t>
            </a:r>
            <a:r>
              <a:rPr lang="en-US" b="1" dirty="0"/>
              <a:t> M </a:t>
            </a:r>
            <a:r>
              <a:rPr lang="en-US" sz="2400" b="1" dirty="0"/>
              <a:t>⋂ </a:t>
            </a:r>
            <a:r>
              <a:rPr lang="en-US" b="1" dirty="0"/>
              <a:t>Y = K </a:t>
            </a:r>
          </a:p>
          <a:p>
            <a:r>
              <a:rPr lang="en-US" dirty="0"/>
              <a:t>In subtractive colour mixing, the colours red R, blue B, and green G are called secondary colours. </a:t>
            </a:r>
          </a:p>
          <a:p>
            <a:r>
              <a:rPr lang="en-US" dirty="0"/>
              <a:t>A secondary colour is produced by mixing equal amounts of exactly two of the primary colours.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286000"/>
            <a:ext cx="3124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Intersection and union of sets - </a:t>
            </a:r>
            <a:br>
              <a:rPr lang="en-US" sz="3600" dirty="0"/>
            </a:br>
            <a:r>
              <a:rPr lang="en-US" sz="3600" dirty="0"/>
              <a:t>Cardinality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1000" dirty="0">
              <a:solidFill>
                <a:schemeClr val="accent3"/>
              </a:solidFill>
            </a:endParaRPr>
          </a:p>
          <a:p>
            <a:pPr algn="ctr"/>
            <a:r>
              <a:rPr lang="en-US" sz="4400" dirty="0">
                <a:solidFill>
                  <a:schemeClr val="accent3"/>
                </a:solidFill>
              </a:rPr>
              <a:t>n(A ⋃ B) = n(A) + n(B) – n(A ⋂ B)</a:t>
            </a:r>
          </a:p>
          <a:p>
            <a:endParaRPr lang="en-US" sz="600" dirty="0"/>
          </a:p>
          <a:p>
            <a:r>
              <a:rPr lang="en-US" sz="2400" dirty="0"/>
              <a:t>Can you use a Venn diagram to support this formula with logical arguments?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570" y="4191000"/>
            <a:ext cx="3381375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D92F8D-D0BD-4F40-92E1-1DE34E68F6B1}"/>
                  </a:ext>
                </a:extLst>
              </p14:cNvPr>
              <p14:cNvContentPartPr/>
              <p14:nvPr/>
            </p14:nvContentPartPr>
            <p14:xfrm>
              <a:off x="13385320" y="2645433"/>
              <a:ext cx="19050" cy="1905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D92F8D-D0BD-4F40-92E1-1DE34E68F6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51870" y="171198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7121706-9DBA-455C-A4E6-0D731BF0C154}"/>
                  </a:ext>
                </a:extLst>
              </p14:cNvPr>
              <p14:cNvContentPartPr/>
              <p14:nvPr/>
            </p14:nvContentPartPr>
            <p14:xfrm>
              <a:off x="12752716" y="1768415"/>
              <a:ext cx="19050" cy="1905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7121706-9DBA-455C-A4E6-0D731BF0C1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19266" y="815915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Intersection and union of sets - </a:t>
            </a:r>
            <a:br>
              <a:rPr lang="en-US" sz="3600" dirty="0"/>
            </a:br>
            <a:r>
              <a:rPr lang="en-US" sz="3600" dirty="0"/>
              <a:t>Cardinality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1000" dirty="0">
              <a:solidFill>
                <a:schemeClr val="accent3"/>
              </a:solidFill>
            </a:endParaRPr>
          </a:p>
          <a:p>
            <a:pPr algn="ctr"/>
            <a:r>
              <a:rPr lang="en-US" sz="4400" dirty="0">
                <a:solidFill>
                  <a:schemeClr val="accent3"/>
                </a:solidFill>
              </a:rPr>
              <a:t>n(A ⋃ B) = n(A) + n(B) – n(A ⋂ B)</a:t>
            </a:r>
          </a:p>
          <a:p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n 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30, </a:t>
            </a:r>
            <a:r>
              <a:rPr lang="en-US" sz="2400" i="1" dirty="0"/>
              <a:t>n 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 = 20, and </a:t>
            </a:r>
            <a:r>
              <a:rPr lang="en-US" sz="2400" i="1" dirty="0"/>
              <a:t>n </a:t>
            </a:r>
            <a:r>
              <a:rPr lang="en-US" sz="2400" dirty="0"/>
              <a:t>(</a:t>
            </a:r>
            <a:r>
              <a:rPr lang="en-US" sz="2400" i="1" dirty="0"/>
              <a:t>A </a:t>
            </a:r>
            <a:r>
              <a:rPr lang="en-US" sz="2400" dirty="0"/>
              <a:t>⋂ </a:t>
            </a:r>
            <a:r>
              <a:rPr lang="en-US" sz="2400" i="1" dirty="0"/>
              <a:t>B</a:t>
            </a:r>
            <a:r>
              <a:rPr lang="en-US" sz="2400" dirty="0"/>
              <a:t>) = 5 , find </a:t>
            </a:r>
            <a:r>
              <a:rPr lang="en-US" sz="2400" i="1" dirty="0"/>
              <a:t>n </a:t>
            </a:r>
            <a:r>
              <a:rPr lang="en-US" sz="2400" dirty="0"/>
              <a:t>(</a:t>
            </a:r>
            <a:r>
              <a:rPr lang="en-US" sz="2400" i="1" dirty="0"/>
              <a:t>A </a:t>
            </a:r>
            <a:r>
              <a:rPr lang="en-US" sz="2400" dirty="0"/>
              <a:t>⋃ </a:t>
            </a:r>
            <a:r>
              <a:rPr lang="en-US" sz="2400" i="1" dirty="0"/>
              <a:t>B</a:t>
            </a:r>
            <a:r>
              <a:rPr lang="en-US" sz="2400" dirty="0"/>
              <a:t>)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A </a:t>
            </a:r>
            <a:r>
              <a:rPr lang="en-US" sz="2400" dirty="0"/>
              <a:t>⋃ </a:t>
            </a:r>
            <a:r>
              <a:rPr lang="en-US" sz="2400" i="1" dirty="0"/>
              <a:t>B</a:t>
            </a:r>
            <a:r>
              <a:rPr lang="en-US" sz="2400" dirty="0"/>
              <a:t>) = 60,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40, and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A </a:t>
            </a:r>
            <a:r>
              <a:rPr lang="en-US" sz="2400" dirty="0"/>
              <a:t>⋂ </a:t>
            </a:r>
            <a:r>
              <a:rPr lang="en-US" sz="2400" i="1" dirty="0"/>
              <a:t>B</a:t>
            </a:r>
            <a:r>
              <a:rPr lang="en-US" sz="2400" dirty="0"/>
              <a:t>) = 8, find </a:t>
            </a:r>
            <a:r>
              <a:rPr lang="en-US" sz="2400" i="1" dirty="0"/>
              <a:t>n 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 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A </a:t>
            </a:r>
            <a:r>
              <a:rPr lang="en-US" sz="2400" dirty="0"/>
              <a:t>⋃ </a:t>
            </a:r>
            <a:r>
              <a:rPr lang="en-US" sz="2400" i="1" dirty="0"/>
              <a:t>B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+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), what must be the relationship </a:t>
            </a:r>
          </a:p>
          <a:p>
            <a:pPr marL="0" indent="0">
              <a:buNone/>
            </a:pPr>
            <a:r>
              <a:rPr lang="en-US" sz="2400" dirty="0"/>
              <a:t>between sets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?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191000"/>
            <a:ext cx="3381375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0795A7-5361-49CD-B6BF-DF0340D89D66}"/>
                  </a:ext>
                </a:extLst>
              </p14:cNvPr>
              <p14:cNvContentPartPr/>
              <p14:nvPr/>
            </p14:nvContentPartPr>
            <p14:xfrm>
              <a:off x="12882113" y="431320"/>
              <a:ext cx="19050" cy="190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0795A7-5361-49CD-B6BF-DF0340D89D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8663" y="-521180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6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Class Activity: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/>
              <a:t>Verify the Properties of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86000"/>
            <a:ext cx="7029450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80" y="2286000"/>
            <a:ext cx="3324225" cy="3143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5866AA-BF5D-4A86-A205-DBC06B7F4D9E}"/>
                  </a:ext>
                </a:extLst>
              </p14:cNvPr>
              <p14:cNvContentPartPr/>
              <p14:nvPr/>
            </p14:nvContentPartPr>
            <p14:xfrm>
              <a:off x="13040264" y="1969698"/>
              <a:ext cx="19050" cy="190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5866AA-BF5D-4A86-A205-DBC06B7F4D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06814" y="1017198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07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Organizing 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survey of people about their tastes in films shows that:</a:t>
            </a:r>
          </a:p>
          <a:p>
            <a:pPr lvl="1"/>
            <a:r>
              <a:rPr lang="en-US" sz="2400" dirty="0"/>
              <a:t>695 people like action adventure films</a:t>
            </a:r>
          </a:p>
          <a:p>
            <a:pPr lvl="1"/>
            <a:r>
              <a:rPr lang="en-US" sz="2400" dirty="0"/>
              <a:t>340 people like comedies</a:t>
            </a:r>
          </a:p>
          <a:p>
            <a:pPr lvl="1"/>
            <a:r>
              <a:rPr lang="en-US" sz="2400" dirty="0"/>
              <a:t>180 people like both action adventure as well as comedy films</a:t>
            </a:r>
          </a:p>
          <a:p>
            <a:pPr lvl="1"/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Of the people surveyed, how many people like: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sz="2400" dirty="0"/>
              <a:t>action adventure but not comedy films?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sz="2400" dirty="0"/>
              <a:t>comedy films but not action adventures?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sz="2400" dirty="0"/>
              <a:t>neither of these two kinds of films?</a:t>
            </a:r>
          </a:p>
        </p:txBody>
      </p:sp>
    </p:spTree>
    <p:extLst>
      <p:ext uri="{BB962C8B-B14F-4D97-AF65-F5344CB8AC3E}">
        <p14:creationId xmlns:p14="http://schemas.microsoft.com/office/powerpoint/2010/main" val="3677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Organizing 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survey of 1000 people about their tastes in films shows that:</a:t>
            </a:r>
          </a:p>
          <a:p>
            <a:pPr lvl="1"/>
            <a:r>
              <a:rPr lang="en-US" sz="2000" dirty="0"/>
              <a:t>695 people like action adventure films</a:t>
            </a:r>
          </a:p>
          <a:p>
            <a:pPr lvl="1"/>
            <a:r>
              <a:rPr lang="en-US" sz="2000" dirty="0"/>
              <a:t>340 people like comedies</a:t>
            </a:r>
          </a:p>
          <a:p>
            <a:pPr lvl="1"/>
            <a:r>
              <a:rPr lang="en-US" sz="2000" dirty="0"/>
              <a:t>180 people like both action adventure as well as comedy films</a:t>
            </a:r>
          </a:p>
          <a:p>
            <a:pPr lvl="1"/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Of the people surveyed, how many people like: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sz="2000" dirty="0"/>
              <a:t>action adventure but not comedy films?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sz="2000" dirty="0"/>
              <a:t>comedy films but not action adventures?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sz="2000" dirty="0"/>
              <a:t>neither of these two kinds of films?</a:t>
            </a:r>
          </a:p>
        </p:txBody>
      </p:sp>
      <p:pic>
        <p:nvPicPr>
          <p:cNvPr id="5" name="Picture 4" descr="Venn Diagram Movie 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76" y="3461201"/>
            <a:ext cx="3558124" cy="3396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48592" y="5371945"/>
            <a:ext cx="48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3635" y="5396186"/>
            <a:ext cx="48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02942" y="5397125"/>
            <a:ext cx="48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5192" y="5921414"/>
            <a:ext cx="48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714EC6-3B8C-4F9A-9A4C-CA4EAB2FABF9}"/>
                  </a:ext>
                </a:extLst>
              </p14:cNvPr>
              <p14:cNvContentPartPr/>
              <p14:nvPr/>
            </p14:nvContentPartPr>
            <p14:xfrm>
              <a:off x="13485962" y="2027207"/>
              <a:ext cx="19050" cy="190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714EC6-3B8C-4F9A-9A4C-CA4EAB2FAB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33462" y="10747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6B4B1D-4F1B-4661-9B6C-9CD99DBDE5EB}"/>
                  </a:ext>
                </a:extLst>
              </p14:cNvPr>
              <p14:cNvContentPartPr/>
              <p14:nvPr/>
            </p14:nvContentPartPr>
            <p14:xfrm>
              <a:off x="13212792" y="1725283"/>
              <a:ext cx="19050" cy="190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6B4B1D-4F1B-4661-9B6C-9CD99DBDE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60292" y="79183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8F6A9BC-C71A-4CEE-86E2-3C99A5BB996A}"/>
                  </a:ext>
                </a:extLst>
              </p14:cNvPr>
              <p14:cNvContentPartPr/>
              <p14:nvPr/>
            </p14:nvContentPartPr>
            <p14:xfrm>
              <a:off x="13112150" y="2156603"/>
              <a:ext cx="19050" cy="1905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8F6A9BC-C71A-4CEE-86E2-3C99A5BB99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59650" y="120410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17086C9-340F-4BAF-9DBA-095FBA6DC025}"/>
                  </a:ext>
                </a:extLst>
              </p14:cNvPr>
              <p14:cNvContentPartPr/>
              <p14:nvPr/>
            </p14:nvContentPartPr>
            <p14:xfrm>
              <a:off x="12723962" y="2041584"/>
              <a:ext cx="19050" cy="1905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17086C9-340F-4BAF-9DBA-095FBA6DC0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90512" y="1108134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3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analyzing research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18697" cy="4023360"/>
          </a:xfrm>
        </p:spPr>
        <p:txBody>
          <a:bodyPr>
            <a:normAutofit/>
          </a:bodyPr>
          <a:lstStyle/>
          <a:p>
            <a:r>
              <a:rPr lang="en-US" sz="2400" dirty="0"/>
              <a:t>Of all the athletes who were treated for minor back pain, 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72% responded to an analgesic, 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59% responded to a muscle relaxant, and,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44% responded to both forms of treatment. </a:t>
            </a:r>
          </a:p>
          <a:p>
            <a:pPr lvl="1"/>
            <a:endParaRPr lang="en-US" sz="3600" dirty="0"/>
          </a:p>
          <a:p>
            <a:pPr marL="470916" lvl="1" indent="-342900">
              <a:buFont typeface="+mj-lt"/>
              <a:buAutoNum type="arabicPeriod"/>
            </a:pPr>
            <a:r>
              <a:rPr lang="en-US" sz="2400" dirty="0"/>
              <a:t>What percent of the athletes who were treated responded to the muscle relaxant but not to the analgesic? 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sz="2400" dirty="0"/>
              <a:t>What percent of the athletes who were treated did not respond to either form of treatment? </a:t>
            </a:r>
            <a:endParaRPr lang="en-US" sz="2000" dirty="0"/>
          </a:p>
          <a:p>
            <a:pPr marL="470916" lvl="1" indent="-342900">
              <a:buFont typeface="+mj-lt"/>
              <a:buAutoNum type="arabicPeriod"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17D323B-0FC1-4CAE-8128-AA323E6A0786}"/>
                  </a:ext>
                </a:extLst>
              </p14:cNvPr>
              <p14:cNvContentPartPr/>
              <p14:nvPr/>
            </p14:nvContentPartPr>
            <p14:xfrm>
              <a:off x="14046679" y="2731698"/>
              <a:ext cx="19050" cy="1905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7D323B-0FC1-4CAE-8128-AA323E6A07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3229" y="179824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88D1EC-3FA2-49CA-9894-50BB48CDF621}"/>
                  </a:ext>
                </a:extLst>
              </p14:cNvPr>
              <p14:cNvContentPartPr/>
              <p14:nvPr/>
            </p14:nvContentPartPr>
            <p14:xfrm>
              <a:off x="13040264" y="1984075"/>
              <a:ext cx="19050" cy="190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88D1EC-3FA2-49CA-9894-50BB48CDF6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87764" y="105062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220D8F2-57B8-409C-B9BE-88FBC313D617}"/>
                  </a:ext>
                </a:extLst>
              </p14:cNvPr>
              <p14:cNvContentPartPr/>
              <p14:nvPr/>
            </p14:nvContentPartPr>
            <p14:xfrm>
              <a:off x="13198415" y="1869056"/>
              <a:ext cx="19050" cy="1905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220D8F2-57B8-409C-B9BE-88FBC313D6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45915" y="91655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9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sets in mathematics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454297"/>
              </p:ext>
            </p:extLst>
          </p:nvPr>
        </p:nvGraphicFramePr>
        <p:xfrm>
          <a:off x="1023938" y="2286000"/>
          <a:ext cx="9720262" cy="3032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Natural Numbers or Counting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 =</a:t>
                      </a:r>
                      <a:r>
                        <a:rPr lang="pt-BR" baseline="0" dirty="0"/>
                        <a:t> {</a:t>
                      </a:r>
                      <a:r>
                        <a:rPr lang="pt-BR" dirty="0"/>
                        <a:t>1, 2, 3, 4, 5, ...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Whole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 </a:t>
                      </a:r>
                      <a:r>
                        <a:rPr lang="en-US" dirty="0"/>
                        <a:t>=</a:t>
                      </a:r>
                      <a:r>
                        <a:rPr lang="en-US" baseline="0" dirty="0"/>
                        <a:t> {</a:t>
                      </a:r>
                      <a:r>
                        <a:rPr lang="pl-PL" dirty="0"/>
                        <a:t>0, 1, 2, 3, 4, 5, ...</a:t>
                      </a:r>
                      <a:r>
                        <a:rPr lang="en-US" dirty="0"/>
                        <a:t> }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I = { ..., -4, -3, -2, -1, 0, 1, 2, 3, 4, ...</a:t>
                      </a:r>
                      <a:r>
                        <a:rPr lang="nn-NO" baseline="0" dirty="0"/>
                        <a:t> </a:t>
                      </a:r>
                      <a:r>
                        <a:rPr lang="nn-NO" dirty="0"/>
                        <a:t>}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Rational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= the set of all terminating or repeating decimals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Irrational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\ Q = the set of all nonterminating, nonrepeating decimals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= the set formed by combining the rational numbers and the irrational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2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analyzing research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 music teacher has surveyed 495 students. The results of the survey are listed below: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320 students like rap music.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395 students like rock music.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295 students like heavy metal music.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280 students like both rap music and rock music.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190 students like both rap music and heavy metal music.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245 students like both rock music and heavy metal music.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160 students like all three. </a:t>
            </a:r>
          </a:p>
          <a:p>
            <a:pPr lvl="1"/>
            <a:endParaRPr lang="en-US" sz="3600" dirty="0"/>
          </a:p>
          <a:p>
            <a:pPr marL="470916" lvl="1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many students: </a:t>
            </a:r>
            <a:endParaRPr lang="ur-PK" dirty="0"/>
          </a:p>
          <a:p>
            <a:r>
              <a:rPr lang="en-US" dirty="0"/>
              <a:t>a. like exactly two of the three types of music?</a:t>
            </a:r>
            <a:endParaRPr lang="ur-PK" dirty="0"/>
          </a:p>
          <a:p>
            <a:r>
              <a:rPr lang="en-US" dirty="0"/>
              <a:t>b. like only rock music?</a:t>
            </a:r>
            <a:endParaRPr lang="ur-PK" dirty="0"/>
          </a:p>
          <a:p>
            <a:r>
              <a:rPr lang="en-US" dirty="0"/>
              <a:t>c. like only one of the three types of music?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66"/>
          <a:stretch/>
        </p:blipFill>
        <p:spPr>
          <a:xfrm>
            <a:off x="9481317" y="600074"/>
            <a:ext cx="2152650" cy="1699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122" y="4162096"/>
            <a:ext cx="2255276" cy="18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analyzing research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A music teacher has surveyed 495 students. The results of the survey are listed below: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320 students like rap music. </a:t>
            </a:r>
            <a:r>
              <a:rPr lang="en-US" sz="2400" dirty="0">
                <a:solidFill>
                  <a:schemeClr val="accent5"/>
                </a:solidFill>
              </a:rPr>
              <a:t>{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, ii, iii, vi}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395 students like rock music. </a:t>
            </a:r>
            <a:r>
              <a:rPr lang="en-US" sz="2400" dirty="0">
                <a:solidFill>
                  <a:schemeClr val="accent5"/>
                </a:solidFill>
              </a:rPr>
              <a:t>{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, ii, iv, v}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295 students like heavy metal music. </a:t>
            </a:r>
            <a:r>
              <a:rPr lang="en-US" sz="2400" dirty="0">
                <a:solidFill>
                  <a:schemeClr val="accent5"/>
                </a:solidFill>
              </a:rPr>
              <a:t>{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, iii, iv, viii}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280 students like both rap music and rock music. </a:t>
            </a:r>
            <a:r>
              <a:rPr lang="en-US" sz="2400" dirty="0">
                <a:solidFill>
                  <a:schemeClr val="accent5"/>
                </a:solidFill>
              </a:rPr>
              <a:t>{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 + ii}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190 students like both rap music and heavy metal music. </a:t>
            </a:r>
            <a:r>
              <a:rPr lang="en-US" sz="2400" dirty="0">
                <a:solidFill>
                  <a:schemeClr val="accent5"/>
                </a:solidFill>
              </a:rPr>
              <a:t>{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 + iii}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245 students like both rock music and heavy metal music. </a:t>
            </a:r>
            <a:r>
              <a:rPr lang="en-US" sz="2400" dirty="0">
                <a:solidFill>
                  <a:schemeClr val="accent5"/>
                </a:solidFill>
              </a:rPr>
              <a:t>{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 + iv}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160 students like all three. </a:t>
            </a:r>
            <a:r>
              <a:rPr lang="en-US" sz="2400" dirty="0">
                <a:solidFill>
                  <a:schemeClr val="accent5"/>
                </a:solidFill>
              </a:rPr>
              <a:t>{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}</a:t>
            </a:r>
          </a:p>
          <a:p>
            <a:pPr lvl="1"/>
            <a:endParaRPr lang="en-US" sz="3600" dirty="0"/>
          </a:p>
          <a:p>
            <a:pPr marL="470916" lvl="1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many students: </a:t>
            </a:r>
            <a:endParaRPr lang="ur-PK" dirty="0"/>
          </a:p>
          <a:p>
            <a:r>
              <a:rPr lang="en-US" dirty="0"/>
              <a:t>a. like exactly two of the three types of music?</a:t>
            </a:r>
            <a:endParaRPr lang="ur-PK" dirty="0"/>
          </a:p>
          <a:p>
            <a:r>
              <a:rPr lang="en-US" dirty="0"/>
              <a:t>b. like only rock music?</a:t>
            </a:r>
            <a:endParaRPr lang="ur-PK" dirty="0"/>
          </a:p>
          <a:p>
            <a:r>
              <a:rPr lang="en-US" dirty="0"/>
              <a:t>c. like only one of the three types of music?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66"/>
          <a:stretch/>
        </p:blipFill>
        <p:spPr>
          <a:xfrm>
            <a:off x="9481317" y="600074"/>
            <a:ext cx="2152650" cy="1699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122" y="4162096"/>
            <a:ext cx="2255276" cy="1875440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8677849" y="3771901"/>
            <a:ext cx="567751" cy="242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0537"/>
              <a:gd name="adj6" fmla="val -47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600" dirty="0"/>
              <a:t>160</a:t>
            </a:r>
            <a:endParaRPr lang="en-US" sz="1600" dirty="0"/>
          </a:p>
        </p:txBody>
      </p:sp>
      <p:sp>
        <p:nvSpPr>
          <p:cNvPr id="10" name="Line Callout 2 9"/>
          <p:cNvSpPr/>
          <p:nvPr/>
        </p:nvSpPr>
        <p:spPr>
          <a:xfrm>
            <a:off x="6400800" y="3771901"/>
            <a:ext cx="1671158" cy="242752"/>
          </a:xfrm>
          <a:prstGeom prst="borderCallout2">
            <a:avLst>
              <a:gd name="adj1" fmla="val 18750"/>
              <a:gd name="adj2" fmla="val 101595"/>
              <a:gd name="adj3" fmla="val 18750"/>
              <a:gd name="adj4" fmla="val 111156"/>
              <a:gd name="adj5" fmla="val 383198"/>
              <a:gd name="adj6" fmla="val 117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280 – </a:t>
            </a:r>
            <a:r>
              <a:rPr lang="ur-PK" sz="1600" dirty="0"/>
              <a:t>160</a:t>
            </a:r>
            <a:r>
              <a:rPr lang="en-US" sz="1600" dirty="0"/>
              <a:t> = 120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5843288" y="4602570"/>
            <a:ext cx="1076071" cy="239747"/>
          </a:xfrm>
          <a:prstGeom prst="borderCallout2">
            <a:avLst>
              <a:gd name="adj1" fmla="val 18750"/>
              <a:gd name="adj2" fmla="val 101595"/>
              <a:gd name="adj3" fmla="val 18750"/>
              <a:gd name="adj4" fmla="val 111156"/>
              <a:gd name="adj5" fmla="val 201353"/>
              <a:gd name="adj6" fmla="val 21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 - </a:t>
            </a:r>
            <a:r>
              <a:rPr lang="ur-PK" sz="1600" dirty="0"/>
              <a:t>160</a:t>
            </a:r>
            <a:endParaRPr lang="en-US" sz="1600" dirty="0"/>
          </a:p>
        </p:txBody>
      </p:sp>
      <p:sp>
        <p:nvSpPr>
          <p:cNvPr id="14" name="Line Callout 2 13"/>
          <p:cNvSpPr/>
          <p:nvPr/>
        </p:nvSpPr>
        <p:spPr>
          <a:xfrm>
            <a:off x="9846777" y="4602569"/>
            <a:ext cx="1107736" cy="2397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446"/>
              <a:gd name="adj6" fmla="val -10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 - </a:t>
            </a:r>
            <a:r>
              <a:rPr lang="ur-PK" sz="1600" dirty="0"/>
              <a:t>160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77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89F5D"/>
                </a:solidFill>
              </a:rPr>
              <a:t>A tasty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restaurant provides a brunch where the omelets are individually prepared. Each guest is allowed to choose from 10 different ingredients.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different types of omelets can the restaurant prepare?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minimum number of ingredients that must be available if the restaurant wants to advertise that it offers over 4000 different omelets?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76FD0D-1379-4F62-9E99-39E237066DC4}"/>
                  </a:ext>
                </a:extLst>
              </p14:cNvPr>
              <p14:cNvContentPartPr/>
              <p14:nvPr/>
            </p14:nvContentPartPr>
            <p14:xfrm>
              <a:off x="14377" y="5147094"/>
              <a:ext cx="19050" cy="190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76FD0D-1379-4F62-9E99-39E237066D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9073" y="4213644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05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89F5D"/>
                </a:solidFill>
              </a:rPr>
              <a:t>Counting in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people, designated A, B, C, D, and E, serve on a committee. To pass a motion, at least </a:t>
            </a:r>
            <a:r>
              <a:rPr lang="en-US" b="1" u="sng" dirty="0"/>
              <a:t>three</a:t>
            </a:r>
            <a:r>
              <a:rPr lang="en-US" dirty="0"/>
              <a:t> of the committee members must vote for the motion. </a:t>
            </a:r>
          </a:p>
          <a:p>
            <a:r>
              <a:rPr lang="en-US" dirty="0"/>
              <a:t>In such a situation, any set of three or more voters is called a </a:t>
            </a:r>
            <a:r>
              <a:rPr lang="en-US" b="1" u="sng" dirty="0"/>
              <a:t>winning coalition</a:t>
            </a:r>
            <a:r>
              <a:rPr lang="en-US" b="1" dirty="0"/>
              <a:t> </a:t>
            </a:r>
            <a:r>
              <a:rPr lang="en-US" dirty="0"/>
              <a:t>because if this set of people votes for a motion, the motion will pass. </a:t>
            </a:r>
          </a:p>
          <a:p>
            <a:r>
              <a:rPr lang="en-US" dirty="0"/>
              <a:t>Any nonempty set of two or fewer voters is called a </a:t>
            </a:r>
            <a:r>
              <a:rPr lang="en-US" b="1" u="sng" dirty="0"/>
              <a:t>losing coalition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winning coalitions.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losing coalitions.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8B700C-6BCA-47FC-BD37-5703B04846F8}"/>
                  </a:ext>
                </a:extLst>
              </p14:cNvPr>
              <p14:cNvContentPartPr/>
              <p14:nvPr/>
            </p14:nvContentPartPr>
            <p14:xfrm>
              <a:off x="12723962" y="2300377"/>
              <a:ext cx="19050" cy="1905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8B700C-6BCA-47FC-BD37-5703B0484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0512" y="1366927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3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common operation in the following examples?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those Nobel laureates who were born in Iran, Pakistan or India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in the class with grey eyes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Vowels in the English alphabet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9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- </a:t>
            </a:r>
            <a:r>
              <a:rPr lang="en-US" sz="5400" dirty="0">
                <a:solidFill>
                  <a:schemeClr val="accent2"/>
                </a:solidFill>
              </a:rPr>
              <a:t>⊆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Set </a:t>
            </a:r>
            <a:r>
              <a:rPr lang="en-US" sz="3200" b="1" dirty="0"/>
              <a:t>A</a:t>
            </a:r>
            <a:r>
              <a:rPr lang="en-US" sz="3200" dirty="0"/>
              <a:t> is a subset of set </a:t>
            </a:r>
            <a:r>
              <a:rPr lang="en-US" sz="3200" b="1" dirty="0"/>
              <a:t>B</a:t>
            </a:r>
            <a:r>
              <a:rPr lang="en-US" sz="3200" dirty="0"/>
              <a:t>, </a:t>
            </a:r>
          </a:p>
          <a:p>
            <a:pPr algn="ctr"/>
            <a:r>
              <a:rPr lang="en-US" sz="3200" dirty="0"/>
              <a:t>denoted by </a:t>
            </a:r>
            <a:r>
              <a:rPr lang="en-US" sz="3200" b="1" dirty="0"/>
              <a:t>A </a:t>
            </a:r>
            <a:r>
              <a:rPr lang="en-US" sz="3200" dirty="0"/>
              <a:t>⊆</a:t>
            </a:r>
            <a:r>
              <a:rPr lang="en-US" sz="3200" b="1" dirty="0"/>
              <a:t> B</a:t>
            </a:r>
            <a:r>
              <a:rPr lang="en-US" sz="3200" dirty="0"/>
              <a:t>, </a:t>
            </a:r>
          </a:p>
          <a:p>
            <a:pPr algn="ctr"/>
            <a:r>
              <a:rPr lang="en-US" sz="3200" dirty="0"/>
              <a:t>if and only if every element of </a:t>
            </a:r>
            <a:r>
              <a:rPr lang="en-US" sz="3200" b="1" dirty="0"/>
              <a:t>A</a:t>
            </a:r>
            <a:r>
              <a:rPr lang="en-US" sz="3200" dirty="0"/>
              <a:t> is also an element of </a:t>
            </a:r>
            <a:r>
              <a:rPr lang="en-US" sz="3200" b="1" dirty="0"/>
              <a:t>B</a:t>
            </a:r>
            <a:r>
              <a:rPr lang="en-US" sz="3200" dirty="0"/>
              <a:t>.</a:t>
            </a:r>
          </a:p>
          <a:p>
            <a:pPr algn="r"/>
            <a:endParaRPr lang="en-US" sz="1600" dirty="0"/>
          </a:p>
          <a:p>
            <a:pPr algn="r"/>
            <a:r>
              <a:rPr lang="en-US" sz="2800" dirty="0"/>
              <a:t>Express in set notation:</a:t>
            </a:r>
          </a:p>
          <a:p>
            <a:pPr algn="r"/>
            <a:r>
              <a:rPr lang="en-US" sz="2800" dirty="0"/>
              <a:t>A set is always a subset of itself.</a:t>
            </a:r>
          </a:p>
          <a:p>
            <a:pPr algn="r"/>
            <a:r>
              <a:rPr lang="en-US" sz="2800" dirty="0"/>
              <a:t>The empty set is a subset of any set.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453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/>
              <a:t>Express in set notation:</a:t>
            </a:r>
          </a:p>
          <a:p>
            <a:pPr algn="ctr">
              <a:lnSpc>
                <a:spcPct val="200000"/>
              </a:lnSpc>
            </a:pPr>
            <a:r>
              <a:rPr lang="en-US" sz="2800" dirty="0"/>
              <a:t>A set is always a subset of itself: </a:t>
            </a:r>
            <a:r>
              <a:rPr lang="en-US" sz="2800" b="1" dirty="0"/>
              <a:t>A </a:t>
            </a:r>
            <a:r>
              <a:rPr lang="en-US" sz="2800" dirty="0"/>
              <a:t>⊆</a:t>
            </a:r>
            <a:r>
              <a:rPr lang="en-US" sz="2800" b="1" dirty="0"/>
              <a:t> A</a:t>
            </a:r>
            <a:r>
              <a:rPr lang="en-US" sz="2800" dirty="0"/>
              <a:t>, for any set A</a:t>
            </a:r>
          </a:p>
          <a:p>
            <a:pPr algn="ctr">
              <a:lnSpc>
                <a:spcPct val="200000"/>
              </a:lnSpc>
            </a:pPr>
            <a:r>
              <a:rPr lang="en-US" sz="2800" dirty="0"/>
              <a:t>The empty set is a subset of any set: Ø ⊆</a:t>
            </a:r>
            <a:r>
              <a:rPr lang="en-US" sz="2800" b="1" dirty="0"/>
              <a:t> A</a:t>
            </a:r>
            <a:r>
              <a:rPr lang="en-US" sz="2800" dirty="0"/>
              <a:t>, for any set A</a:t>
            </a:r>
          </a:p>
        </p:txBody>
      </p:sp>
    </p:spTree>
    <p:extLst>
      <p:ext uri="{BB962C8B-B14F-4D97-AF65-F5344CB8AC3E}">
        <p14:creationId xmlns:p14="http://schemas.microsoft.com/office/powerpoint/2010/main" val="121972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170000"/>
              </a:lnSpc>
            </a:pPr>
            <a:r>
              <a:rPr lang="en-US" sz="2800" dirty="0"/>
              <a:t>True or False?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800" dirty="0"/>
              <a:t>{2, 5} ⊆ {2, 4, 6}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800" dirty="0"/>
              <a:t> {2, 4, 5} ⊆ {2, 4, 5}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800" b="1" i="1" dirty="0"/>
              <a:t>W</a:t>
            </a:r>
            <a:r>
              <a:rPr lang="en-US" sz="2800" dirty="0"/>
              <a:t> ⊆ </a:t>
            </a:r>
            <a:r>
              <a:rPr lang="en-US" sz="2800" b="1" i="1" dirty="0"/>
              <a:t>N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800" dirty="0"/>
              <a:t>Ø ⊆ {1, 2, 30, 7}</a:t>
            </a:r>
          </a:p>
        </p:txBody>
      </p:sp>
    </p:spTree>
    <p:extLst>
      <p:ext uri="{BB962C8B-B14F-4D97-AF65-F5344CB8AC3E}">
        <p14:creationId xmlns:p14="http://schemas.microsoft.com/office/powerpoint/2010/main" val="36305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en-US" sz="2800" dirty="0"/>
              <a:t>True or False?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800" dirty="0"/>
              <a:t>The set of counting numbers is a subset of the set of natural numbers.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800" dirty="0"/>
              <a:t>Ø ⊆ </a:t>
            </a:r>
            <a:r>
              <a:rPr lang="en-US" sz="2800" b="1" i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2878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– Negation – </a:t>
            </a:r>
            <a:r>
              <a:rPr lang="en-US" dirty="0">
                <a:solidFill>
                  <a:schemeClr val="accent2"/>
                </a:solidFill>
              </a:rPr>
              <a:t>⊄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When you want to say that a set is NOT a subset of another set.</a:t>
            </a:r>
          </a:p>
          <a:p>
            <a:pPr algn="ctr">
              <a:lnSpc>
                <a:spcPct val="200000"/>
              </a:lnSpc>
            </a:pPr>
            <a:r>
              <a:rPr lang="en-US" sz="2800" dirty="0"/>
              <a:t>True of False?</a:t>
            </a:r>
          </a:p>
          <a:p>
            <a:pPr algn="ctr">
              <a:lnSpc>
                <a:spcPct val="200000"/>
              </a:lnSpc>
            </a:pPr>
            <a:r>
              <a:rPr lang="en-US" sz="2800" b="1" i="1" dirty="0"/>
              <a:t>W</a:t>
            </a:r>
            <a:r>
              <a:rPr lang="en-US" sz="2800" dirty="0"/>
              <a:t> ⊄ </a:t>
            </a:r>
            <a:r>
              <a:rPr lang="en-US" sz="2800" b="1" i="1" dirty="0"/>
              <a:t>N</a:t>
            </a:r>
          </a:p>
          <a:p>
            <a:pPr algn="ctr">
              <a:lnSpc>
                <a:spcPct val="200000"/>
              </a:lnSpc>
            </a:pPr>
            <a:r>
              <a:rPr lang="en-US" sz="2800" b="1" i="1" dirty="0"/>
              <a:t>{spring, summer, monsoon, fall, smog, winter} </a:t>
            </a:r>
            <a:r>
              <a:rPr lang="en-US" sz="2800" dirty="0"/>
              <a:t>⊄</a:t>
            </a:r>
            <a:r>
              <a:rPr lang="en-US" sz="2800" b="1" i="1" dirty="0"/>
              <a:t> {spring, summer, cyclone season}</a:t>
            </a:r>
          </a:p>
        </p:txBody>
      </p:sp>
    </p:spTree>
    <p:extLst>
      <p:ext uri="{BB962C8B-B14F-4D97-AF65-F5344CB8AC3E}">
        <p14:creationId xmlns:p14="http://schemas.microsoft.com/office/powerpoint/2010/main" val="66467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Set, </a:t>
            </a:r>
            <a:r>
              <a:rPr lang="en-US" dirty="0">
                <a:solidFill>
                  <a:schemeClr val="accent2"/>
                </a:solidFill>
              </a:rPr>
              <a:t>Ø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{}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with no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natural numbers that are less than zero?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cardinal number of the empty set, n(Ø)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complement of the empty 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complement of the universal set?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95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b="1" dirty="0"/>
              <a:t>proper subset </a:t>
            </a:r>
            <a:r>
              <a:rPr lang="en-US" dirty="0"/>
              <a:t>of set </a:t>
            </a:r>
            <a:r>
              <a:rPr lang="en-US" i="1" dirty="0"/>
              <a:t>B</a:t>
            </a:r>
            <a:r>
              <a:rPr lang="en-US" dirty="0"/>
              <a:t>, denoted by </a:t>
            </a:r>
            <a:r>
              <a:rPr lang="en-US" i="1" dirty="0"/>
              <a:t>A </a:t>
            </a:r>
            <a:r>
              <a:rPr lang="en-US" b="1" dirty="0"/>
              <a:t>⊂</a:t>
            </a:r>
            <a:r>
              <a:rPr lang="en-US" i="1" dirty="0"/>
              <a:t>B</a:t>
            </a:r>
            <a:r>
              <a:rPr lang="en-US" dirty="0"/>
              <a:t>, if every element of </a:t>
            </a:r>
            <a:r>
              <a:rPr lang="en-US" i="1" dirty="0"/>
              <a:t>A </a:t>
            </a:r>
            <a:r>
              <a:rPr lang="en-US" dirty="0"/>
              <a:t>is an element of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>
                <a:solidFill>
                  <a:schemeClr val="accent3"/>
                </a:solidFill>
              </a:rPr>
              <a:t>A ≠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i="1" dirty="0">
                <a:solidFill>
                  <a:schemeClr val="accent3"/>
                </a:solidFill>
              </a:rPr>
              <a:t>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Let </a:t>
            </a:r>
            <a:r>
              <a:rPr lang="en-US" b="1" i="1" dirty="0"/>
              <a:t>R = {</a:t>
            </a:r>
            <a:r>
              <a:rPr lang="en-US" b="1" dirty="0"/>
              <a:t>Mars, Venus} and </a:t>
            </a:r>
            <a:r>
              <a:rPr lang="en-US" b="1" i="1" dirty="0"/>
              <a:t>S =</a:t>
            </a:r>
            <a:r>
              <a:rPr lang="en-US" b="1" dirty="0"/>
              <a:t> {Mars, Venus, Mercury}. </a:t>
            </a:r>
          </a:p>
          <a:p>
            <a:pPr lvl="1"/>
            <a:r>
              <a:rPr lang="en-US" b="1" dirty="0"/>
              <a:t>The first set </a:t>
            </a:r>
            <a:r>
              <a:rPr lang="en-US" b="1" i="1" dirty="0"/>
              <a:t>R </a:t>
            </a:r>
            <a:r>
              <a:rPr lang="en-US" b="1" dirty="0"/>
              <a:t>is a subset of the second set </a:t>
            </a:r>
            <a:r>
              <a:rPr lang="en-US" b="1" i="1" dirty="0"/>
              <a:t>S </a:t>
            </a:r>
            <a:r>
              <a:rPr lang="en-US" b="1" dirty="0"/>
              <a:t>because every element of </a:t>
            </a:r>
            <a:r>
              <a:rPr lang="en-US" b="1" i="1" dirty="0"/>
              <a:t>R </a:t>
            </a:r>
            <a:r>
              <a:rPr lang="en-US" b="1" dirty="0"/>
              <a:t>is an element of </a:t>
            </a:r>
            <a:r>
              <a:rPr lang="en-US" b="1" i="1" dirty="0"/>
              <a:t>S</a:t>
            </a:r>
            <a:r>
              <a:rPr lang="en-US" b="1" dirty="0"/>
              <a:t>. In addition, </a:t>
            </a:r>
            <a:r>
              <a:rPr lang="en-US" b="1" i="1" dirty="0"/>
              <a:t>R </a:t>
            </a:r>
            <a:r>
              <a:rPr lang="en-US" b="1" dirty="0"/>
              <a:t>is also a </a:t>
            </a:r>
            <a:r>
              <a:rPr lang="en-US" b="1" u="sng" dirty="0"/>
              <a:t>proper subset</a:t>
            </a:r>
            <a:r>
              <a:rPr lang="en-US" b="1" dirty="0"/>
              <a:t> of </a:t>
            </a:r>
            <a:r>
              <a:rPr lang="en-US" b="1" i="1" dirty="0"/>
              <a:t>S</a:t>
            </a:r>
            <a:r>
              <a:rPr lang="en-US" b="1" dirty="0"/>
              <a:t>, because </a:t>
            </a:r>
            <a:r>
              <a:rPr lang="en-US" b="1" i="1" dirty="0">
                <a:solidFill>
                  <a:schemeClr val="accent3"/>
                </a:solidFill>
              </a:rPr>
              <a:t>R </a:t>
            </a:r>
            <a:r>
              <a:rPr lang="en-US" i="1" dirty="0">
                <a:solidFill>
                  <a:schemeClr val="accent3"/>
                </a:solidFill>
              </a:rPr>
              <a:t>≠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i="1" dirty="0">
                <a:solidFill>
                  <a:schemeClr val="accent3"/>
                </a:solidFill>
              </a:rPr>
              <a:t>S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r>
              <a:rPr lang="en-US" b="1" dirty="0"/>
              <a:t>Let </a:t>
            </a:r>
            <a:r>
              <a:rPr lang="en-US" b="1" i="1" dirty="0"/>
              <a:t>T ={</a:t>
            </a:r>
            <a:r>
              <a:rPr lang="en-US" b="1" dirty="0"/>
              <a:t>Europe, Africa} and </a:t>
            </a:r>
            <a:r>
              <a:rPr lang="en-US" b="1" i="1" dirty="0"/>
              <a:t>V = {</a:t>
            </a:r>
            <a:r>
              <a:rPr lang="en-US" b="1" dirty="0"/>
              <a:t>Africa, Europe}. </a:t>
            </a:r>
          </a:p>
          <a:p>
            <a:pPr lvl="1"/>
            <a:r>
              <a:rPr lang="en-US" b="1" dirty="0"/>
              <a:t>The first set </a:t>
            </a:r>
            <a:r>
              <a:rPr lang="en-US" b="1" i="1" dirty="0"/>
              <a:t>T </a:t>
            </a:r>
            <a:r>
              <a:rPr lang="en-US" b="1" dirty="0"/>
              <a:t>is a subset of the second set </a:t>
            </a:r>
            <a:r>
              <a:rPr lang="en-US" b="1" i="1" dirty="0"/>
              <a:t>V</a:t>
            </a:r>
            <a:r>
              <a:rPr lang="en-US" b="1" dirty="0"/>
              <a:t>; however, </a:t>
            </a:r>
            <a:r>
              <a:rPr lang="en-US" b="1" i="1" dirty="0"/>
              <a:t>T </a:t>
            </a:r>
            <a:r>
              <a:rPr lang="en-US" b="1" dirty="0"/>
              <a:t>is </a:t>
            </a:r>
            <a:r>
              <a:rPr lang="en-US" b="1" i="1" u="sng" dirty="0"/>
              <a:t>not </a:t>
            </a:r>
            <a:r>
              <a:rPr lang="en-US" b="1" u="sng" dirty="0"/>
              <a:t>a proper subset</a:t>
            </a:r>
            <a:r>
              <a:rPr lang="en-US" b="1" dirty="0"/>
              <a:t> of </a:t>
            </a:r>
            <a:r>
              <a:rPr lang="en-US" b="1" i="1" dirty="0"/>
              <a:t>V </a:t>
            </a:r>
            <a:r>
              <a:rPr lang="en-US" b="1" dirty="0"/>
              <a:t>because </a:t>
            </a:r>
            <a:r>
              <a:rPr lang="en-US" b="1" i="1" dirty="0">
                <a:solidFill>
                  <a:schemeClr val="accent3"/>
                </a:solidFill>
              </a:rPr>
              <a:t>T =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i="1" dirty="0">
                <a:solidFill>
                  <a:schemeClr val="accent3"/>
                </a:solidFill>
              </a:rPr>
              <a:t>V</a:t>
            </a:r>
            <a:r>
              <a:rPr lang="en-US" b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01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Number of Subsets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List all the subsets of:</a:t>
            </a:r>
          </a:p>
          <a:p>
            <a:r>
              <a:rPr lang="en-US" sz="4000" dirty="0"/>
              <a:t>{a, b, c}</a:t>
            </a:r>
          </a:p>
          <a:p>
            <a:endParaRPr lang="en-US" sz="4000" dirty="0"/>
          </a:p>
          <a:p>
            <a:r>
              <a:rPr lang="en-US" sz="4000" dirty="0"/>
              <a:t>{1, 2, 3, 4}</a:t>
            </a:r>
          </a:p>
        </p:txBody>
      </p:sp>
    </p:spTree>
    <p:extLst>
      <p:ext uri="{BB962C8B-B14F-4D97-AF65-F5344CB8AC3E}">
        <p14:creationId xmlns:p14="http://schemas.microsoft.com/office/powerpoint/2010/main" val="373466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Number of Subsets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an Organized List all the subsets of:</a:t>
            </a:r>
          </a:p>
          <a:p>
            <a:r>
              <a:rPr lang="en-US" dirty="0"/>
              <a:t>{a, b, c}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39482"/>
              </p:ext>
            </p:extLst>
          </p:nvPr>
        </p:nvGraphicFramePr>
        <p:xfrm>
          <a:off x="1024128" y="3399805"/>
          <a:ext cx="8128000" cy="2225040"/>
        </p:xfrm>
        <a:graphic>
          <a:graphicData uri="http://schemas.openxmlformats.org/drawingml/2006/table">
            <a:tbl>
              <a:tblPr firstRow="1" lastRow="1" bandRow="1">
                <a:tableStyleId>{5FD0F851-EC5A-4D38-B0AD-8093EC10F338}</a:tableStyleId>
              </a:tblPr>
              <a:tblGrid>
                <a:gridCol w="517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Kinds of subsets (based on cardinality)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each 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Subsets of 1 element each: {a}, {b}, 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Subsets of 2 elements each: {a, b}, {b, c}, {a,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Subsets of 3 elements each: {a, b,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Subsets of 0 elements: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subsets: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41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Counting the subsets of {</a:t>
            </a:r>
            <a:r>
              <a:rPr lang="en-US" sz="4400" cap="none" dirty="0"/>
              <a:t>a, b, c</a:t>
            </a:r>
            <a:r>
              <a:rPr lang="en-US" sz="4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our solution another way – as a truth table: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21373"/>
              </p:ext>
            </p:extLst>
          </p:nvPr>
        </p:nvGraphicFramePr>
        <p:xfrm>
          <a:off x="1024128" y="2863777"/>
          <a:ext cx="8128000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 of Subsets: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24128" y="3610303"/>
            <a:ext cx="8135638" cy="110358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24128" y="4710107"/>
            <a:ext cx="8135638" cy="110358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4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you guess the number of subsets of {1, 2, 3, 4}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7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Counting the subsets of {</a:t>
            </a:r>
            <a:r>
              <a:rPr lang="en-US" sz="4400" cap="none" dirty="0"/>
              <a:t>1, 2, 3, 4</a:t>
            </a:r>
            <a:r>
              <a:rPr lang="en-US" sz="4400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02601"/>
              </p:ext>
            </p:extLst>
          </p:nvPr>
        </p:nvGraphicFramePr>
        <p:xfrm>
          <a:off x="1031766" y="2084832"/>
          <a:ext cx="8128000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 WITHOUT ELEMENT "4":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24128" y="2822027"/>
            <a:ext cx="8135638" cy="2203391"/>
            <a:chOff x="1024128" y="3610303"/>
            <a:chExt cx="8135638" cy="2203391"/>
          </a:xfrm>
        </p:grpSpPr>
        <p:sp>
          <p:nvSpPr>
            <p:cNvPr id="6" name="Rounded Rectangle 5"/>
            <p:cNvSpPr/>
            <p:nvPr/>
          </p:nvSpPr>
          <p:spPr>
            <a:xfrm>
              <a:off x="1024128" y="3610303"/>
              <a:ext cx="8135638" cy="1103587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24128" y="4710107"/>
              <a:ext cx="8135638" cy="1103587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89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Counting the subsets of {</a:t>
            </a:r>
            <a:r>
              <a:rPr lang="en-US" sz="4400" cap="none" dirty="0"/>
              <a:t>1, 2, 3, 4</a:t>
            </a:r>
            <a:r>
              <a:rPr lang="en-US" sz="4400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33117"/>
              </p:ext>
            </p:extLst>
          </p:nvPr>
        </p:nvGraphicFramePr>
        <p:xfrm>
          <a:off x="1031766" y="2084832"/>
          <a:ext cx="8128000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2, 3,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3,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 3,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 WITH ELEMENT "4"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24128" y="2822027"/>
            <a:ext cx="8135638" cy="2203391"/>
            <a:chOff x="1024128" y="3610303"/>
            <a:chExt cx="8135638" cy="2203391"/>
          </a:xfrm>
        </p:grpSpPr>
        <p:sp>
          <p:nvSpPr>
            <p:cNvPr id="6" name="Rounded Rectangle 5"/>
            <p:cNvSpPr/>
            <p:nvPr/>
          </p:nvSpPr>
          <p:spPr>
            <a:xfrm>
              <a:off x="1024128" y="3610303"/>
              <a:ext cx="8135638" cy="1103587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24128" y="4710107"/>
              <a:ext cx="8135638" cy="1103587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29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the number of subsets of {1, 2, 3, 4}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pattern?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58062"/>
              </p:ext>
            </p:extLst>
          </p:nvPr>
        </p:nvGraphicFramePr>
        <p:xfrm>
          <a:off x="1023938" y="2286000"/>
          <a:ext cx="972026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 of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subsets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/>
                        <a:t>8+8=16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16+16=32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514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subsets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can we check this claim? </a:t>
            </a:r>
          </a:p>
          <a:p>
            <a:r>
              <a:rPr lang="en-US" sz="4800" dirty="0"/>
              <a:t>“A set with n elements has 2</a:t>
            </a:r>
            <a:r>
              <a:rPr lang="en-US" sz="4800" baseline="30000" dirty="0"/>
              <a:t>n</a:t>
            </a:r>
            <a:r>
              <a:rPr lang="en-US" sz="4800" dirty="0"/>
              <a:t> subsets and 2</a:t>
            </a:r>
            <a:r>
              <a:rPr lang="en-US" sz="4800" baseline="30000" dirty="0"/>
              <a:t>n</a:t>
            </a:r>
            <a:r>
              <a:rPr lang="en-US" sz="4800" dirty="0"/>
              <a:t> - 1 proper subsets.”</a:t>
            </a:r>
          </a:p>
        </p:txBody>
      </p:sp>
    </p:spTree>
    <p:extLst>
      <p:ext uri="{BB962C8B-B14F-4D97-AF65-F5344CB8AC3E}">
        <p14:creationId xmlns:p14="http://schemas.microsoft.com/office/powerpoint/2010/main" val="27583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sets with venn diagrams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8872" y="2346278"/>
            <a:ext cx="3695019" cy="2828752"/>
            <a:chOff x="1018872" y="2346278"/>
            <a:chExt cx="3695019" cy="2828752"/>
          </a:xfrm>
        </p:grpSpPr>
        <p:sp>
          <p:nvSpPr>
            <p:cNvPr id="4" name="Rectangle 3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81503" y="3224047"/>
            <a:ext cx="1529255" cy="1411014"/>
            <a:chOff x="1781503" y="3224047"/>
            <a:chExt cx="1529255" cy="1411014"/>
          </a:xfrm>
        </p:grpSpPr>
        <p:sp>
          <p:nvSpPr>
            <p:cNvPr id="5" name="Oval 4"/>
            <p:cNvSpPr/>
            <p:nvPr/>
          </p:nvSpPr>
          <p:spPr>
            <a:xfrm>
              <a:off x="1781503" y="3224047"/>
              <a:ext cx="1529255" cy="141101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1558" y="322404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51052" y="2924371"/>
            <a:ext cx="302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set is represented by A’?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1052" y="3833141"/>
            <a:ext cx="325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set is represented by (A’)’ ?</a:t>
            </a:r>
          </a:p>
        </p:txBody>
      </p:sp>
      <p:sp>
        <p:nvSpPr>
          <p:cNvPr id="9" name="Left-Up Arrow 8"/>
          <p:cNvSpPr/>
          <p:nvPr/>
        </p:nvSpPr>
        <p:spPr>
          <a:xfrm>
            <a:off x="4335344" y="3273898"/>
            <a:ext cx="1666187" cy="431082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Up Arrow 25"/>
          <p:cNvSpPr/>
          <p:nvPr/>
        </p:nvSpPr>
        <p:spPr>
          <a:xfrm>
            <a:off x="2633274" y="4205968"/>
            <a:ext cx="3368257" cy="385416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1" animBg="1"/>
      <p:bldP spid="2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769632"/>
              </p:ext>
            </p:extLst>
          </p:nvPr>
        </p:nvGraphicFramePr>
        <p:xfrm>
          <a:off x="1023939" y="2084832"/>
          <a:ext cx="97202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 of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Number of subsets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48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Can you give a deductive argument to explain this pattern?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374194"/>
              </p:ext>
            </p:extLst>
          </p:nvPr>
        </p:nvGraphicFramePr>
        <p:xfrm>
          <a:off x="4043225" y="2084832"/>
          <a:ext cx="3124017" cy="401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29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Size of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Number of 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Number of subsets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99035"/>
              </p:ext>
            </p:extLst>
          </p:nvPr>
        </p:nvGraphicFramePr>
        <p:xfrm>
          <a:off x="1029958" y="2082819"/>
          <a:ext cx="72543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(n-1)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Present in subset?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128" y="4966138"/>
            <a:ext cx="726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total number of possibilities:</a:t>
            </a:r>
          </a:p>
          <a:p>
            <a:r>
              <a:rPr lang="en-US" dirty="0"/>
              <a:t>		2 x 2 x 2 x … x 2 x 2 = 2 x 2, n times…  that is … ?</a:t>
            </a:r>
          </a:p>
        </p:txBody>
      </p:sp>
    </p:spTree>
    <p:extLst>
      <p:ext uri="{BB962C8B-B14F-4D97-AF65-F5344CB8AC3E}">
        <p14:creationId xmlns:p14="http://schemas.microsoft.com/office/powerpoint/2010/main" val="9404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34974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tasty problem - Counting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restaurant provides a brunch where the omelets are individually prepared. Each guest is allowed to choose from 10 different ingredients.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different types of omelets can the restaurant prepare?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minimum number of ingredients that must be available if the restaurant wants to advertise that it offers over 4000 different omelets?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90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700443" cy="1499616"/>
          </a:xfrm>
        </p:spPr>
        <p:txBody>
          <a:bodyPr/>
          <a:lstStyle/>
          <a:p>
            <a:r>
              <a:rPr lang="en-US" dirty="0"/>
              <a:t>Counting in politics - Counting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553815" cy="4023360"/>
          </a:xfrm>
        </p:spPr>
        <p:txBody>
          <a:bodyPr/>
          <a:lstStyle/>
          <a:p>
            <a:r>
              <a:rPr lang="en-US" dirty="0"/>
              <a:t>Five people, designated A, B, C, D, and E, serve on a committee. To pass a motion, at least </a:t>
            </a:r>
            <a:r>
              <a:rPr lang="en-US" b="1" u="sng" dirty="0"/>
              <a:t>three</a:t>
            </a:r>
            <a:r>
              <a:rPr lang="en-US" dirty="0"/>
              <a:t> of the committee members must vote for the motion. </a:t>
            </a:r>
          </a:p>
          <a:p>
            <a:r>
              <a:rPr lang="en-US" dirty="0"/>
              <a:t>In such a situation, any set of three or more voters is called a </a:t>
            </a:r>
            <a:r>
              <a:rPr lang="en-US" b="1" u="sng" dirty="0"/>
              <a:t>winning coalition</a:t>
            </a:r>
            <a:r>
              <a:rPr lang="en-US" b="1" dirty="0"/>
              <a:t> </a:t>
            </a:r>
            <a:r>
              <a:rPr lang="en-US" dirty="0"/>
              <a:t>because if this set of people votes for a motion, the motion will pass. </a:t>
            </a:r>
          </a:p>
          <a:p>
            <a:r>
              <a:rPr lang="en-US" dirty="0"/>
              <a:t>Any nonempty set of two or fewer voters is called a </a:t>
            </a:r>
            <a:r>
              <a:rPr lang="en-US" b="1" u="sng" dirty="0"/>
              <a:t>losing coalition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winning coalitions.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losing coalitions.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55899"/>
              </p:ext>
            </p:extLst>
          </p:nvPr>
        </p:nvGraphicFramePr>
        <p:xfrm>
          <a:off x="8926285" y="-3"/>
          <a:ext cx="2699658" cy="685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Winning Coalition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</a:t>
                      </a:r>
                      <a:r>
                        <a:rPr lang="en-US" sz="1600" baseline="0" dirty="0"/>
                        <a:t> C, 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C,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700443" cy="1499616"/>
          </a:xfrm>
        </p:spPr>
        <p:txBody>
          <a:bodyPr/>
          <a:lstStyle/>
          <a:p>
            <a:r>
              <a:rPr lang="en-US" dirty="0"/>
              <a:t>Counting in politics - Counting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553815" cy="4023360"/>
          </a:xfrm>
        </p:spPr>
        <p:txBody>
          <a:bodyPr/>
          <a:lstStyle/>
          <a:p>
            <a:r>
              <a:rPr lang="en-US" dirty="0"/>
              <a:t>Five people, designated A, B, C, D, and E, serve on a committee. To pass a motion, at least </a:t>
            </a:r>
            <a:r>
              <a:rPr lang="en-US" b="1" u="sng" dirty="0"/>
              <a:t>three</a:t>
            </a:r>
            <a:r>
              <a:rPr lang="en-US" dirty="0"/>
              <a:t> of the committee members must vote for the motion. </a:t>
            </a:r>
          </a:p>
          <a:p>
            <a:r>
              <a:rPr lang="en-US" dirty="0"/>
              <a:t>In such a situation, any set of three or more voters is called a </a:t>
            </a:r>
            <a:r>
              <a:rPr lang="en-US" b="1" u="sng" dirty="0"/>
              <a:t>winning coalition</a:t>
            </a:r>
            <a:r>
              <a:rPr lang="en-US" b="1" dirty="0"/>
              <a:t> </a:t>
            </a:r>
            <a:r>
              <a:rPr lang="en-US" dirty="0"/>
              <a:t>because if this set of people votes for a motion, the motion will pass. </a:t>
            </a:r>
          </a:p>
          <a:p>
            <a:r>
              <a:rPr lang="en-US" dirty="0"/>
              <a:t>Any nonempty set of two or fewer voters is called a </a:t>
            </a:r>
            <a:r>
              <a:rPr lang="en-US" b="1" u="sng" dirty="0"/>
              <a:t>losing coalition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winning coalitions.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losing coalitions.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64408"/>
              </p:ext>
            </p:extLst>
          </p:nvPr>
        </p:nvGraphicFramePr>
        <p:xfrm>
          <a:off x="8420099" y="-3"/>
          <a:ext cx="3771900" cy="685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Winning Coalition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 of 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Losing Coalition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{D,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{C,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</a:t>
                      </a:r>
                      <a:r>
                        <a:rPr lang="en-US" sz="1600" baseline="0" dirty="0"/>
                        <a:t> C, 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C,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82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 politics - Counting subsets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434071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weighted</a:t>
            </a:r>
            <a:r>
              <a:rPr lang="en-US" dirty="0"/>
              <a:t> voting system is one in which some voters’ votes carry </a:t>
            </a:r>
            <a:r>
              <a:rPr lang="en-US" b="1" i="1" dirty="0"/>
              <a:t>more</a:t>
            </a:r>
            <a:r>
              <a:rPr lang="en-US" dirty="0"/>
              <a:t> weight regarding the outcome of an election. For example, a selection committee consists of four people, designated by A, B, C, and D. Voter A’s vote has a weight of 2, and the vote of each other member of the committee has a weight of 1. </a:t>
            </a:r>
          </a:p>
          <a:p>
            <a:r>
              <a:rPr lang="en-US" dirty="0"/>
              <a:t>A </a:t>
            </a:r>
            <a:r>
              <a:rPr lang="en-US" b="1" u="sng" dirty="0"/>
              <a:t>winning coalition</a:t>
            </a:r>
            <a:r>
              <a:rPr lang="en-US" dirty="0"/>
              <a:t> must have a weighted voting sum of at least 3. </a:t>
            </a:r>
          </a:p>
          <a:p>
            <a:r>
              <a:rPr lang="en-US" dirty="0"/>
              <a:t>Any nonempty set of with a weighted voting sum of 2 or less is called a </a:t>
            </a:r>
            <a:r>
              <a:rPr lang="en-US" b="1" u="sng" dirty="0"/>
              <a:t>losing coalition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winning coalitions.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the losing coalitions.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62572"/>
              </p:ext>
            </p:extLst>
          </p:nvPr>
        </p:nvGraphicFramePr>
        <p:xfrm>
          <a:off x="8711292" y="2286000"/>
          <a:ext cx="2699658" cy="414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Winning Coalition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</a:t>
                      </a:r>
                      <a:r>
                        <a:rPr lang="en-US" sz="1600" baseline="0" dirty="0"/>
                        <a:t> B, 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 politics - Counting subsets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434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i="1" dirty="0"/>
              <a:t>minimal winning coalition</a:t>
            </a:r>
            <a:r>
              <a:rPr lang="en-US" sz="2800" dirty="0"/>
              <a:t> is a winning coalition that has no proper subset that is a winning coalition. </a:t>
            </a:r>
          </a:p>
          <a:p>
            <a:pPr marL="0" indent="0">
              <a:buNone/>
            </a:pPr>
            <a:r>
              <a:rPr lang="en-US" sz="2800" dirty="0"/>
              <a:t>In a minimal winning coalition, each voter is said to be a </a:t>
            </a:r>
            <a:r>
              <a:rPr lang="en-US" sz="2800" b="1" i="1" dirty="0"/>
              <a:t>critical voter</a:t>
            </a:r>
            <a:r>
              <a:rPr lang="en-US" sz="2800" dirty="0"/>
              <a:t> because if any of the voters leaves the coalition, the coalition will then become a losing coalition.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Identify the minimal winning coalitions in this table.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62572"/>
              </p:ext>
            </p:extLst>
          </p:nvPr>
        </p:nvGraphicFramePr>
        <p:xfrm>
          <a:off x="8711292" y="2286000"/>
          <a:ext cx="2699658" cy="414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Winning Coalition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{B,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D, 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</a:t>
                      </a:r>
                      <a:r>
                        <a:rPr lang="en-US" sz="1600" baseline="0" dirty="0"/>
                        <a:t> B, 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{A, B, C, 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40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training and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Intersection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intersection of sets A and B, denoted by A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 sz="3600" dirty="0"/>
              <a:t> B is the set of elements common to both A and B.</a:t>
            </a:r>
          </a:p>
          <a:p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04921" y="3480608"/>
            <a:ext cx="3695019" cy="2828752"/>
            <a:chOff x="1018872" y="2346278"/>
            <a:chExt cx="3695019" cy="2828752"/>
          </a:xfrm>
        </p:grpSpPr>
        <p:sp>
          <p:nvSpPr>
            <p:cNvPr id="5" name="Rectangle 4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4262091" y="4112954"/>
            <a:ext cx="2028350" cy="1745304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5253" y="4319752"/>
            <a:ext cx="4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5468287" y="4130566"/>
            <a:ext cx="2057602" cy="165335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40812" y="4319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6" name="Freeform 15"/>
          <p:cNvSpPr/>
          <p:nvPr/>
        </p:nvSpPr>
        <p:spPr>
          <a:xfrm>
            <a:off x="5517930" y="4319752"/>
            <a:ext cx="772510" cy="1278136"/>
          </a:xfrm>
          <a:custGeom>
            <a:avLst/>
            <a:gdLst>
              <a:gd name="connsiteX0" fmla="*/ 299545 w 772510"/>
              <a:gd name="connsiteY0" fmla="*/ 0 h 1278136"/>
              <a:gd name="connsiteX1" fmla="*/ 299545 w 772510"/>
              <a:gd name="connsiteY1" fmla="*/ 0 h 1278136"/>
              <a:gd name="connsiteX2" fmla="*/ 220717 w 772510"/>
              <a:gd name="connsiteY2" fmla="*/ 110358 h 1278136"/>
              <a:gd name="connsiteX3" fmla="*/ 204952 w 772510"/>
              <a:gd name="connsiteY3" fmla="*/ 157655 h 1278136"/>
              <a:gd name="connsiteX4" fmla="*/ 157655 w 772510"/>
              <a:gd name="connsiteY4" fmla="*/ 204951 h 1278136"/>
              <a:gd name="connsiteX5" fmla="*/ 126124 w 772510"/>
              <a:gd name="connsiteY5" fmla="*/ 252248 h 1278136"/>
              <a:gd name="connsiteX6" fmla="*/ 78828 w 772510"/>
              <a:gd name="connsiteY6" fmla="*/ 346841 h 1278136"/>
              <a:gd name="connsiteX7" fmla="*/ 47297 w 772510"/>
              <a:gd name="connsiteY7" fmla="*/ 441434 h 1278136"/>
              <a:gd name="connsiteX8" fmla="*/ 31531 w 772510"/>
              <a:gd name="connsiteY8" fmla="*/ 488731 h 1278136"/>
              <a:gd name="connsiteX9" fmla="*/ 15766 w 772510"/>
              <a:gd name="connsiteY9" fmla="*/ 536027 h 1278136"/>
              <a:gd name="connsiteX10" fmla="*/ 0 w 772510"/>
              <a:gd name="connsiteY10" fmla="*/ 583324 h 1278136"/>
              <a:gd name="connsiteX11" fmla="*/ 15766 w 772510"/>
              <a:gd name="connsiteY11" fmla="*/ 693682 h 1278136"/>
              <a:gd name="connsiteX12" fmla="*/ 31531 w 772510"/>
              <a:gd name="connsiteY12" fmla="*/ 882869 h 1278136"/>
              <a:gd name="connsiteX13" fmla="*/ 47297 w 772510"/>
              <a:gd name="connsiteY13" fmla="*/ 930165 h 1278136"/>
              <a:gd name="connsiteX14" fmla="*/ 94593 w 772510"/>
              <a:gd name="connsiteY14" fmla="*/ 961696 h 1278136"/>
              <a:gd name="connsiteX15" fmla="*/ 110359 w 772510"/>
              <a:gd name="connsiteY15" fmla="*/ 1008993 h 1278136"/>
              <a:gd name="connsiteX16" fmla="*/ 189186 w 772510"/>
              <a:gd name="connsiteY16" fmla="*/ 1103586 h 1278136"/>
              <a:gd name="connsiteX17" fmla="*/ 236483 w 772510"/>
              <a:gd name="connsiteY17" fmla="*/ 1135117 h 1278136"/>
              <a:gd name="connsiteX18" fmla="*/ 252248 w 772510"/>
              <a:gd name="connsiteY18" fmla="*/ 1182414 h 1278136"/>
              <a:gd name="connsiteX19" fmla="*/ 346841 w 772510"/>
              <a:gd name="connsiteY19" fmla="*/ 1229710 h 1278136"/>
              <a:gd name="connsiteX20" fmla="*/ 441435 w 772510"/>
              <a:gd name="connsiteY20" fmla="*/ 1277007 h 1278136"/>
              <a:gd name="connsiteX21" fmla="*/ 457200 w 772510"/>
              <a:gd name="connsiteY21" fmla="*/ 1229710 h 1278136"/>
              <a:gd name="connsiteX22" fmla="*/ 520262 w 772510"/>
              <a:gd name="connsiteY22" fmla="*/ 1150882 h 1278136"/>
              <a:gd name="connsiteX23" fmla="*/ 551793 w 772510"/>
              <a:gd name="connsiteY23" fmla="*/ 1056289 h 1278136"/>
              <a:gd name="connsiteX24" fmla="*/ 630621 w 772510"/>
              <a:gd name="connsiteY24" fmla="*/ 961696 h 1278136"/>
              <a:gd name="connsiteX25" fmla="*/ 677917 w 772510"/>
              <a:gd name="connsiteY25" fmla="*/ 867103 h 1278136"/>
              <a:gd name="connsiteX26" fmla="*/ 709448 w 772510"/>
              <a:gd name="connsiteY26" fmla="*/ 772510 h 1278136"/>
              <a:gd name="connsiteX27" fmla="*/ 740979 w 772510"/>
              <a:gd name="connsiteY27" fmla="*/ 725214 h 1278136"/>
              <a:gd name="connsiteX28" fmla="*/ 772510 w 772510"/>
              <a:gd name="connsiteY28" fmla="*/ 630620 h 1278136"/>
              <a:gd name="connsiteX29" fmla="*/ 725214 w 772510"/>
              <a:gd name="connsiteY29" fmla="*/ 409903 h 1278136"/>
              <a:gd name="connsiteX30" fmla="*/ 677917 w 772510"/>
              <a:gd name="connsiteY30" fmla="*/ 394138 h 1278136"/>
              <a:gd name="connsiteX31" fmla="*/ 630621 w 772510"/>
              <a:gd name="connsiteY31" fmla="*/ 299545 h 1278136"/>
              <a:gd name="connsiteX32" fmla="*/ 599090 w 772510"/>
              <a:gd name="connsiteY32" fmla="*/ 204951 h 1278136"/>
              <a:gd name="connsiteX33" fmla="*/ 583324 w 772510"/>
              <a:gd name="connsiteY33" fmla="*/ 157655 h 1278136"/>
              <a:gd name="connsiteX34" fmla="*/ 441435 w 772510"/>
              <a:gd name="connsiteY34" fmla="*/ 78827 h 1278136"/>
              <a:gd name="connsiteX35" fmla="*/ 425669 w 772510"/>
              <a:gd name="connsiteY35" fmla="*/ 31531 h 1278136"/>
              <a:gd name="connsiteX36" fmla="*/ 331076 w 772510"/>
              <a:gd name="connsiteY36" fmla="*/ 31531 h 1278136"/>
              <a:gd name="connsiteX37" fmla="*/ 299545 w 772510"/>
              <a:gd name="connsiteY37" fmla="*/ 78827 h 1278136"/>
              <a:gd name="connsiteX38" fmla="*/ 204952 w 772510"/>
              <a:gd name="connsiteY38" fmla="*/ 141889 h 127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72510" h="1278136">
                <a:moveTo>
                  <a:pt x="299545" y="0"/>
                </a:moveTo>
                <a:lnTo>
                  <a:pt x="299545" y="0"/>
                </a:lnTo>
                <a:cubicBezTo>
                  <a:pt x="273269" y="36786"/>
                  <a:pt x="243976" y="71594"/>
                  <a:pt x="220717" y="110358"/>
                </a:cubicBezTo>
                <a:cubicBezTo>
                  <a:pt x="212167" y="124608"/>
                  <a:pt x="214170" y="143828"/>
                  <a:pt x="204952" y="157655"/>
                </a:cubicBezTo>
                <a:cubicBezTo>
                  <a:pt x="192585" y="176206"/>
                  <a:pt x="171928" y="187823"/>
                  <a:pt x="157655" y="204951"/>
                </a:cubicBezTo>
                <a:cubicBezTo>
                  <a:pt x="145525" y="219507"/>
                  <a:pt x="136634" y="236482"/>
                  <a:pt x="126124" y="252248"/>
                </a:cubicBezTo>
                <a:cubicBezTo>
                  <a:pt x="68634" y="424727"/>
                  <a:pt x="160320" y="163485"/>
                  <a:pt x="78828" y="346841"/>
                </a:cubicBezTo>
                <a:cubicBezTo>
                  <a:pt x="65329" y="377213"/>
                  <a:pt x="57807" y="409903"/>
                  <a:pt x="47297" y="441434"/>
                </a:cubicBezTo>
                <a:lnTo>
                  <a:pt x="31531" y="488731"/>
                </a:lnTo>
                <a:lnTo>
                  <a:pt x="15766" y="536027"/>
                </a:lnTo>
                <a:lnTo>
                  <a:pt x="0" y="583324"/>
                </a:lnTo>
                <a:cubicBezTo>
                  <a:pt x="5255" y="620110"/>
                  <a:pt x="11876" y="656727"/>
                  <a:pt x="15766" y="693682"/>
                </a:cubicBezTo>
                <a:cubicBezTo>
                  <a:pt x="22391" y="756615"/>
                  <a:pt x="23168" y="820143"/>
                  <a:pt x="31531" y="882869"/>
                </a:cubicBezTo>
                <a:cubicBezTo>
                  <a:pt x="33727" y="899341"/>
                  <a:pt x="36916" y="917188"/>
                  <a:pt x="47297" y="930165"/>
                </a:cubicBezTo>
                <a:cubicBezTo>
                  <a:pt x="59134" y="944961"/>
                  <a:pt x="78828" y="951186"/>
                  <a:pt x="94593" y="961696"/>
                </a:cubicBezTo>
                <a:cubicBezTo>
                  <a:pt x="99848" y="977462"/>
                  <a:pt x="102927" y="994129"/>
                  <a:pt x="110359" y="1008993"/>
                </a:cubicBezTo>
                <a:cubicBezTo>
                  <a:pt x="128074" y="1044423"/>
                  <a:pt x="159302" y="1078683"/>
                  <a:pt x="189186" y="1103586"/>
                </a:cubicBezTo>
                <a:cubicBezTo>
                  <a:pt x="203742" y="1115716"/>
                  <a:pt x="220717" y="1124607"/>
                  <a:pt x="236483" y="1135117"/>
                </a:cubicBezTo>
                <a:cubicBezTo>
                  <a:pt x="241738" y="1150883"/>
                  <a:pt x="241867" y="1169437"/>
                  <a:pt x="252248" y="1182414"/>
                </a:cubicBezTo>
                <a:cubicBezTo>
                  <a:pt x="274475" y="1210197"/>
                  <a:pt x="315684" y="1219325"/>
                  <a:pt x="346841" y="1229710"/>
                </a:cubicBezTo>
                <a:cubicBezTo>
                  <a:pt x="354806" y="1235020"/>
                  <a:pt x="422786" y="1286331"/>
                  <a:pt x="441435" y="1277007"/>
                </a:cubicBezTo>
                <a:cubicBezTo>
                  <a:pt x="456299" y="1269575"/>
                  <a:pt x="449768" y="1244574"/>
                  <a:pt x="457200" y="1229710"/>
                </a:cubicBezTo>
                <a:cubicBezTo>
                  <a:pt x="477086" y="1189937"/>
                  <a:pt x="490936" y="1180209"/>
                  <a:pt x="520262" y="1150882"/>
                </a:cubicBezTo>
                <a:cubicBezTo>
                  <a:pt x="530772" y="1119351"/>
                  <a:pt x="528291" y="1079791"/>
                  <a:pt x="551793" y="1056289"/>
                </a:cubicBezTo>
                <a:cubicBezTo>
                  <a:pt x="612488" y="995595"/>
                  <a:pt x="586723" y="1027544"/>
                  <a:pt x="630621" y="961696"/>
                </a:cubicBezTo>
                <a:cubicBezTo>
                  <a:pt x="688113" y="789216"/>
                  <a:pt x="596422" y="1050466"/>
                  <a:pt x="677917" y="867103"/>
                </a:cubicBezTo>
                <a:cubicBezTo>
                  <a:pt x="691416" y="836731"/>
                  <a:pt x="691012" y="800164"/>
                  <a:pt x="709448" y="772510"/>
                </a:cubicBezTo>
                <a:cubicBezTo>
                  <a:pt x="719958" y="756745"/>
                  <a:pt x="733284" y="742529"/>
                  <a:pt x="740979" y="725214"/>
                </a:cubicBezTo>
                <a:cubicBezTo>
                  <a:pt x="754478" y="694842"/>
                  <a:pt x="772510" y="630620"/>
                  <a:pt x="772510" y="630620"/>
                </a:cubicBezTo>
                <a:cubicBezTo>
                  <a:pt x="768427" y="585710"/>
                  <a:pt x="784569" y="457387"/>
                  <a:pt x="725214" y="409903"/>
                </a:cubicBezTo>
                <a:cubicBezTo>
                  <a:pt x="712237" y="399522"/>
                  <a:pt x="693683" y="399393"/>
                  <a:pt x="677917" y="394138"/>
                </a:cubicBezTo>
                <a:cubicBezTo>
                  <a:pt x="620425" y="221655"/>
                  <a:pt x="712114" y="482906"/>
                  <a:pt x="630621" y="299545"/>
                </a:cubicBezTo>
                <a:cubicBezTo>
                  <a:pt x="617122" y="269173"/>
                  <a:pt x="609601" y="236482"/>
                  <a:pt x="599090" y="204951"/>
                </a:cubicBezTo>
                <a:cubicBezTo>
                  <a:pt x="593835" y="189186"/>
                  <a:pt x="597151" y="166873"/>
                  <a:pt x="583324" y="157655"/>
                </a:cubicBezTo>
                <a:cubicBezTo>
                  <a:pt x="474904" y="85375"/>
                  <a:pt x="524682" y="106577"/>
                  <a:pt x="441435" y="78827"/>
                </a:cubicBezTo>
                <a:cubicBezTo>
                  <a:pt x="436180" y="63062"/>
                  <a:pt x="437420" y="43282"/>
                  <a:pt x="425669" y="31531"/>
                </a:cubicBezTo>
                <a:cubicBezTo>
                  <a:pt x="394137" y="-1"/>
                  <a:pt x="362608" y="21020"/>
                  <a:pt x="331076" y="31531"/>
                </a:cubicBezTo>
                <a:cubicBezTo>
                  <a:pt x="320566" y="47296"/>
                  <a:pt x="313805" y="66350"/>
                  <a:pt x="299545" y="78827"/>
                </a:cubicBezTo>
                <a:cubicBezTo>
                  <a:pt x="271026" y="103781"/>
                  <a:pt x="204952" y="141889"/>
                  <a:pt x="204952" y="141889"/>
                </a:cubicBezTo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68287" y="635024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∩ B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721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Disjoint sets -</a:t>
            </a:r>
            <a:br>
              <a:rPr lang="en-US" dirty="0"/>
            </a:br>
            <a:r>
              <a:rPr lang="en-US" dirty="0"/>
              <a:t>nothing in the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Two sets A and B are said to be disjoint if their intersection 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 sz="3200" dirty="0"/>
              <a:t> B is an empty set, that is, if there are no elements common to both sets.</a:t>
            </a:r>
          </a:p>
          <a:p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49181" y="3480608"/>
            <a:ext cx="3695019" cy="2828752"/>
            <a:chOff x="1018872" y="2346278"/>
            <a:chExt cx="3695019" cy="2828752"/>
          </a:xfrm>
        </p:grpSpPr>
        <p:sp>
          <p:nvSpPr>
            <p:cNvPr id="5" name="Rectangle 4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7206351" y="4112954"/>
            <a:ext cx="1618447" cy="1745304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9513" y="4319752"/>
            <a:ext cx="4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8981967" y="4130566"/>
            <a:ext cx="1488182" cy="165335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85072" y="4319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12547" y="635024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∩ B = </a:t>
            </a:r>
            <a:r>
              <a:rPr lang="en-US" dirty="0">
                <a:solidFill>
                  <a:schemeClr val="accent2"/>
                </a:solidFill>
              </a:rPr>
              <a:t>Ø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02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them up -</a:t>
            </a:r>
            <a:br>
              <a:rPr lang="en-US" dirty="0"/>
            </a:br>
            <a:r>
              <a:rPr lang="en-US" dirty="0"/>
              <a:t>UNION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union of sets A and B, denoted by A ⋃ B is the set that contains all the elements that belong to both A or B or both.</a:t>
            </a:r>
          </a:p>
          <a:p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04921" y="3480608"/>
            <a:ext cx="3695019" cy="2828752"/>
            <a:chOff x="1018872" y="2346278"/>
            <a:chExt cx="3695019" cy="2828752"/>
          </a:xfrm>
        </p:grpSpPr>
        <p:sp>
          <p:nvSpPr>
            <p:cNvPr id="5" name="Rectangle 4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4262091" y="4112954"/>
            <a:ext cx="2028350" cy="1745304"/>
          </a:xfrm>
          <a:prstGeom prst="ellipse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68287" y="4130566"/>
            <a:ext cx="2057602" cy="1653353"/>
          </a:xfrm>
          <a:prstGeom prst="ellipse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5253" y="4319752"/>
            <a:ext cx="4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0812" y="4319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8287" y="635024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US" b="1" i="1" dirty="0"/>
          </a:p>
        </p:txBody>
      </p:sp>
      <p:sp>
        <p:nvSpPr>
          <p:cNvPr id="10" name="Freeform 9"/>
          <p:cNvSpPr/>
          <p:nvPr/>
        </p:nvSpPr>
        <p:spPr>
          <a:xfrm>
            <a:off x="5884086" y="4299175"/>
            <a:ext cx="373065" cy="1328201"/>
          </a:xfrm>
          <a:custGeom>
            <a:avLst/>
            <a:gdLst>
              <a:gd name="connsiteX0" fmla="*/ 0 w 373065"/>
              <a:gd name="connsiteY0" fmla="*/ 0 h 1328201"/>
              <a:gd name="connsiteX1" fmla="*/ 372852 w 373065"/>
              <a:gd name="connsiteY1" fmla="*/ 605846 h 1328201"/>
              <a:gd name="connsiteX2" fmla="*/ 58258 w 373065"/>
              <a:gd name="connsiteY2" fmla="*/ 1328201 h 1328201"/>
              <a:gd name="connsiteX3" fmla="*/ 58258 w 373065"/>
              <a:gd name="connsiteY3" fmla="*/ 1328201 h 132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065" h="1328201">
                <a:moveTo>
                  <a:pt x="0" y="0"/>
                </a:moveTo>
                <a:cubicBezTo>
                  <a:pt x="181571" y="192239"/>
                  <a:pt x="363142" y="384479"/>
                  <a:pt x="372852" y="605846"/>
                </a:cubicBezTo>
                <a:cubicBezTo>
                  <a:pt x="382562" y="827213"/>
                  <a:pt x="58258" y="1328201"/>
                  <a:pt x="58258" y="1328201"/>
                </a:cubicBezTo>
                <a:lnTo>
                  <a:pt x="58258" y="1328201"/>
                </a:lnTo>
              </a:path>
            </a:pathLst>
          </a:cu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(A ⋃ B)’ = A’ ⋂ B’ ?</a:t>
            </a:r>
          </a:p>
          <a:p>
            <a:endParaRPr lang="en-US" sz="4800" dirty="0"/>
          </a:p>
          <a:p>
            <a:r>
              <a:rPr lang="en-US" sz="4800" dirty="0"/>
              <a:t>(A ⋂ B)’ = A’ ⋃ B’ ?</a:t>
            </a:r>
          </a:p>
          <a:p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68" y="2087935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8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set equality with 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184" y="2286000"/>
            <a:ext cx="5843016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(A ⋃ B)’ = A’ ⋂ B’ ? </a:t>
            </a:r>
          </a:p>
          <a:p>
            <a:pPr marL="0" indent="0">
              <a:buNone/>
            </a:pPr>
            <a:r>
              <a:rPr lang="en-US" sz="2400" dirty="0"/>
              <a:t>Regions identified: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⋃ B includes regions </a:t>
            </a:r>
            <a:r>
              <a:rPr lang="en-US" sz="2400" dirty="0" err="1"/>
              <a:t>i</a:t>
            </a:r>
            <a:r>
              <a:rPr lang="en-US" sz="2400" dirty="0"/>
              <a:t>, ii and iii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(A ⋃ B)’ includes region </a:t>
            </a:r>
            <a:r>
              <a:rPr lang="en-US" sz="2400" dirty="0">
                <a:solidFill>
                  <a:schemeClr val="accent3"/>
                </a:solidFill>
              </a:rPr>
              <a:t>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A’ includes regions iii and 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B’ includes regions ii and 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A’ ⋂ B’ also includes regions </a:t>
            </a:r>
            <a:r>
              <a:rPr lang="en-US" sz="2400" dirty="0">
                <a:solidFill>
                  <a:schemeClr val="accent3"/>
                </a:solidFill>
              </a:rPr>
              <a:t>iv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Hence (A ⋃ B)’ = A’ ⋂ B’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86000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1113</TotalTime>
  <Words>3874</Words>
  <Application>Microsoft Office PowerPoint</Application>
  <PresentationFormat>Widescreen</PresentationFormat>
  <Paragraphs>628</Paragraphs>
  <Slides>47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Integral</vt:lpstr>
      <vt:lpstr>Problem-solving Using Sets -  cardinality, counting subsets</vt:lpstr>
      <vt:lpstr>Some Common sets in mathematics</vt:lpstr>
      <vt:lpstr>The Empty Set, Ø or {}</vt:lpstr>
      <vt:lpstr>Visualizing sets with venn diagrams</vt:lpstr>
      <vt:lpstr>Intersection of sets</vt:lpstr>
      <vt:lpstr>Disjoint sets - nothing in the Intersection</vt:lpstr>
      <vt:lpstr>Mixing them up - UNION of sets</vt:lpstr>
      <vt:lpstr>De Morgan's laws</vt:lpstr>
      <vt:lpstr>Checking set equality with venn diagrams</vt:lpstr>
      <vt:lpstr>Class activity: Checking set equality with venn diagrams</vt:lpstr>
      <vt:lpstr>De Morgan's laws</vt:lpstr>
      <vt:lpstr>Additive Colour Mixing</vt:lpstr>
      <vt:lpstr>Subtractive Colour Mixing</vt:lpstr>
      <vt:lpstr>Intersection and union of sets -  Cardinality formula</vt:lpstr>
      <vt:lpstr>Intersection and union of sets -  Cardinality formula</vt:lpstr>
      <vt:lpstr>Class Activity: Verify the Properties of sets</vt:lpstr>
      <vt:lpstr>Organizing survey results</vt:lpstr>
      <vt:lpstr>Organizing survey results</vt:lpstr>
      <vt:lpstr>analyzing research results</vt:lpstr>
      <vt:lpstr>analyzing research results</vt:lpstr>
      <vt:lpstr>analyzing research results</vt:lpstr>
      <vt:lpstr>A tasty problem</vt:lpstr>
      <vt:lpstr>Counting in politics</vt:lpstr>
      <vt:lpstr>subsets</vt:lpstr>
      <vt:lpstr>Subsets - ⊆</vt:lpstr>
      <vt:lpstr>subsets</vt:lpstr>
      <vt:lpstr>subsets</vt:lpstr>
      <vt:lpstr>subsets</vt:lpstr>
      <vt:lpstr>Subsets – Negation – ⊄ </vt:lpstr>
      <vt:lpstr>Proper subset</vt:lpstr>
      <vt:lpstr>Number of Subsets of a set</vt:lpstr>
      <vt:lpstr>Number of Subsets of a set</vt:lpstr>
      <vt:lpstr>Counting the subsets of {a, b, c}</vt:lpstr>
      <vt:lpstr>Can you guess the number of subsets of {1, 2, 3, 4} ?</vt:lpstr>
      <vt:lpstr>Counting the subsets of {1, 2, 3, 4}</vt:lpstr>
      <vt:lpstr>Counting the subsets of {1, 2, 3, 4}</vt:lpstr>
      <vt:lpstr>So, the number of subsets of {1, 2, 3, 4} ?</vt:lpstr>
      <vt:lpstr>Is there a pattern?</vt:lpstr>
      <vt:lpstr>Number of subsets of a set</vt:lpstr>
      <vt:lpstr>the pattern?</vt:lpstr>
      <vt:lpstr>Can you give a deductive argument to explain this pattern?</vt:lpstr>
      <vt:lpstr>A tasty problem - Counting subsets</vt:lpstr>
      <vt:lpstr>Counting in politics - Counting subsets</vt:lpstr>
      <vt:lpstr>Counting in politics - Counting subsets</vt:lpstr>
      <vt:lpstr>Counting in politics - Counting subsets – 2</vt:lpstr>
      <vt:lpstr>Counting in politics - Counting subsets – 2</vt:lpstr>
      <vt:lpstr>Questions for training and assessment</vt:lpstr>
    </vt:vector>
  </TitlesOfParts>
  <Company>Trail Five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 Using Sets</dc:title>
  <dc:creator>aman</dc:creator>
  <cp:lastModifiedBy>aman</cp:lastModifiedBy>
  <cp:revision>706</cp:revision>
  <dcterms:created xsi:type="dcterms:W3CDTF">2020-10-06T05:49:53Z</dcterms:created>
  <dcterms:modified xsi:type="dcterms:W3CDTF">2021-05-07T09:21:42Z</dcterms:modified>
</cp:coreProperties>
</file>