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88" r:id="rId6"/>
    <p:sldId id="262" r:id="rId7"/>
    <p:sldId id="263" r:id="rId8"/>
    <p:sldId id="264" r:id="rId9"/>
    <p:sldId id="265" r:id="rId10"/>
    <p:sldId id="29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1" r:id="rId22"/>
    <p:sldId id="28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Helvetica" panose="020B0604020202020204" pitchFamily="34" charset="0"/>
        <a:sym typeface="Calibri" panose="020F050202020403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Helvetica" panose="020B0604020202020204" pitchFamily="34" charset="0"/>
        <a:sym typeface="Calibri" panose="020F050202020403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Helvetica" panose="020B0604020202020204" pitchFamily="34" charset="0"/>
        <a:sym typeface="Calibri" panose="020F050202020403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Helvetica" panose="020B0604020202020204" pitchFamily="34" charset="0"/>
        <a:sym typeface="Calibri" panose="020F050202020403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Helvetica" panose="020B0604020202020204" pitchFamily="34" charset="0"/>
        <a:sym typeface="Calibri" panose="020F050202020403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Helvetica" panose="020B0604020202020204" pitchFamily="34" charset="0"/>
        <a:sym typeface="Calibri" panose="020F050202020403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Helvetica" panose="020B0604020202020204" pitchFamily="34" charset="0"/>
        <a:sym typeface="Calibri" panose="020F050202020403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Helvetica" panose="020B0604020202020204" pitchFamily="34" charset="0"/>
        <a:sym typeface="Calibri" panose="020F050202020403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Helvetica" panose="020B0604020202020204" pitchFamily="34" charset="0"/>
        <a:sym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A7F4F-88F6-A374-4792-2242DE56FDDE}" v="86" dt="2021-03-04T17:07:24.232"/>
    <p1510:client id="{FC518085-5CF6-A72E-4D3E-465EC94828DD}" v="138" dt="2021-03-09T04:14:58.03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68" d="100"/>
          <a:sy n="68" d="100"/>
        </p:scale>
        <p:origin x="7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esha Zaheer" userId="S::ayesha.zaheer@ucp.edu.pk::6a8f7965-6b25-425d-aac6-05062c014fc9" providerId="AD" clId="Web-{2AFA7F4F-88F6-A374-4792-2242DE56FDDE}"/>
    <pc:docChg chg="addSld delSld modSld">
      <pc:chgData name="Ayesha Zaheer" userId="S::ayesha.zaheer@ucp.edu.pk::6a8f7965-6b25-425d-aac6-05062c014fc9" providerId="AD" clId="Web-{2AFA7F4F-88F6-A374-4792-2242DE56FDDE}" dt="2021-03-04T17:07:24.232" v="73" actId="14100"/>
      <pc:docMkLst>
        <pc:docMk/>
      </pc:docMkLst>
      <pc:sldChg chg="modSp">
        <pc:chgData name="Ayesha Zaheer" userId="S::ayesha.zaheer@ucp.edu.pk::6a8f7965-6b25-425d-aac6-05062c014fc9" providerId="AD" clId="Web-{2AFA7F4F-88F6-A374-4792-2242DE56FDDE}" dt="2021-03-04T17:02:42.413" v="2" actId="20577"/>
        <pc:sldMkLst>
          <pc:docMk/>
          <pc:sldMk cId="0" sldId="256"/>
        </pc:sldMkLst>
        <pc:spChg chg="mod">
          <ac:chgData name="Ayesha Zaheer" userId="S::ayesha.zaheer@ucp.edu.pk::6a8f7965-6b25-425d-aac6-05062c014fc9" providerId="AD" clId="Web-{2AFA7F4F-88F6-A374-4792-2242DE56FDDE}" dt="2021-03-04T17:02:42.413" v="2" actId="20577"/>
          <ac:spMkLst>
            <pc:docMk/>
            <pc:sldMk cId="0" sldId="256"/>
            <ac:spMk id="4099" creationId="{BE45A482-8420-4086-A440-FEE079D0DA21}"/>
          </ac:spMkLst>
        </pc:spChg>
      </pc:sldChg>
      <pc:sldChg chg="del">
        <pc:chgData name="Ayesha Zaheer" userId="S::ayesha.zaheer@ucp.edu.pk::6a8f7965-6b25-425d-aac6-05062c014fc9" providerId="AD" clId="Web-{2AFA7F4F-88F6-A374-4792-2242DE56FDDE}" dt="2021-03-04T17:05:05.932" v="12"/>
        <pc:sldMkLst>
          <pc:docMk/>
          <pc:sldMk cId="0" sldId="266"/>
        </pc:sldMkLst>
      </pc:sldChg>
      <pc:sldChg chg="delSp">
        <pc:chgData name="Ayesha Zaheer" userId="S::ayesha.zaheer@ucp.edu.pk::6a8f7965-6b25-425d-aac6-05062c014fc9" providerId="AD" clId="Web-{2AFA7F4F-88F6-A374-4792-2242DE56FDDE}" dt="2021-03-04T17:05:15.542" v="13"/>
        <pc:sldMkLst>
          <pc:docMk/>
          <pc:sldMk cId="0" sldId="270"/>
        </pc:sldMkLst>
        <pc:spChg chg="del">
          <ac:chgData name="Ayesha Zaheer" userId="S::ayesha.zaheer@ucp.edu.pk::6a8f7965-6b25-425d-aac6-05062c014fc9" providerId="AD" clId="Web-{2AFA7F4F-88F6-A374-4792-2242DE56FDDE}" dt="2021-03-04T17:05:15.542" v="13"/>
          <ac:spMkLst>
            <pc:docMk/>
            <pc:sldMk cId="0" sldId="270"/>
            <ac:spMk id="189" creationId="{2B6E0220-F071-434E-A5E8-64EE41A568A4}"/>
          </ac:spMkLst>
        </pc:spChg>
      </pc:sldChg>
      <pc:sldChg chg="delSp modSp">
        <pc:chgData name="Ayesha Zaheer" userId="S::ayesha.zaheer@ucp.edu.pk::6a8f7965-6b25-425d-aac6-05062c014fc9" providerId="AD" clId="Web-{2AFA7F4F-88F6-A374-4792-2242DE56FDDE}" dt="2021-03-04T17:05:45.230" v="19" actId="1076"/>
        <pc:sldMkLst>
          <pc:docMk/>
          <pc:sldMk cId="0" sldId="276"/>
        </pc:sldMkLst>
        <pc:spChg chg="del">
          <ac:chgData name="Ayesha Zaheer" userId="S::ayesha.zaheer@ucp.edu.pk::6a8f7965-6b25-425d-aac6-05062c014fc9" providerId="AD" clId="Web-{2AFA7F4F-88F6-A374-4792-2242DE56FDDE}" dt="2021-03-04T17:05:41.699" v="18"/>
          <ac:spMkLst>
            <pc:docMk/>
            <pc:sldMk cId="0" sldId="276"/>
            <ac:spMk id="213" creationId="{6113153E-FE62-4632-A4E6-08149167AE57}"/>
          </ac:spMkLst>
        </pc:spChg>
        <pc:picChg chg="mod">
          <ac:chgData name="Ayesha Zaheer" userId="S::ayesha.zaheer@ucp.edu.pk::6a8f7965-6b25-425d-aac6-05062c014fc9" providerId="AD" clId="Web-{2AFA7F4F-88F6-A374-4792-2242DE56FDDE}" dt="2021-03-04T17:05:45.230" v="19" actId="1076"/>
          <ac:picMkLst>
            <pc:docMk/>
            <pc:sldMk cId="0" sldId="276"/>
            <ac:picMk id="25604" creationId="{BF9E1213-14BC-47AE-B936-B3CC5141D47F}"/>
          </ac:picMkLst>
        </pc:picChg>
      </pc:sldChg>
      <pc:sldChg chg="del">
        <pc:chgData name="Ayesha Zaheer" userId="S::ayesha.zaheer@ucp.edu.pk::6a8f7965-6b25-425d-aac6-05062c014fc9" providerId="AD" clId="Web-{2AFA7F4F-88F6-A374-4792-2242DE56FDDE}" dt="2021-03-04T17:05:33.589" v="16"/>
        <pc:sldMkLst>
          <pc:docMk/>
          <pc:sldMk cId="0" sldId="277"/>
        </pc:sldMkLst>
      </pc:sldChg>
      <pc:sldChg chg="del">
        <pc:chgData name="Ayesha Zaheer" userId="S::ayesha.zaheer@ucp.edu.pk::6a8f7965-6b25-425d-aac6-05062c014fc9" providerId="AD" clId="Web-{2AFA7F4F-88F6-A374-4792-2242DE56FDDE}" dt="2021-03-04T17:05:30.620" v="15"/>
        <pc:sldMkLst>
          <pc:docMk/>
          <pc:sldMk cId="0" sldId="279"/>
        </pc:sldMkLst>
      </pc:sldChg>
      <pc:sldChg chg="del">
        <pc:chgData name="Ayesha Zaheer" userId="S::ayesha.zaheer@ucp.edu.pk::6a8f7965-6b25-425d-aac6-05062c014fc9" providerId="AD" clId="Web-{2AFA7F4F-88F6-A374-4792-2242DE56FDDE}" dt="2021-03-04T17:05:26.651" v="14"/>
        <pc:sldMkLst>
          <pc:docMk/>
          <pc:sldMk cId="0" sldId="280"/>
        </pc:sldMkLst>
      </pc:sldChg>
      <pc:sldChg chg="modSp">
        <pc:chgData name="Ayesha Zaheer" userId="S::ayesha.zaheer@ucp.edu.pk::6a8f7965-6b25-425d-aac6-05062c014fc9" providerId="AD" clId="Web-{2AFA7F4F-88F6-A374-4792-2242DE56FDDE}" dt="2021-03-04T17:04:53.916" v="11" actId="20577"/>
        <pc:sldMkLst>
          <pc:docMk/>
          <pc:sldMk cId="0" sldId="288"/>
        </pc:sldMkLst>
        <pc:spChg chg="mod">
          <ac:chgData name="Ayesha Zaheer" userId="S::ayesha.zaheer@ucp.edu.pk::6a8f7965-6b25-425d-aac6-05062c014fc9" providerId="AD" clId="Web-{2AFA7F4F-88F6-A374-4792-2242DE56FDDE}" dt="2021-03-04T17:04:53.916" v="11" actId="20577"/>
          <ac:spMkLst>
            <pc:docMk/>
            <pc:sldMk cId="0" sldId="288"/>
            <ac:spMk id="9219" creationId="{B458013E-3BD4-4AED-9D0E-45577A885F40}"/>
          </ac:spMkLst>
        </pc:spChg>
      </pc:sldChg>
      <pc:sldChg chg="modSp new">
        <pc:chgData name="Ayesha Zaheer" userId="S::ayesha.zaheer@ucp.edu.pk::6a8f7965-6b25-425d-aac6-05062c014fc9" providerId="AD" clId="Web-{2AFA7F4F-88F6-A374-4792-2242DE56FDDE}" dt="2021-03-04T17:07:24.232" v="73" actId="14100"/>
        <pc:sldMkLst>
          <pc:docMk/>
          <pc:sldMk cId="2491636208" sldId="289"/>
        </pc:sldMkLst>
        <pc:spChg chg="mod">
          <ac:chgData name="Ayesha Zaheer" userId="S::ayesha.zaheer@ucp.edu.pk::6a8f7965-6b25-425d-aac6-05062c014fc9" providerId="AD" clId="Web-{2AFA7F4F-88F6-A374-4792-2242DE56FDDE}" dt="2021-03-04T17:07:24.232" v="73" actId="14100"/>
          <ac:spMkLst>
            <pc:docMk/>
            <pc:sldMk cId="2491636208" sldId="289"/>
            <ac:spMk id="2" creationId="{2F582EE6-6FDD-4E1F-96C9-5327AF613F57}"/>
          </ac:spMkLst>
        </pc:spChg>
        <pc:spChg chg="mod">
          <ac:chgData name="Ayesha Zaheer" userId="S::ayesha.zaheer@ucp.edu.pk::6a8f7965-6b25-425d-aac6-05062c014fc9" providerId="AD" clId="Web-{2AFA7F4F-88F6-A374-4792-2242DE56FDDE}" dt="2021-03-04T17:07:18.169" v="71" actId="14100"/>
          <ac:spMkLst>
            <pc:docMk/>
            <pc:sldMk cId="2491636208" sldId="289"/>
            <ac:spMk id="3" creationId="{9814840C-5205-4CD4-96E0-129C7461C275}"/>
          </ac:spMkLst>
        </pc:spChg>
      </pc:sldChg>
    </pc:docChg>
  </pc:docChgLst>
  <pc:docChgLst>
    <pc:chgData name="Ayesha Zaheer" userId="S::ayesha.zaheer@ucp.edu.pk::6a8f7965-6b25-425d-aac6-05062c014fc9" providerId="AD" clId="Web-{FC518085-5CF6-A72E-4D3E-465EC94828DD}"/>
    <pc:docChg chg="delSld modSld">
      <pc:chgData name="Ayesha Zaheer" userId="S::ayesha.zaheer@ucp.edu.pk::6a8f7965-6b25-425d-aac6-05062c014fc9" providerId="AD" clId="Web-{FC518085-5CF6-A72E-4D3E-465EC94828DD}" dt="2021-03-09T04:14:32.159" v="78" actId="20577"/>
      <pc:docMkLst>
        <pc:docMk/>
      </pc:docMkLst>
      <pc:sldChg chg="modSp">
        <pc:chgData name="Ayesha Zaheer" userId="S::ayesha.zaheer@ucp.edu.pk::6a8f7965-6b25-425d-aac6-05062c014fc9" providerId="AD" clId="Web-{FC518085-5CF6-A72E-4D3E-465EC94828DD}" dt="2021-03-09T03:54:16.101" v="0" actId="20577"/>
        <pc:sldMkLst>
          <pc:docMk/>
          <pc:sldMk cId="0" sldId="256"/>
        </pc:sldMkLst>
        <pc:spChg chg="mod">
          <ac:chgData name="Ayesha Zaheer" userId="S::ayesha.zaheer@ucp.edu.pk::6a8f7965-6b25-425d-aac6-05062c014fc9" providerId="AD" clId="Web-{FC518085-5CF6-A72E-4D3E-465EC94828DD}" dt="2021-03-09T03:54:16.101" v="0" actId="20577"/>
          <ac:spMkLst>
            <pc:docMk/>
            <pc:sldMk cId="0" sldId="256"/>
            <ac:spMk id="4099" creationId="{BE45A482-8420-4086-A440-FEE079D0DA21}"/>
          </ac:spMkLst>
        </pc:spChg>
      </pc:sldChg>
      <pc:sldChg chg="del">
        <pc:chgData name="Ayesha Zaheer" userId="S::ayesha.zaheer@ucp.edu.pk::6a8f7965-6b25-425d-aac6-05062c014fc9" providerId="AD" clId="Web-{FC518085-5CF6-A72E-4D3E-465EC94828DD}" dt="2021-03-09T03:55:22.665" v="8"/>
        <pc:sldMkLst>
          <pc:docMk/>
          <pc:sldMk cId="0" sldId="257"/>
        </pc:sldMkLst>
      </pc:sldChg>
      <pc:sldChg chg="addSp delSp modSp">
        <pc:chgData name="Ayesha Zaheer" userId="S::ayesha.zaheer@ucp.edu.pk::6a8f7965-6b25-425d-aac6-05062c014fc9" providerId="AD" clId="Web-{FC518085-5CF6-A72E-4D3E-465EC94828DD}" dt="2021-03-09T03:55:18.806" v="7" actId="1076"/>
        <pc:sldMkLst>
          <pc:docMk/>
          <pc:sldMk cId="0" sldId="258"/>
        </pc:sldMkLst>
        <pc:picChg chg="add mod">
          <ac:chgData name="Ayesha Zaheer" userId="S::ayesha.zaheer@ucp.edu.pk::6a8f7965-6b25-425d-aac6-05062c014fc9" providerId="AD" clId="Web-{FC518085-5CF6-A72E-4D3E-465EC94828DD}" dt="2021-03-09T03:55:18.806" v="7" actId="1076"/>
          <ac:picMkLst>
            <pc:docMk/>
            <pc:sldMk cId="0" sldId="258"/>
            <ac:picMk id="2" creationId="{7A8ED97C-8CD8-4276-87BF-02CBFE158F66}"/>
          </ac:picMkLst>
        </pc:picChg>
        <pc:picChg chg="del">
          <ac:chgData name="Ayesha Zaheer" userId="S::ayesha.zaheer@ucp.edu.pk::6a8f7965-6b25-425d-aac6-05062c014fc9" providerId="AD" clId="Web-{FC518085-5CF6-A72E-4D3E-465EC94828DD}" dt="2021-03-09T03:54:53.196" v="1"/>
          <ac:picMkLst>
            <pc:docMk/>
            <pc:sldMk cId="0" sldId="258"/>
            <ac:picMk id="6149" creationId="{1C7AE94B-09CD-4653-AF82-8BFCA425610B}"/>
          </ac:picMkLst>
        </pc:picChg>
      </pc:sldChg>
      <pc:sldChg chg="modSp">
        <pc:chgData name="Ayesha Zaheer" userId="S::ayesha.zaheer@ucp.edu.pk::6a8f7965-6b25-425d-aac6-05062c014fc9" providerId="AD" clId="Web-{FC518085-5CF6-A72E-4D3E-465EC94828DD}" dt="2021-03-09T04:14:32.159" v="78" actId="20577"/>
        <pc:sldMkLst>
          <pc:docMk/>
          <pc:sldMk cId="0" sldId="259"/>
        </pc:sldMkLst>
        <pc:spChg chg="mod">
          <ac:chgData name="Ayesha Zaheer" userId="S::ayesha.zaheer@ucp.edu.pk::6a8f7965-6b25-425d-aac6-05062c014fc9" providerId="AD" clId="Web-{FC518085-5CF6-A72E-4D3E-465EC94828DD}" dt="2021-03-09T04:14:32.159" v="78" actId="20577"/>
          <ac:spMkLst>
            <pc:docMk/>
            <pc:sldMk cId="0" sldId="259"/>
            <ac:spMk id="145" creationId="{5E4F9D64-DCF2-46BF-845F-FB8D6E214F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128">
            <a:extLst>
              <a:ext uri="{FF2B5EF4-FFF2-40B4-BE49-F238E27FC236}">
                <a16:creationId xmlns:a16="http://schemas.microsoft.com/office/drawing/2014/main" id="{5AEFD24F-5EFF-4B03-9D7D-1D450036D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5" name="Shape 129">
            <a:extLst>
              <a:ext uri="{FF2B5EF4-FFF2-40B4-BE49-F238E27FC236}">
                <a16:creationId xmlns:a16="http://schemas.microsoft.com/office/drawing/2014/main" id="{A34D4F3F-B02E-4B59-9C41-DE341CB3B8E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177">
            <a:extLst>
              <a:ext uri="{FF2B5EF4-FFF2-40B4-BE49-F238E27FC236}">
                <a16:creationId xmlns:a16="http://schemas.microsoft.com/office/drawing/2014/main" id="{30D9EBCE-0559-4F84-BD64-FCA3553EAF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Shape 178">
            <a:extLst>
              <a:ext uri="{FF2B5EF4-FFF2-40B4-BE49-F238E27FC236}">
                <a16:creationId xmlns:a16="http://schemas.microsoft.com/office/drawing/2014/main" id="{0A2ED549-BB91-4676-A8A3-5A448A36925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>
                <a:solidFill>
                  <a:srgbClr val="000000"/>
                </a:solidFill>
              </a:rPr>
              <a:t>The shapes grow small, medium, then large, then start again.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>
                <a:solidFill>
                  <a:srgbClr val="000000"/>
                </a:solidFill>
              </a:rPr>
              <a:t>The shapes alternate between circle and square</a:t>
            </a:r>
          </a:p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>
                <a:solidFill>
                  <a:srgbClr val="000000"/>
                </a:solidFill>
              </a:rPr>
              <a:t>The shading in the shapes increases from empty, to hatched, and to full shading.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01670" y="4497935"/>
            <a:ext cx="7940661" cy="610821"/>
          </a:xfrm>
          <a:prstGeom prst="rect">
            <a:avLst/>
          </a:prstGeom>
          <a:effectLst>
            <a:outerShdw blurRad="50800" dist="38100" dir="2700000" rotWithShape="0">
              <a:srgbClr val="000000">
                <a:alpha val="71000"/>
              </a:srgbClr>
            </a:outerShdw>
          </a:effectLst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1670" y="5566869"/>
            <a:ext cx="7940661" cy="61082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A6A6A6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A6A6A6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A6A6A6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A6A6A6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A6A6A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16D7210-EE72-4915-A137-AB9D38822968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C3672-DCD7-4ABE-93ED-4FFA1CAA3F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8197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effectLst/>
        </p:spPr>
        <p:txBody>
          <a:bodyPr anchor="b"/>
          <a:lstStyle>
            <a:lvl1pPr>
              <a:defRPr sz="2000" b="1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 noProof="0">
              <a:sym typeface="Calibri"/>
            </a:endParaRP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E9F6AEE-1E0B-476D-852A-90711D4821C0}"/>
              </a:ext>
            </a:extLst>
          </p:cNvPr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B903E7-E039-4710-8362-AF9DAB97E7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3013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effectLst/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</a:defRPr>
            </a:lvl1pPr>
            <a:lvl2pPr marL="783771" indent="-326571">
              <a:spcBef>
                <a:spcPts val="700"/>
              </a:spcBef>
              <a:defRPr sz="3200">
                <a:solidFill>
                  <a:srgbClr val="000000"/>
                </a:solidFill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000000"/>
                </a:solidFill>
              </a:defRPr>
            </a:lvl3pPr>
            <a:lvl4pPr marL="17373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4pPr>
            <a:lvl5pPr marL="21945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466CFE9-6201-4789-871E-B7F2A765D85E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54512-24FC-4DDF-8CA0-7AD975173B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3501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effectLst/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</a:defRPr>
            </a:lvl1pPr>
            <a:lvl2pPr marL="783771" indent="-326571">
              <a:spcBef>
                <a:spcPts val="700"/>
              </a:spcBef>
              <a:defRPr sz="3200">
                <a:solidFill>
                  <a:srgbClr val="000000"/>
                </a:solidFill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000000"/>
                </a:solidFill>
              </a:defRPr>
            </a:lvl3pPr>
            <a:lvl4pPr marL="17373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4pPr>
            <a:lvl5pPr marL="21945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F7D0F26-F496-4F02-B7BA-B7736BE0058B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635EA-96ED-42CA-998A-07238F4883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92750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6">
            <a:extLst>
              <a:ext uri="{FF2B5EF4-FFF2-40B4-BE49-F238E27FC236}">
                <a16:creationId xmlns:a16="http://schemas.microsoft.com/office/drawing/2014/main" id="{6AB4D13D-A5AE-4673-AE9F-B3ED5C486BE3}"/>
              </a:ext>
            </a:extLst>
          </p:cNvPr>
          <p:cNvSpPr/>
          <p:nvPr/>
        </p:nvSpPr>
        <p:spPr>
          <a:xfrm>
            <a:off x="0" y="6727825"/>
            <a:ext cx="9144000" cy="13017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kern="0"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xfrm>
            <a:off x="311699" y="593366"/>
            <a:ext cx="8520602" cy="943201"/>
          </a:xfrm>
          <a:prstGeom prst="rect">
            <a:avLst/>
          </a:prstGeom>
          <a:effectLst/>
        </p:spPr>
        <p:txBody>
          <a:bodyPr lIns="91424" tIns="91424" rIns="91424" bIns="91424" anchor="t"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688432"/>
            <a:ext cx="8520602" cy="440360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spcBef>
                <a:spcPts val="0"/>
              </a:spcBef>
              <a:defRPr sz="3200">
                <a:solidFill>
                  <a:srgbClr val="000000"/>
                </a:solidFill>
              </a:defRPr>
            </a:lvl1pPr>
            <a:lvl2pPr marL="783771" indent="-326571">
              <a:spcBef>
                <a:spcPts val="0"/>
              </a:spcBef>
              <a:defRPr sz="3200">
                <a:solidFill>
                  <a:srgbClr val="000000"/>
                </a:solidFill>
              </a:defRPr>
            </a:lvl2pPr>
            <a:lvl3pPr marL="1219200" indent="-304800">
              <a:spcBef>
                <a:spcPts val="0"/>
              </a:spcBef>
              <a:defRPr sz="3200">
                <a:solidFill>
                  <a:srgbClr val="000000"/>
                </a:solidFill>
              </a:defRPr>
            </a:lvl3pPr>
            <a:lvl4pPr marL="1737360" indent="-365760">
              <a:spcBef>
                <a:spcPts val="0"/>
              </a:spcBef>
              <a:defRPr sz="3200">
                <a:solidFill>
                  <a:srgbClr val="000000"/>
                </a:solidFill>
              </a:defRPr>
            </a:lvl4pPr>
            <a:lvl5pPr marL="2194560" indent="-365760">
              <a:spcBef>
                <a:spcPts val="0"/>
              </a:spcBef>
              <a:defRPr sz="32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DD45E4-3A5B-4600-BF78-0460759A6DF1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xfrm>
            <a:off x="8666163" y="6299200"/>
            <a:ext cx="355600" cy="360363"/>
          </a:xfrm>
        </p:spPr>
        <p:txBody>
          <a:bodyPr lIns="91424" tIns="91424" rIns="91424" bIns="91424"/>
          <a:lstStyle>
            <a:lvl1pPr>
              <a:defRPr/>
            </a:lvl1pPr>
          </a:lstStyle>
          <a:p>
            <a:fld id="{F6F90EAE-FBF9-477B-9078-2C0416EC16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08826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F517412-1CBA-4021-B66A-6D4AD7223902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BF33D-2B57-4CC7-A40D-FC37A119D6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1090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823310" y="374900"/>
            <a:ext cx="6719019" cy="868840"/>
          </a:xfrm>
          <a:prstGeom prst="rect">
            <a:avLst/>
          </a:prstGeom>
          <a:effectLst>
            <a:outerShdw blurRad="50800" dist="38100" dir="2700000" rotWithShape="0">
              <a:srgbClr val="000000">
                <a:alpha val="60000"/>
              </a:srgbClr>
            </a:outerShdw>
          </a:effectLst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823311" y="1138424"/>
            <a:ext cx="6719019" cy="503926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71E808A-810B-46C0-9AE4-9874EA4DA340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2DEA9-7FFD-4237-8258-FC5DB4883F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05048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effectLst/>
        </p:spPr>
        <p:txBody>
          <a:bodyPr anchor="t"/>
          <a:lstStyle>
            <a:lvl1pPr>
              <a:defRPr sz="4000" b="1" cap="all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FDEE53A-CD3D-400B-B64A-BB4ACB333BCE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BDC0B-708D-464B-A288-62FD0C537B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61961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57200" y="833013"/>
            <a:ext cx="8229600" cy="584624"/>
          </a:xfrm>
          <a:prstGeom prst="rect">
            <a:avLst/>
          </a:prstGeom>
          <a:effectLst/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790575" indent="-333375">
              <a:defRPr>
                <a:solidFill>
                  <a:srgbClr val="000000"/>
                </a:solidFill>
              </a:defRPr>
            </a:lvl2pPr>
            <a:lvl3pPr marL="1234439" indent="-320039">
              <a:defRPr>
                <a:solidFill>
                  <a:srgbClr val="000000"/>
                </a:solidFill>
              </a:defRPr>
            </a:lvl3pPr>
            <a:lvl4pPr marL="1727200" indent="-355600">
              <a:defRPr>
                <a:solidFill>
                  <a:srgbClr val="000000"/>
                </a:solidFill>
              </a:defRPr>
            </a:lvl4pPr>
            <a:lvl5pPr marL="2184400" indent="-355600"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14B6B4D-23BD-4AA1-8C3C-226DEC8F19BD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ACABD-9940-4286-9D11-CF06D5E99E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9773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448964" y="1443835"/>
            <a:ext cx="8229601" cy="532181"/>
          </a:xfrm>
          <a:prstGeom prst="rect">
            <a:avLst/>
          </a:prstGeom>
          <a:effectLst>
            <a:outerShdw blurRad="50800" dist="38100" dir="2700000" rotWithShape="0">
              <a:srgbClr val="000000">
                <a:alpha val="60000"/>
              </a:srgbClr>
            </a:outerShdw>
          </a:effectLst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8964" y="2054655"/>
            <a:ext cx="4040189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6789" y="2054655"/>
            <a:ext cx="4041776" cy="63976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52AB98-C203-4A78-84CA-0D0411FC8833}"/>
              </a:ext>
            </a:extLst>
          </p:cNvPr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169E2-3BF2-444F-8503-3B70610991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0728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effectLst/>
        </p:spPr>
        <p:txBody>
          <a:bodyPr/>
          <a:lstStyle>
            <a:lvl1pPr algn="ctr">
              <a:defRPr sz="4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20314B8-AF69-469B-B96D-A932A3F3E815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8B441-ED73-4DDE-810B-1FBCE4274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48380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EE1FD11E-F4DF-48A9-B394-0A705EE43A62}"/>
              </a:ext>
            </a:extLst>
          </p:cNvPr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47F8AF-8FB4-497C-BA00-55CFB97215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750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effectLst/>
        </p:spPr>
        <p:txBody>
          <a:bodyPr anchor="b"/>
          <a:lstStyle>
            <a:lvl1pPr>
              <a:defRPr sz="2000" b="1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>
                <a:solidFill>
                  <a:srgbClr val="000000"/>
                </a:solidFill>
              </a:defRPr>
            </a:lvl1pPr>
            <a:lvl2pPr marL="783771" indent="-326571">
              <a:spcBef>
                <a:spcPts val="700"/>
              </a:spcBef>
              <a:defRPr sz="3200">
                <a:solidFill>
                  <a:srgbClr val="000000"/>
                </a:solidFill>
              </a:defRPr>
            </a:lvl2pPr>
            <a:lvl3pPr marL="1219200" indent="-304800">
              <a:spcBef>
                <a:spcPts val="700"/>
              </a:spcBef>
              <a:defRPr sz="3200">
                <a:solidFill>
                  <a:srgbClr val="000000"/>
                </a:solidFill>
              </a:defRPr>
            </a:lvl3pPr>
            <a:lvl4pPr marL="17373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4pPr>
            <a:lvl5pPr marL="2194560" indent="-365760">
              <a:spcBef>
                <a:spcPts val="700"/>
              </a:spcBef>
              <a:defRPr sz="32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99BCF6D-8E0A-4793-BFCB-8FCFBBB4790F}"/>
              </a:ext>
            </a:extLst>
          </p:cNvPr>
          <p:cNvSpPr txBox="1"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F1106-068F-4FAF-A2A0-EBB8D6BF19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34638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FF2B5EF4-FFF2-40B4-BE49-F238E27FC236}">
                <a16:creationId xmlns:a16="http://schemas.microsoft.com/office/drawing/2014/main" id="{2FAAF2CE-D0FB-4060-B95B-AC1C876E08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9263" y="1444625"/>
            <a:ext cx="8229600" cy="60960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56000"/>
              </a:srgbClr>
            </a:outerShdw>
          </a:effectLst>
          <a:extLst>
            <a:ext uri="{C572A759-6A51-4108-AA02-DFA0A04FC94B}"/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027" name="Body Level One…">
            <a:extLst>
              <a:ext uri="{FF2B5EF4-FFF2-40B4-BE49-F238E27FC236}">
                <a16:creationId xmlns:a16="http://schemas.microsoft.com/office/drawing/2014/main" id="{FA1B8FAF-5C2F-4A6E-B5CA-74E017944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449263" y="2054225"/>
            <a:ext cx="8229600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Body Level One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Body Level Two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Body Level Three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Body Level Four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Body Level Five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A48200D-0378-4062-B03F-30BD7FA43FC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423275" y="6403975"/>
            <a:ext cx="263525" cy="269875"/>
          </a:xfrm>
          <a:prstGeom prst="rect">
            <a:avLst/>
          </a:prstGeom>
          <a:ln w="12700">
            <a:miter lim="400000"/>
          </a:ln>
        </p:spPr>
        <p:txBody>
          <a:bodyPr vert="horz" wrap="non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1">
              <a:defRPr sz="120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F6FE18D-934F-4D67-8BBD-CA1B02DB50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+mj-lt"/>
          <a:ea typeface="+mj-ea"/>
          <a:cs typeface="+mj-cs"/>
          <a:sym typeface="Calibri" panose="020F0502020204030204" pitchFamily="34" charset="0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BFBFBF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SzPct val="100000"/>
        <a:buFont typeface="Arial" panose="020B0604020202020204" pitchFamily="34" charset="0"/>
        <a:buChar char="–"/>
        <a:defRPr sz="2800">
          <a:solidFill>
            <a:srgbClr val="BFBFBF"/>
          </a:solidFill>
          <a:latin typeface="+mj-lt"/>
          <a:ea typeface="+mj-ea"/>
          <a:cs typeface="+mj-cs"/>
          <a:sym typeface="Calibri" panose="020F0502020204030204" pitchFamily="34" charset="0"/>
        </a:defRPr>
      </a:lvl2pPr>
      <a:lvl3pPr marL="1181100" indent="-266700" algn="l" rtl="0" eaLnBrk="0" fontAlgn="base" hangingPunct="0">
        <a:spcBef>
          <a:spcPts val="600"/>
        </a:spcBef>
        <a:spcAft>
          <a:spcPct val="0"/>
        </a:spcAft>
        <a:buSzPct val="100000"/>
        <a:buFont typeface="Arial" panose="020B0604020202020204" pitchFamily="34" charset="0"/>
        <a:buChar char="•"/>
        <a:defRPr sz="2800">
          <a:solidFill>
            <a:srgbClr val="BFBFBF"/>
          </a:solidFill>
          <a:latin typeface="+mj-lt"/>
          <a:ea typeface="+mj-ea"/>
          <a:cs typeface="+mj-cs"/>
          <a:sym typeface="Calibri" panose="020F0502020204030204" pitchFamily="34" charset="0"/>
        </a:defRPr>
      </a:lvl3pPr>
      <a:lvl4pPr marL="1690688" indent="-319088" algn="l" rtl="0" eaLnBrk="0" fontAlgn="base" hangingPunct="0">
        <a:spcBef>
          <a:spcPts val="600"/>
        </a:spcBef>
        <a:spcAft>
          <a:spcPct val="0"/>
        </a:spcAft>
        <a:buSzPct val="100000"/>
        <a:buFont typeface="Arial" panose="020B0604020202020204" pitchFamily="34" charset="0"/>
        <a:buChar char="–"/>
        <a:defRPr sz="2800">
          <a:solidFill>
            <a:srgbClr val="BFBFBF"/>
          </a:solidFill>
          <a:latin typeface="+mj-lt"/>
          <a:ea typeface="+mj-ea"/>
          <a:cs typeface="+mj-cs"/>
          <a:sym typeface="Calibri" panose="020F0502020204030204" pitchFamily="34" charset="0"/>
        </a:defRPr>
      </a:lvl4pPr>
      <a:lvl5pPr marL="2147888" indent="-319088" algn="l" rtl="0" eaLnBrk="0" fontAlgn="base" hangingPunct="0">
        <a:spcBef>
          <a:spcPts val="600"/>
        </a:spcBef>
        <a:spcAft>
          <a:spcPct val="0"/>
        </a:spcAft>
        <a:buSzPct val="100000"/>
        <a:buFont typeface="Arial" panose="020B0604020202020204" pitchFamily="34" charset="0"/>
        <a:buChar char="»"/>
        <a:defRPr sz="2800">
          <a:solidFill>
            <a:srgbClr val="BFBFBF"/>
          </a:solidFill>
          <a:latin typeface="+mj-lt"/>
          <a:ea typeface="+mj-ea"/>
          <a:cs typeface="+mj-cs"/>
          <a:sym typeface="Calibri" panose="020F0502020204030204" pitchFamily="34" charset="0"/>
        </a:defRPr>
      </a:lvl5pPr>
      <a:lvl6pPr marL="26060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BFBFBF"/>
          </a:solidFill>
          <a:uFillTx/>
          <a:latin typeface="+mj-lt"/>
          <a:ea typeface="+mj-ea"/>
          <a:cs typeface="+mj-cs"/>
          <a:sym typeface="Calibri"/>
        </a:defRPr>
      </a:lvl6pPr>
      <a:lvl7pPr marL="30632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BFBFBF"/>
          </a:solidFill>
          <a:uFillTx/>
          <a:latin typeface="+mj-lt"/>
          <a:ea typeface="+mj-ea"/>
          <a:cs typeface="+mj-cs"/>
          <a:sym typeface="Calibri"/>
        </a:defRPr>
      </a:lvl7pPr>
      <a:lvl8pPr marL="35204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BFBFBF"/>
          </a:solidFill>
          <a:uFillTx/>
          <a:latin typeface="+mj-lt"/>
          <a:ea typeface="+mj-ea"/>
          <a:cs typeface="+mj-cs"/>
          <a:sym typeface="Calibri"/>
        </a:defRPr>
      </a:lvl8pPr>
      <a:lvl9pPr marL="3977640" marR="0" indent="-32004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BFBFBF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>
            <a:extLst>
              <a:ext uri="{FF2B5EF4-FFF2-40B4-BE49-F238E27FC236}">
                <a16:creationId xmlns:a16="http://schemas.microsoft.com/office/drawing/2014/main" id="{B84ECD79-268F-4BDF-8A78-F623D81DBF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6863" y="4497388"/>
            <a:ext cx="8550275" cy="763587"/>
          </a:xfrm>
          <a:effectLst>
            <a:outerShdw blurRad="50800" dist="38100" dir="2700000" rotWithShape="0">
              <a:srgbClr val="000000">
                <a:alpha val="63000"/>
              </a:srgbClr>
            </a:outerShdw>
          </a:effectLst>
        </p:spPr>
        <p:txBody>
          <a:bodyPr/>
          <a:lstStyle>
            <a:lvl1pPr>
              <a:defRPr sz="4400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ym typeface="Calibri"/>
              </a:rPr>
              <a:t>Welcome to Logic</a:t>
            </a:r>
            <a:r>
              <a:rPr lang="en-GB" dirty="0">
                <a:sym typeface="Calibri"/>
              </a:rPr>
              <a:t>al</a:t>
            </a:r>
            <a:r>
              <a:rPr dirty="0">
                <a:sym typeface="Calibri"/>
              </a:rPr>
              <a:t> Thinking </a:t>
            </a: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BE45A482-8420-4086-A440-FEE079D0DA21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xfrm>
            <a:off x="296863" y="5567363"/>
            <a:ext cx="8550275" cy="1068387"/>
          </a:xfrm>
        </p:spPr>
        <p:txBody>
          <a:bodyPr/>
          <a:lstStyle/>
          <a:p>
            <a:r>
              <a:rPr lang="en-US" altLang="en-US" dirty="0"/>
              <a:t>Spring 2021</a:t>
            </a:r>
            <a:endParaRPr lang="en-US" dirty="0"/>
          </a:p>
        </p:txBody>
      </p:sp>
      <p:pic>
        <p:nvPicPr>
          <p:cNvPr id="4100" name="Picture 3" descr="Picture 3">
            <a:extLst>
              <a:ext uri="{FF2B5EF4-FFF2-40B4-BE49-F238E27FC236}">
                <a16:creationId xmlns:a16="http://schemas.microsoft.com/office/drawing/2014/main" id="{2FAA1FE1-87F6-4A8B-BC98-83A21FC7B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 BOOK: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Mathematical Thinking and Quantitative Reasoning by Richard N. </a:t>
            </a:r>
            <a:r>
              <a:rPr lang="en-US" dirty="0" err="1">
                <a:solidFill>
                  <a:schemeClr val="bg1"/>
                </a:solidFill>
              </a:rPr>
              <a:t>Aufmann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498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3">
            <a:extLst>
              <a:ext uri="{FF2B5EF4-FFF2-40B4-BE49-F238E27FC236}">
                <a16:creationId xmlns:a16="http://schemas.microsoft.com/office/drawing/2014/main" id="{4055BDC5-4219-47CD-A4DD-08B2D71411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4038" y="374650"/>
            <a:ext cx="6718300" cy="868363"/>
          </a:xfrm>
        </p:spPr>
        <p:txBody>
          <a:bodyPr>
            <a:normAutofit fontScale="90000"/>
          </a:bodyPr>
          <a:lstStyle>
            <a:lvl1pPr algn="ctr" defTabSz="667512">
              <a:defRPr sz="5256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>
                <a:sym typeface="Calibri"/>
              </a:rPr>
              <a:t>Simple Logic</a:t>
            </a:r>
          </a:p>
        </p:txBody>
      </p:sp>
      <p:pic>
        <p:nvPicPr>
          <p:cNvPr id="15363" name="Picture 6" descr="Picture 6">
            <a:extLst>
              <a:ext uri="{FF2B5EF4-FFF2-40B4-BE49-F238E27FC236}">
                <a16:creationId xmlns:a16="http://schemas.microsoft.com/office/drawing/2014/main" id="{847FF8E1-336F-4F49-B8BC-5237C5863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76" name="Picture 5" descr="Picture 5">
            <a:extLst>
              <a:ext uri="{FF2B5EF4-FFF2-40B4-BE49-F238E27FC236}">
                <a16:creationId xmlns:a16="http://schemas.microsoft.com/office/drawing/2014/main" id="{D2CAE3D9-D352-4AD9-81B6-70AFD6A010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597025"/>
            <a:ext cx="72136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3">
            <a:extLst>
              <a:ext uri="{FF2B5EF4-FFF2-40B4-BE49-F238E27FC236}">
                <a16:creationId xmlns:a16="http://schemas.microsoft.com/office/drawing/2014/main" id="{9D3A573C-CD37-443F-BA94-7ADCCA216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4038" y="374650"/>
            <a:ext cx="6718300" cy="868363"/>
          </a:xfrm>
        </p:spPr>
        <p:txBody>
          <a:bodyPr>
            <a:normAutofit fontScale="90000"/>
          </a:bodyPr>
          <a:lstStyle>
            <a:lvl1pPr algn="ctr" defTabSz="667512">
              <a:defRPr sz="5256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>
                <a:sym typeface="Calibri"/>
              </a:rPr>
              <a:t>Keeping it Simple</a:t>
            </a:r>
          </a:p>
        </p:txBody>
      </p:sp>
      <p:pic>
        <p:nvPicPr>
          <p:cNvPr id="17411" name="Picture 6" descr="Picture 6">
            <a:extLst>
              <a:ext uri="{FF2B5EF4-FFF2-40B4-BE49-F238E27FC236}">
                <a16:creationId xmlns:a16="http://schemas.microsoft.com/office/drawing/2014/main" id="{F0E4A85C-3173-4EDE-9563-CF31EEA5B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82" name="Picture 1" descr="Picture 1">
            <a:extLst>
              <a:ext uri="{FF2B5EF4-FFF2-40B4-BE49-F238E27FC236}">
                <a16:creationId xmlns:a16="http://schemas.microsoft.com/office/drawing/2014/main" id="{65F74D51-E1F5-4B61-AB06-989BD6B30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597025"/>
            <a:ext cx="3206750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83" name="Picture 2" descr="Picture 2">
            <a:extLst>
              <a:ext uri="{FF2B5EF4-FFF2-40B4-BE49-F238E27FC236}">
                <a16:creationId xmlns:a16="http://schemas.microsoft.com/office/drawing/2014/main" id="{26F30FBB-C8A4-4E76-9BFC-5877C4C82A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8" y="4048125"/>
            <a:ext cx="2900362" cy="27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82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82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 advAuto="0"/>
      <p:bldP spid="18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3">
            <a:extLst>
              <a:ext uri="{FF2B5EF4-FFF2-40B4-BE49-F238E27FC236}">
                <a16:creationId xmlns:a16="http://schemas.microsoft.com/office/drawing/2014/main" id="{D25E611B-CC53-4A3F-A997-953BDD9CF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4038" y="1524000"/>
            <a:ext cx="6718300" cy="43434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7200"/>
            </a:pPr>
            <a:r>
              <a:rPr sz="6700" b="1" dirty="0">
                <a:sym typeface="Calibri"/>
              </a:rPr>
              <a:t>Identifying Learning</a:t>
            </a:r>
            <a:br>
              <a:rPr sz="6700" b="1" dirty="0">
                <a:sym typeface="Calibri"/>
              </a:rPr>
            </a:br>
            <a:r>
              <a:rPr sz="5300" dirty="0">
                <a:sym typeface="Calibri"/>
              </a:rPr>
              <a:t>How easy (or hard) is it to  recognize &amp; justify learning?</a:t>
            </a:r>
          </a:p>
        </p:txBody>
      </p:sp>
      <p:pic>
        <p:nvPicPr>
          <p:cNvPr id="18435" name="Picture 6" descr="Picture 6">
            <a:extLst>
              <a:ext uri="{FF2B5EF4-FFF2-40B4-BE49-F238E27FC236}">
                <a16:creationId xmlns:a16="http://schemas.microsoft.com/office/drawing/2014/main" id="{B369F1D1-AE7F-4A8D-B9DD-920279849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 descr="Picture 6">
            <a:extLst>
              <a:ext uri="{FF2B5EF4-FFF2-40B4-BE49-F238E27FC236}">
                <a16:creationId xmlns:a16="http://schemas.microsoft.com/office/drawing/2014/main" id="{56D16CF5-0AE2-43CD-8DDB-8B0EE2381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9460" name="Picture 1" descr="Picture 1">
            <a:extLst>
              <a:ext uri="{FF2B5EF4-FFF2-40B4-BE49-F238E27FC236}">
                <a16:creationId xmlns:a16="http://schemas.microsoft.com/office/drawing/2014/main" id="{AED28DA3-5715-4230-86A9-E6E855440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43013"/>
            <a:ext cx="7169150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 descr="Picture 6">
            <a:extLst>
              <a:ext uri="{FF2B5EF4-FFF2-40B4-BE49-F238E27FC236}">
                <a16:creationId xmlns:a16="http://schemas.microsoft.com/office/drawing/2014/main" id="{EA16EE4E-539F-4A37-B370-2E58F07C2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93" name="Title 1">
            <a:extLst>
              <a:ext uri="{FF2B5EF4-FFF2-40B4-BE49-F238E27FC236}">
                <a16:creationId xmlns:a16="http://schemas.microsoft.com/office/drawing/2014/main" id="{3435DF68-4CBF-4EEB-A22D-BAD0A7AD4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4038" y="374650"/>
            <a:ext cx="6718300" cy="868363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ym typeface="Calibri"/>
            </a:endParaRPr>
          </a:p>
        </p:txBody>
      </p:sp>
      <p:pic>
        <p:nvPicPr>
          <p:cNvPr id="20484" name="Picture 2" descr="Picture 2">
            <a:extLst>
              <a:ext uri="{FF2B5EF4-FFF2-40B4-BE49-F238E27FC236}">
                <a16:creationId xmlns:a16="http://schemas.microsoft.com/office/drawing/2014/main" id="{51EFA742-3321-4117-BF18-75CD1756A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588"/>
            <a:ext cx="777875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6" descr="Picture 6">
            <a:extLst>
              <a:ext uri="{FF2B5EF4-FFF2-40B4-BE49-F238E27FC236}">
                <a16:creationId xmlns:a16="http://schemas.microsoft.com/office/drawing/2014/main" id="{74391219-A870-4C7C-B4E7-208EC984A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97" name="Title 1">
            <a:extLst>
              <a:ext uri="{FF2B5EF4-FFF2-40B4-BE49-F238E27FC236}">
                <a16:creationId xmlns:a16="http://schemas.microsoft.com/office/drawing/2014/main" id="{12B632E0-45AA-4D19-BBF3-48F6A7ACC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4038" y="374650"/>
            <a:ext cx="6718300" cy="868363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ym typeface="Calibri"/>
            </a:endParaRPr>
          </a:p>
        </p:txBody>
      </p:sp>
      <p:pic>
        <p:nvPicPr>
          <p:cNvPr id="21508" name="Picture 1" descr="Picture 1">
            <a:extLst>
              <a:ext uri="{FF2B5EF4-FFF2-40B4-BE49-F238E27FC236}">
                <a16:creationId xmlns:a16="http://schemas.microsoft.com/office/drawing/2014/main" id="{6904F76A-A7CE-4127-85A2-C57A29A49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0"/>
            <a:ext cx="7778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 descr="Picture 6">
            <a:extLst>
              <a:ext uri="{FF2B5EF4-FFF2-40B4-BE49-F238E27FC236}">
                <a16:creationId xmlns:a16="http://schemas.microsoft.com/office/drawing/2014/main" id="{43A4C6E7-295D-4229-B763-7E15B808A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01" name="Title 1">
            <a:extLst>
              <a:ext uri="{FF2B5EF4-FFF2-40B4-BE49-F238E27FC236}">
                <a16:creationId xmlns:a16="http://schemas.microsoft.com/office/drawing/2014/main" id="{8B3767DD-CD83-4276-A5D4-9C4D2E255E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4038" y="374650"/>
            <a:ext cx="6718300" cy="868363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ym typeface="Calibri"/>
            </a:endParaRPr>
          </a:p>
        </p:txBody>
      </p:sp>
      <p:pic>
        <p:nvPicPr>
          <p:cNvPr id="22532" name="Picture 1" descr="Picture 1">
            <a:extLst>
              <a:ext uri="{FF2B5EF4-FFF2-40B4-BE49-F238E27FC236}">
                <a16:creationId xmlns:a16="http://schemas.microsoft.com/office/drawing/2014/main" id="{CAD383AB-A67C-4130-B092-19A99FA39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0"/>
            <a:ext cx="7778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6" descr="Picture 6">
            <a:extLst>
              <a:ext uri="{FF2B5EF4-FFF2-40B4-BE49-F238E27FC236}">
                <a16:creationId xmlns:a16="http://schemas.microsoft.com/office/drawing/2014/main" id="{7EA5096F-B53D-47DA-9D70-1429974D0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05" name="Title 1">
            <a:extLst>
              <a:ext uri="{FF2B5EF4-FFF2-40B4-BE49-F238E27FC236}">
                <a16:creationId xmlns:a16="http://schemas.microsoft.com/office/drawing/2014/main" id="{59274798-BF89-4489-A40D-007AD1FEA7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4038" y="374650"/>
            <a:ext cx="6718300" cy="868363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ym typeface="Calibri"/>
            </a:endParaRPr>
          </a:p>
        </p:txBody>
      </p:sp>
      <p:pic>
        <p:nvPicPr>
          <p:cNvPr id="23556" name="Picture 1" descr="Picture 1">
            <a:extLst>
              <a:ext uri="{FF2B5EF4-FFF2-40B4-BE49-F238E27FC236}">
                <a16:creationId xmlns:a16="http://schemas.microsoft.com/office/drawing/2014/main" id="{5489C689-F1CC-4C2F-8FCB-DBB9973DC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0"/>
            <a:ext cx="7626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 descr="Picture 6">
            <a:extLst>
              <a:ext uri="{FF2B5EF4-FFF2-40B4-BE49-F238E27FC236}">
                <a16:creationId xmlns:a16="http://schemas.microsoft.com/office/drawing/2014/main" id="{74D4B720-83AA-4037-86B2-B5EFD791D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09" name="Title 1">
            <a:extLst>
              <a:ext uri="{FF2B5EF4-FFF2-40B4-BE49-F238E27FC236}">
                <a16:creationId xmlns:a16="http://schemas.microsoft.com/office/drawing/2014/main" id="{712FB4EC-5989-44B9-83C6-2BA86AEE55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4038" y="374650"/>
            <a:ext cx="6718300" cy="868363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>
              <a:sym typeface="Calibri"/>
            </a:endParaRPr>
          </a:p>
        </p:txBody>
      </p:sp>
      <p:pic>
        <p:nvPicPr>
          <p:cNvPr id="24580" name="Picture 1" descr="Picture 1">
            <a:extLst>
              <a:ext uri="{FF2B5EF4-FFF2-40B4-BE49-F238E27FC236}">
                <a16:creationId xmlns:a16="http://schemas.microsoft.com/office/drawing/2014/main" id="{EA6A1C91-0EF5-48ED-8574-0553664B1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0"/>
            <a:ext cx="7778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3">
            <a:extLst>
              <a:ext uri="{FF2B5EF4-FFF2-40B4-BE49-F238E27FC236}">
                <a16:creationId xmlns:a16="http://schemas.microsoft.com/office/drawing/2014/main" id="{C602A4DD-074F-43C3-9E8F-DBDA2F901B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4038" y="374650"/>
            <a:ext cx="6718300" cy="868363"/>
          </a:xfrm>
        </p:spPr>
        <p:txBody>
          <a:bodyPr>
            <a:normAutofit fontScale="90000"/>
          </a:bodyPr>
          <a:lstStyle>
            <a:lvl1pPr algn="ctr" defTabSz="667512">
              <a:defRPr sz="5256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>
                <a:sym typeface="Calibri"/>
              </a:rPr>
              <a:t>Introduction</a:t>
            </a:r>
          </a:p>
        </p:txBody>
      </p:sp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id="{A9B5A33A-31F3-4730-B0AF-50CB8F3652BD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1824038" y="1597025"/>
            <a:ext cx="3663950" cy="4733925"/>
          </a:xfrm>
        </p:spPr>
        <p:txBody>
          <a:bodyPr/>
          <a:lstStyle/>
          <a:p>
            <a:pPr eaLnBrk="1" hangingPunct="1"/>
            <a:endParaRPr lang="en-US" altLang="en-US" sz="4000"/>
          </a:p>
          <a:p>
            <a:pPr eaLnBrk="1" hangingPunct="1">
              <a:spcBef>
                <a:spcPts val="900"/>
              </a:spcBef>
            </a:pPr>
            <a:r>
              <a:rPr lang="en-US" altLang="en-US" sz="4000" b="1"/>
              <a:t>Name</a:t>
            </a:r>
            <a:r>
              <a:rPr lang="en-US" altLang="en-US" sz="4000"/>
              <a:t>-A Little About Yourself</a:t>
            </a:r>
            <a:br>
              <a:rPr lang="en-US" altLang="en-US" sz="4000"/>
            </a:br>
            <a:endParaRPr lang="en-US" altLang="en-US" sz="4000"/>
          </a:p>
          <a:p>
            <a:pPr eaLnBrk="1" hangingPunct="1">
              <a:spcBef>
                <a:spcPts val="900"/>
              </a:spcBef>
            </a:pPr>
            <a:r>
              <a:rPr lang="en-US" altLang="en-US" sz="4000"/>
              <a:t>What is this course about?</a:t>
            </a:r>
          </a:p>
        </p:txBody>
      </p:sp>
      <p:pic>
        <p:nvPicPr>
          <p:cNvPr id="6148" name="Picture 6" descr="Picture 6">
            <a:extLst>
              <a:ext uri="{FF2B5EF4-FFF2-40B4-BE49-F238E27FC236}">
                <a16:creationId xmlns:a16="http://schemas.microsoft.com/office/drawing/2014/main" id="{F154AB57-2C73-49CD-AE76-FD78E0AEF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" name="Picture 1" descr="Picture 1">
            <a:extLst>
              <a:ext uri="{FF2B5EF4-FFF2-40B4-BE49-F238E27FC236}">
                <a16:creationId xmlns:a16="http://schemas.microsoft.com/office/drawing/2014/main" id="{7A8ED97C-8CD8-4276-87BF-02CBFE158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5" b="5974"/>
          <a:stretch>
            <a:fillRect/>
          </a:stretch>
        </p:blipFill>
        <p:spPr bwMode="auto">
          <a:xfrm>
            <a:off x="5559697" y="3366352"/>
            <a:ext cx="2982641" cy="161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 descr="Picture 6">
            <a:extLst>
              <a:ext uri="{FF2B5EF4-FFF2-40B4-BE49-F238E27FC236}">
                <a16:creationId xmlns:a16="http://schemas.microsoft.com/office/drawing/2014/main" id="{56328BC6-E297-4949-B391-F2E43DC67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5604" name="Picture 1" descr="Picture 1">
            <a:extLst>
              <a:ext uri="{FF2B5EF4-FFF2-40B4-BE49-F238E27FC236}">
                <a16:creationId xmlns:a16="http://schemas.microsoft.com/office/drawing/2014/main" id="{BF9E1213-14BC-47AE-B936-B3CC5141D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556" y="101052"/>
            <a:ext cx="7626350" cy="683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3">
            <a:extLst>
              <a:ext uri="{FF2B5EF4-FFF2-40B4-BE49-F238E27FC236}">
                <a16:creationId xmlns:a16="http://schemas.microsoft.com/office/drawing/2014/main" id="{31CF0AFC-2662-44C9-8924-2D707E374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4038" y="374650"/>
            <a:ext cx="6718300" cy="868363"/>
          </a:xfrm>
        </p:spPr>
        <p:txBody>
          <a:bodyPr>
            <a:normAutofit fontScale="90000"/>
          </a:bodyPr>
          <a:lstStyle>
            <a:lvl1pPr algn="ctr" defTabSz="667512">
              <a:defRPr sz="5256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>
                <a:sym typeface="Calibri"/>
              </a:rPr>
              <a:t>Let’s Group Up!</a:t>
            </a:r>
          </a:p>
        </p:txBody>
      </p:sp>
      <p:sp>
        <p:nvSpPr>
          <p:cNvPr id="29699" name="Content Placeholder 4">
            <a:extLst>
              <a:ext uri="{FF2B5EF4-FFF2-40B4-BE49-F238E27FC236}">
                <a16:creationId xmlns:a16="http://schemas.microsoft.com/office/drawing/2014/main" id="{4FF2BC37-9DEA-402D-9361-8A4CC1DF4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4038" y="1444625"/>
            <a:ext cx="6718300" cy="4732338"/>
          </a:xfrm>
        </p:spPr>
        <p:txBody>
          <a:bodyPr/>
          <a:lstStyle/>
          <a:p>
            <a:pPr eaLnBrk="1" hangingPunct="1">
              <a:spcBef>
                <a:spcPts val="900"/>
              </a:spcBef>
            </a:pPr>
            <a:r>
              <a:rPr lang="en-US" altLang="en-US" sz="4000">
                <a:latin typeface="Century Gothic" panose="020B0502020202020204" pitchFamily="34" charset="0"/>
                <a:sym typeface="Century Gothic" panose="020B0502020202020204" pitchFamily="34" charset="0"/>
              </a:rPr>
              <a:t>Form groups of 5 and capture images depicting learning</a:t>
            </a:r>
            <a:br>
              <a:rPr lang="en-US" altLang="en-US" sz="4000">
                <a:latin typeface="Century Gothic" panose="020B0502020202020204" pitchFamily="34" charset="0"/>
                <a:sym typeface="Century Gothic" panose="020B0502020202020204" pitchFamily="34" charset="0"/>
              </a:rPr>
            </a:br>
            <a:endParaRPr lang="en-US" altLang="en-US" sz="4000">
              <a:latin typeface="Century Gothic" panose="020B0502020202020204" pitchFamily="34" charset="0"/>
              <a:sym typeface="Century Gothic" panose="020B0502020202020204" pitchFamily="34" charset="0"/>
            </a:endParaRPr>
          </a:p>
          <a:p>
            <a:pPr eaLnBrk="1" hangingPunct="1">
              <a:spcBef>
                <a:spcPts val="900"/>
              </a:spcBef>
            </a:pPr>
            <a:r>
              <a:rPr lang="en-US" altLang="en-US" sz="4000">
                <a:latin typeface="Century Gothic" panose="020B0502020202020204" pitchFamily="34" charset="0"/>
                <a:sym typeface="Century Gothic" panose="020B0502020202020204" pitchFamily="34" charset="0"/>
              </a:rPr>
              <a:t>Take 10 mins. </a:t>
            </a:r>
            <a:br>
              <a:rPr lang="en-US" altLang="en-US" sz="4000">
                <a:latin typeface="Century Gothic" panose="020B0502020202020204" pitchFamily="34" charset="0"/>
                <a:sym typeface="Century Gothic" panose="020B0502020202020204" pitchFamily="34" charset="0"/>
              </a:rPr>
            </a:br>
            <a:endParaRPr lang="en-US" altLang="en-US" sz="4000">
              <a:latin typeface="Century Gothic" panose="020B0502020202020204" pitchFamily="34" charset="0"/>
              <a:sym typeface="Century Gothic" panose="020B0502020202020204" pitchFamily="34" charset="0"/>
            </a:endParaRPr>
          </a:p>
          <a:p>
            <a:pPr eaLnBrk="1" hangingPunct="1">
              <a:spcBef>
                <a:spcPts val="900"/>
              </a:spcBef>
            </a:pPr>
            <a:r>
              <a:rPr lang="en-US" altLang="en-US" sz="4000">
                <a:latin typeface="Century Gothic" panose="020B0502020202020204" pitchFamily="34" charset="0"/>
                <a:sym typeface="Century Gothic" panose="020B0502020202020204" pitchFamily="34" charset="0"/>
              </a:rPr>
              <a:t>Discuss!</a:t>
            </a:r>
          </a:p>
        </p:txBody>
      </p:sp>
      <p:pic>
        <p:nvPicPr>
          <p:cNvPr id="29700" name="Picture 6" descr="Picture 6">
            <a:extLst>
              <a:ext uri="{FF2B5EF4-FFF2-40B4-BE49-F238E27FC236}">
                <a16:creationId xmlns:a16="http://schemas.microsoft.com/office/drawing/2014/main" id="{97C97751-BFC9-405B-8480-1C3B1CE0B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29701" name="Picture 1" descr="Picture 1">
            <a:extLst>
              <a:ext uri="{FF2B5EF4-FFF2-40B4-BE49-F238E27FC236}">
                <a16:creationId xmlns:a16="http://schemas.microsoft.com/office/drawing/2014/main" id="{1E2D2ED6-77D7-41EF-A302-86104772F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3429000"/>
            <a:ext cx="2443163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2EE6-6FDD-4E1F-96C9-5327AF61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310" y="1714968"/>
            <a:ext cx="6719019" cy="1206673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Class activity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4840C-5205-4CD4-96E0-129C7461C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3311" y="3052808"/>
            <a:ext cx="6719019" cy="3124882"/>
          </a:xfrm>
        </p:spPr>
        <p:txBody>
          <a:bodyPr/>
          <a:lstStyle/>
          <a:p>
            <a:r>
              <a:rPr lang="en-US" dirty="0"/>
              <a:t>Play minesweeper online. </a:t>
            </a:r>
          </a:p>
          <a:p>
            <a:r>
              <a:rPr lang="en-US" dirty="0"/>
              <a:t>Try to understand logic behind this game.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362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3">
            <a:extLst>
              <a:ext uri="{FF2B5EF4-FFF2-40B4-BE49-F238E27FC236}">
                <a16:creationId xmlns:a16="http://schemas.microsoft.com/office/drawing/2014/main" id="{2EDC8466-BC7E-42C3-BA2B-0BFF1B9CEF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4038" y="374650"/>
            <a:ext cx="6718300" cy="868363"/>
          </a:xfrm>
        </p:spPr>
        <p:txBody>
          <a:bodyPr>
            <a:normAutofit fontScale="90000"/>
          </a:bodyPr>
          <a:lstStyle>
            <a:lvl1pPr algn="ctr" defTabSz="667512">
              <a:defRPr sz="5256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>
                <a:sym typeface="Calibri"/>
              </a:rPr>
              <a:t>Course Essentials</a:t>
            </a:r>
          </a:p>
        </p:txBody>
      </p:sp>
      <p:sp>
        <p:nvSpPr>
          <p:cNvPr id="145" name="Content Placeholder 4">
            <a:extLst>
              <a:ext uri="{FF2B5EF4-FFF2-40B4-BE49-F238E27FC236}">
                <a16:creationId xmlns:a16="http://schemas.microsoft.com/office/drawing/2014/main" id="{5E4F9D64-DCF2-46BF-845F-FB8D6E214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4038" y="1444625"/>
            <a:ext cx="6718300" cy="5038725"/>
          </a:xfrm>
        </p:spPr>
        <p:txBody>
          <a:bodyPr>
            <a:normAutofit/>
          </a:bodyPr>
          <a:lstStyle/>
          <a:p>
            <a:pPr marL="0" indent="0" defTabSz="859536" eaLnBrk="1" fontAlgn="auto" hangingPunct="1">
              <a:spcBef>
                <a:spcPts val="900"/>
              </a:spcBef>
              <a:spcAft>
                <a:spcPts val="0"/>
              </a:spcAft>
              <a:buNone/>
              <a:defRPr sz="3759" b="1" u="sng"/>
            </a:pPr>
            <a:r>
              <a:rPr sz="3750" b="1" u="sng" dirty="0">
                <a:sym typeface="Calibri"/>
              </a:rPr>
              <a:t>Office Location: </a:t>
            </a:r>
            <a:br>
              <a:rPr sz="3750" b="1" u="sng" dirty="0"/>
            </a:br>
            <a:r>
              <a:rPr lang="en-US" sz="3000" b="1" u="sng" dirty="0">
                <a:sym typeface="Calibri"/>
              </a:rPr>
              <a:t>F301</a:t>
            </a:r>
            <a:r>
              <a:rPr sz="3000" b="1" u="sng" dirty="0">
                <a:sym typeface="Calibri"/>
              </a:rPr>
              <a:t>–</a:t>
            </a:r>
            <a:r>
              <a:rPr lang="en-US" sz="3000" b="1" u="sng" dirty="0">
                <a:sym typeface="Calibri"/>
              </a:rPr>
              <a:t> </a:t>
            </a:r>
            <a:r>
              <a:rPr sz="3000" b="1" u="sng" dirty="0">
                <a:sym typeface="Calibri"/>
              </a:rPr>
              <a:t> Room </a:t>
            </a:r>
            <a:r>
              <a:rPr lang="en-US" sz="3000" b="1" u="sng" dirty="0">
                <a:sym typeface="Calibri"/>
              </a:rPr>
              <a:t>06</a:t>
            </a:r>
            <a:endParaRPr lang="en-US" sz="1900" dirty="0"/>
          </a:p>
          <a:p>
            <a:pPr marL="0" indent="0" defTabSz="859536">
              <a:spcBef>
                <a:spcPts val="900"/>
              </a:spcBef>
              <a:spcAft>
                <a:spcPts val="0"/>
              </a:spcAft>
              <a:buNone/>
              <a:defRPr sz="3759" b="1" u="sng"/>
            </a:pPr>
            <a:r>
              <a:rPr sz="3750" b="1" u="sng" dirty="0">
                <a:sym typeface="Calibri"/>
              </a:rPr>
              <a:t>Office Hours:</a:t>
            </a:r>
            <a:endParaRPr lang="en-US" sz="1800" b="1" u="sng" dirty="0"/>
          </a:p>
          <a:p>
            <a:pPr marL="0" indent="0" defTabSz="859536">
              <a:spcBef>
                <a:spcPts val="900"/>
              </a:spcBef>
              <a:spcAft>
                <a:spcPts val="0"/>
              </a:spcAft>
              <a:buNone/>
              <a:defRPr sz="3759" b="1" u="sng"/>
            </a:pPr>
            <a:r>
              <a:rPr lang="en-US" sz="1400" dirty="0">
                <a:sym typeface="Calibri"/>
              </a:rPr>
              <a:t>        Monday 12:00pm –03:00pm</a:t>
            </a:r>
            <a:endParaRPr sz="1400" dirty="0"/>
          </a:p>
          <a:p>
            <a:pPr marL="0" indent="0" defTabSz="859536">
              <a:spcBef>
                <a:spcPts val="900"/>
              </a:spcBef>
              <a:spcAft>
                <a:spcPts val="0"/>
              </a:spcAft>
              <a:buNone/>
              <a:defRPr sz="3759" b="1" u="sng"/>
            </a:pPr>
            <a:r>
              <a:rPr lang="en-US" sz="1400" dirty="0"/>
              <a:t>        </a:t>
            </a:r>
            <a:r>
              <a:rPr lang="en-US" sz="1400"/>
              <a:t> Wednesday </a:t>
            </a:r>
            <a:r>
              <a:rPr lang="en-US" sz="1400" dirty="0"/>
              <a:t>12:00pm – 03:00 pm </a:t>
            </a:r>
          </a:p>
          <a:p>
            <a:pPr marL="0" indent="0" defTabSz="859536" eaLnBrk="1" fontAlgn="auto" hangingPunct="1">
              <a:spcBef>
                <a:spcPts val="900"/>
              </a:spcBef>
              <a:spcAft>
                <a:spcPts val="0"/>
              </a:spcAft>
              <a:buNone/>
              <a:defRPr sz="3759" b="1" u="sng"/>
            </a:pPr>
            <a:r>
              <a:rPr sz="3759" b="1" u="sng" dirty="0">
                <a:sym typeface="Calibri"/>
              </a:rPr>
              <a:t>Email:</a:t>
            </a:r>
            <a:br>
              <a:rPr sz="3759" b="1" u="sng" dirty="0">
                <a:sym typeface="Calibri"/>
              </a:rPr>
            </a:br>
            <a:r>
              <a:rPr lang="en-US" sz="3008" b="1" u="sng" dirty="0">
                <a:sym typeface="Calibri"/>
              </a:rPr>
              <a:t>sophia.shahid2</a:t>
            </a:r>
            <a:r>
              <a:rPr sz="3008" b="1" u="sng" dirty="0">
                <a:sym typeface="Calibri"/>
              </a:rPr>
              <a:t>@ucp.edu.pk</a:t>
            </a:r>
            <a:endParaRPr sz="3008" b="1" u="sng" dirty="0"/>
          </a:p>
          <a:p>
            <a:pPr marL="0" indent="0" defTabSz="859536" eaLnBrk="1" fontAlgn="auto" hangingPunct="1">
              <a:spcBef>
                <a:spcPts val="900"/>
              </a:spcBef>
              <a:spcAft>
                <a:spcPts val="0"/>
              </a:spcAft>
              <a:buNone/>
              <a:defRPr sz="3759" b="1" u="sng"/>
            </a:pPr>
            <a:r>
              <a:rPr sz="3759" b="1" u="sng" dirty="0">
                <a:sym typeface="Calibri"/>
              </a:rPr>
              <a:t>Announcements </a:t>
            </a:r>
            <a:endParaRPr sz="3759" b="1" u="sng" dirty="0"/>
          </a:p>
          <a:p>
            <a:pPr marL="0" lvl="1" indent="429260" defTabSz="859536" eaLnBrk="1" fontAlgn="auto" hangingPunct="1">
              <a:spcBef>
                <a:spcPts val="700"/>
              </a:spcBef>
              <a:spcAft>
                <a:spcPts val="0"/>
              </a:spcAft>
              <a:buSzTx/>
              <a:buFont typeface="Arial"/>
              <a:buNone/>
              <a:defRPr sz="3008"/>
            </a:pPr>
            <a:r>
              <a:rPr lang="en-US" sz="3008" b="1" u="sng" dirty="0">
                <a:sym typeface="Calibri"/>
              </a:rPr>
              <a:t>cms</a:t>
            </a:r>
            <a:r>
              <a:rPr sz="3008" b="1" u="sng" dirty="0">
                <a:sym typeface="Calibri"/>
              </a:rPr>
              <a:t>.ucp.edu.pk</a:t>
            </a:r>
            <a:endParaRPr sz="3008" b="1" u="sng" dirty="0"/>
          </a:p>
        </p:txBody>
      </p:sp>
      <p:pic>
        <p:nvPicPr>
          <p:cNvPr id="7172" name="Picture 6" descr="Picture 6">
            <a:extLst>
              <a:ext uri="{FF2B5EF4-FFF2-40B4-BE49-F238E27FC236}">
                <a16:creationId xmlns:a16="http://schemas.microsoft.com/office/drawing/2014/main" id="{C7556D19-18D4-42D4-AA35-7E3551BB1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3">
            <a:extLst>
              <a:ext uri="{FF2B5EF4-FFF2-40B4-BE49-F238E27FC236}">
                <a16:creationId xmlns:a16="http://schemas.microsoft.com/office/drawing/2014/main" id="{EDB1DA46-B3B1-4C4A-92D5-0FD424D27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4038" y="374650"/>
            <a:ext cx="6718300" cy="868363"/>
          </a:xfrm>
        </p:spPr>
        <p:txBody>
          <a:bodyPr>
            <a:normAutofit fontScale="90000"/>
          </a:bodyPr>
          <a:lstStyle>
            <a:lvl1pPr algn="ctr" defTabSz="667512">
              <a:defRPr sz="5256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>
                <a:sym typeface="Calibri"/>
              </a:rPr>
              <a:t>Breakdown</a:t>
            </a:r>
          </a:p>
        </p:txBody>
      </p:sp>
      <p:sp>
        <p:nvSpPr>
          <p:cNvPr id="153" name="Content Placeholder 4">
            <a:extLst>
              <a:ext uri="{FF2B5EF4-FFF2-40B4-BE49-F238E27FC236}">
                <a16:creationId xmlns:a16="http://schemas.microsoft.com/office/drawing/2014/main" id="{687B09FA-B877-49FD-87F7-A6C1C70CEC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4038" y="1444625"/>
            <a:ext cx="7097712" cy="4732338"/>
          </a:xfrm>
        </p:spPr>
        <p:txBody>
          <a:bodyPr>
            <a:normAutofit/>
          </a:bodyPr>
          <a:lstStyle/>
          <a:p>
            <a:pPr marL="0" lvl="1" indent="728091" defTabSz="896111" eaLnBrk="1" fontAlgn="auto" hangingPunct="1">
              <a:spcAft>
                <a:spcPts val="0"/>
              </a:spcAft>
              <a:buSzTx/>
              <a:buFont typeface="Arial"/>
              <a:buNone/>
              <a:defRPr sz="2744"/>
            </a:pPr>
            <a:endParaRPr sz="2744" dirty="0">
              <a:sym typeface="Calibri"/>
            </a:endParaRPr>
          </a:p>
          <a:p>
            <a:pPr marL="648502" lvl="1" indent="-275122" defTabSz="896111" eaLnBrk="1" fontAlgn="auto" hangingPunct="1">
              <a:spcAft>
                <a:spcPts val="0"/>
              </a:spcAft>
              <a:buFontTx/>
              <a:buChar char="•"/>
              <a:defRPr sz="2744"/>
            </a:pPr>
            <a:r>
              <a:rPr lang="en-US" sz="2744" dirty="0">
                <a:sym typeface="Calibri"/>
              </a:rPr>
              <a:t>5</a:t>
            </a:r>
            <a:r>
              <a:rPr sz="2744" dirty="0">
                <a:sym typeface="Calibri"/>
              </a:rPr>
              <a:t> Assignments                     </a:t>
            </a:r>
          </a:p>
          <a:p>
            <a:pPr marL="648502" lvl="1" indent="-275122" defTabSz="896111" eaLnBrk="1" fontAlgn="auto" hangingPunct="1">
              <a:spcAft>
                <a:spcPts val="0"/>
              </a:spcAft>
              <a:buFontTx/>
              <a:buChar char="•"/>
              <a:defRPr sz="2744"/>
            </a:pPr>
            <a:r>
              <a:rPr lang="en-US" sz="2744" dirty="0">
                <a:sym typeface="Calibri"/>
              </a:rPr>
              <a:t>8</a:t>
            </a:r>
            <a:r>
              <a:rPr sz="2744" dirty="0">
                <a:sym typeface="Calibri"/>
              </a:rPr>
              <a:t> Quizzes                            </a:t>
            </a:r>
          </a:p>
          <a:p>
            <a:pPr marL="648502" lvl="1" indent="-275122" defTabSz="896111" eaLnBrk="1" fontAlgn="auto" hangingPunct="1">
              <a:spcAft>
                <a:spcPts val="0"/>
              </a:spcAft>
              <a:buFontTx/>
              <a:buChar char="•"/>
              <a:defRPr sz="2744"/>
            </a:pPr>
            <a:r>
              <a:rPr sz="2744" dirty="0">
                <a:sym typeface="Calibri"/>
              </a:rPr>
              <a:t>1 Mid-term </a:t>
            </a:r>
          </a:p>
          <a:p>
            <a:pPr marL="648502" lvl="1" indent="-275122" defTabSz="896111" eaLnBrk="1" fontAlgn="auto" hangingPunct="1">
              <a:spcAft>
                <a:spcPts val="0"/>
              </a:spcAft>
              <a:buFontTx/>
              <a:buChar char="•"/>
              <a:defRPr sz="2744"/>
            </a:pPr>
            <a:r>
              <a:rPr sz="2744" dirty="0">
                <a:sym typeface="Calibri"/>
              </a:rPr>
              <a:t>1 Final-term                                 </a:t>
            </a:r>
          </a:p>
          <a:p>
            <a:pPr marL="648502" lvl="1" indent="-275122" defTabSz="896111" eaLnBrk="1" fontAlgn="auto" hangingPunct="1">
              <a:spcAft>
                <a:spcPts val="0"/>
              </a:spcAft>
              <a:buFontTx/>
              <a:buChar char="•"/>
              <a:defRPr sz="2744"/>
            </a:pPr>
            <a:r>
              <a:rPr sz="2744" dirty="0">
                <a:sym typeface="Calibri"/>
              </a:rPr>
              <a:t>4 Class activities (</a:t>
            </a:r>
            <a:r>
              <a:rPr lang="en-US" sz="2744" dirty="0">
                <a:sym typeface="Calibri"/>
              </a:rPr>
              <a:t>graded</a:t>
            </a:r>
            <a:r>
              <a:rPr sz="2744" dirty="0">
                <a:sym typeface="Calibri"/>
              </a:rPr>
              <a:t> ) </a:t>
            </a:r>
          </a:p>
        </p:txBody>
      </p:sp>
      <p:pic>
        <p:nvPicPr>
          <p:cNvPr id="8196" name="Picture 6" descr="Picture 6">
            <a:extLst>
              <a:ext uri="{FF2B5EF4-FFF2-40B4-BE49-F238E27FC236}">
                <a16:creationId xmlns:a16="http://schemas.microsoft.com/office/drawing/2014/main" id="{8EA80318-8494-43F3-9E62-40007D9B4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3">
            <a:extLst>
              <a:ext uri="{FF2B5EF4-FFF2-40B4-BE49-F238E27FC236}">
                <a16:creationId xmlns:a16="http://schemas.microsoft.com/office/drawing/2014/main" id="{8C81CE5E-A9D8-4929-BD6C-0CD2A1894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4038" y="990600"/>
            <a:ext cx="6718300" cy="914400"/>
          </a:xfrm>
        </p:spPr>
        <p:txBody>
          <a:bodyPr/>
          <a:lstStyle>
            <a:lvl1pPr algn="ctr" defTabSz="667512">
              <a:defRPr sz="5256"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sym typeface="Calibri"/>
              </a:rPr>
              <a:t>Breakdown</a:t>
            </a:r>
          </a:p>
        </p:txBody>
      </p:sp>
      <p:sp>
        <p:nvSpPr>
          <p:cNvPr id="9219" name="Content Placeholder 4">
            <a:extLst>
              <a:ext uri="{FF2B5EF4-FFF2-40B4-BE49-F238E27FC236}">
                <a16:creationId xmlns:a16="http://schemas.microsoft.com/office/drawing/2014/main" id="{B458013E-3BD4-4AED-9D0E-45577A885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4038" y="1444625"/>
            <a:ext cx="7097712" cy="4732338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 dirty="0"/>
              <a:t>Quiz 15%</a:t>
            </a:r>
          </a:p>
          <a:p>
            <a:r>
              <a:rPr lang="en-US" altLang="en-US" dirty="0"/>
              <a:t>Assignment 15%</a:t>
            </a:r>
          </a:p>
          <a:p>
            <a:r>
              <a:rPr lang="en-US" altLang="en-US" dirty="0"/>
              <a:t>Midterm 20%</a:t>
            </a:r>
          </a:p>
          <a:p>
            <a:r>
              <a:rPr lang="en-US" altLang="en-US" dirty="0"/>
              <a:t>Class Participation 10%</a:t>
            </a:r>
          </a:p>
          <a:p>
            <a:r>
              <a:rPr lang="en-US" altLang="en-US" dirty="0"/>
              <a:t>Final term 40%</a:t>
            </a:r>
            <a:endParaRPr lang="en-US" altLang="en-US" sz="5400" dirty="0"/>
          </a:p>
        </p:txBody>
      </p:sp>
      <p:pic>
        <p:nvPicPr>
          <p:cNvPr id="9220" name="Picture 6" descr="Picture 6">
            <a:extLst>
              <a:ext uri="{FF2B5EF4-FFF2-40B4-BE49-F238E27FC236}">
                <a16:creationId xmlns:a16="http://schemas.microsoft.com/office/drawing/2014/main" id="{D70ABB68-CBB6-48F0-8FEA-3627101C2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6045200"/>
            <a:ext cx="9350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78">
            <a:extLst>
              <a:ext uri="{FF2B5EF4-FFF2-40B4-BE49-F238E27FC236}">
                <a16:creationId xmlns:a16="http://schemas.microsoft.com/office/drawing/2014/main" id="{9FFED0CF-EB6A-4A51-9DDA-4C625E6D847E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1138238"/>
            <a:ext cx="8521700" cy="915987"/>
          </a:xfrm>
          <a:effectLst>
            <a:outerShdw blurRad="50800" dist="38100" dir="2700000" rotWithShape="0">
              <a:srgbClr val="000000">
                <a:alpha val="56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600">
                <a:solidFill>
                  <a:srgbClr val="FFFFFF"/>
                </a:solidFill>
              </a:rPr>
              <a:t>Marks</a:t>
            </a:r>
            <a:r>
              <a:rPr lang="en-US">
                <a:solidFill>
                  <a:srgbClr val="FFFFFF"/>
                </a:solidFill>
              </a:rPr>
              <a:t> policy </a:t>
            </a:r>
          </a:p>
        </p:txBody>
      </p:sp>
      <p:sp>
        <p:nvSpPr>
          <p:cNvPr id="10243" name="Shape 79">
            <a:extLst>
              <a:ext uri="{FF2B5EF4-FFF2-40B4-BE49-F238E27FC236}">
                <a16:creationId xmlns:a16="http://schemas.microsoft.com/office/drawing/2014/main" id="{C2914A7A-8C30-4835-B848-27A10F11A2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2513013"/>
            <a:ext cx="8521700" cy="3579812"/>
          </a:xfrm>
        </p:spPr>
        <p:txBody>
          <a:bodyPr/>
          <a:lstStyle/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FFFF"/>
                </a:solidFill>
              </a:rPr>
              <a:t> </a:t>
            </a:r>
            <a:r>
              <a:rPr lang="en-US" altLang="en-US" sz="3600">
                <a:solidFill>
                  <a:srgbClr val="FFFFFF"/>
                </a:solidFill>
              </a:rPr>
              <a:t>Marks will not be updated after one week of uploading them on online portal. </a:t>
            </a:r>
          </a:p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en-US" sz="3600">
                <a:solidFill>
                  <a:srgbClr val="FFFFFF"/>
                </a:solidFill>
              </a:rPr>
              <a:t>Please check your online portal (cms.ucp.edu.pk</a:t>
            </a:r>
            <a:r>
              <a:rPr lang="en-US" altLang="en-US">
                <a:solidFill>
                  <a:srgbClr val="FFFFFF"/>
                </a:solidFill>
              </a:rPr>
              <a:t>) everyday for updates. </a:t>
            </a:r>
          </a:p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84">
            <a:extLst>
              <a:ext uri="{FF2B5EF4-FFF2-40B4-BE49-F238E27FC236}">
                <a16:creationId xmlns:a16="http://schemas.microsoft.com/office/drawing/2014/main" id="{26E6523F-4CE3-4661-80AB-D1ABA61FE15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985838"/>
            <a:ext cx="8521700" cy="1527175"/>
          </a:xfrm>
          <a:effectLst>
            <a:outerShdw blurRad="50800" dist="38100" dir="2700000" rotWithShape="0">
              <a:srgbClr val="000000">
                <a:alpha val="56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solidFill>
                  <a:srgbClr val="FFFFFF"/>
                </a:solidFill>
              </a:rPr>
              <a:t>Assignment / Deliverables submission policy </a:t>
            </a:r>
          </a:p>
        </p:txBody>
      </p:sp>
      <p:sp>
        <p:nvSpPr>
          <p:cNvPr id="160" name="Shape 85">
            <a:extLst>
              <a:ext uri="{FF2B5EF4-FFF2-40B4-BE49-F238E27FC236}">
                <a16:creationId xmlns:a16="http://schemas.microsoft.com/office/drawing/2014/main" id="{739FF812-F37B-43EA-8831-472E9D1603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2513013"/>
            <a:ext cx="8521700" cy="35798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SzTx/>
              <a:buFont typeface="Arial"/>
              <a:buNone/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FFFFFF"/>
                </a:solidFill>
                <a:sym typeface="Calibri"/>
              </a:rPr>
              <a:t>You are supposed to submit your assignment</a:t>
            </a:r>
            <a:r>
              <a:rPr lang="en-US" dirty="0">
                <a:solidFill>
                  <a:srgbClr val="FFFFFF"/>
                </a:solidFill>
                <a:sym typeface="Calibri"/>
              </a:rPr>
              <a:t>s </a:t>
            </a:r>
            <a:r>
              <a:rPr dirty="0">
                <a:solidFill>
                  <a:srgbClr val="FFFFFF"/>
                </a:solidFill>
                <a:sym typeface="Calibri"/>
              </a:rPr>
              <a:t>on </a:t>
            </a:r>
            <a:r>
              <a:rPr lang="en-US" dirty="0">
                <a:solidFill>
                  <a:srgbClr val="FFFFFF"/>
                </a:solidFill>
                <a:sym typeface="Calibri"/>
              </a:rPr>
              <a:t>cms</a:t>
            </a:r>
            <a:r>
              <a:rPr dirty="0">
                <a:solidFill>
                  <a:srgbClr val="FFFFFF"/>
                </a:solidFill>
                <a:sym typeface="Calibri"/>
              </a:rPr>
              <a:t>.ucp.edu.pk. Submission policy is : </a:t>
            </a:r>
          </a:p>
          <a:p>
            <a:pPr marL="457200" indent="-228600" eaLnBrk="1" fontAlgn="auto" hangingPunct="1">
              <a:spcAft>
                <a:spcPts val="0"/>
              </a:spcAft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FFFFFF"/>
                </a:solidFill>
                <a:sym typeface="Calibri"/>
              </a:rPr>
              <a:t>On time 			: No deduction </a:t>
            </a:r>
          </a:p>
          <a:p>
            <a:pPr marL="457200" indent="-228600" eaLnBrk="1" fontAlgn="auto" hangingPunct="1">
              <a:spcAft>
                <a:spcPts val="0"/>
              </a:spcAft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FFFFFF"/>
                </a:solidFill>
                <a:sym typeface="Calibri"/>
              </a:rPr>
              <a:t>On day late submission : 20% deduction </a:t>
            </a:r>
          </a:p>
          <a:p>
            <a:pPr marL="457200" indent="-228600" eaLnBrk="1" fontAlgn="auto" hangingPunct="1">
              <a:spcAft>
                <a:spcPts val="0"/>
              </a:spcAft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 dirty="0">
                <a:solidFill>
                  <a:srgbClr val="FFFFFF"/>
                </a:solidFill>
                <a:sym typeface="Calibri"/>
              </a:rPr>
              <a:t>After one day submission: Not accepted.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hape 90">
            <a:extLst>
              <a:ext uri="{FF2B5EF4-FFF2-40B4-BE49-F238E27FC236}">
                <a16:creationId xmlns:a16="http://schemas.microsoft.com/office/drawing/2014/main" id="{9271376B-DE82-4F2A-BAE0-5A5E3AC9F174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1749425"/>
            <a:ext cx="8521700" cy="915988"/>
          </a:xfrm>
          <a:effectLst>
            <a:outerShdw blurRad="50800" dist="38100" dir="2700000" rotWithShape="0">
              <a:srgbClr val="000000">
                <a:alpha val="56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solidFill>
                  <a:srgbClr val="FFFFFF"/>
                </a:solidFill>
              </a:rPr>
              <a:t>Cheating / plagiarism policy</a:t>
            </a:r>
          </a:p>
        </p:txBody>
      </p:sp>
      <p:sp>
        <p:nvSpPr>
          <p:cNvPr id="163" name="Shape 91">
            <a:extLst>
              <a:ext uri="{FF2B5EF4-FFF2-40B4-BE49-F238E27FC236}">
                <a16:creationId xmlns:a16="http://schemas.microsoft.com/office/drawing/2014/main" id="{7531109F-CD88-4626-B199-7EC7272041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2817813"/>
            <a:ext cx="8521700" cy="32750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SzTx/>
              <a:buFont typeface="Arial"/>
              <a:buNone/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FFFFF"/>
                </a:solidFill>
                <a:sym typeface="Calibri"/>
              </a:rPr>
              <a:t>Cheating is strictly not allowed. Cheating policy will be : </a:t>
            </a:r>
          </a:p>
          <a:p>
            <a:pPr eaLnBrk="1" fontAlgn="auto" hangingPunct="1">
              <a:spcAft>
                <a:spcPts val="0"/>
              </a:spcAft>
              <a:buSzTx/>
              <a:buFont typeface="Arial"/>
              <a:buNone/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sym typeface="Calibri"/>
            </a:endParaRPr>
          </a:p>
          <a:p>
            <a:pPr marL="457200" indent="-228600" eaLnBrk="1" fontAlgn="auto" hangingPunct="1">
              <a:spcAft>
                <a:spcPts val="0"/>
              </a:spcAft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FFFFF"/>
                </a:solidFill>
                <a:sym typeface="Calibri"/>
              </a:rPr>
              <a:t>Will be awarded 0 marks in that submission. </a:t>
            </a:r>
          </a:p>
          <a:p>
            <a:pPr marL="457200" indent="-228600" eaLnBrk="1" fontAlgn="auto" hangingPunct="1">
              <a:spcAft>
                <a:spcPts val="0"/>
              </a:spcAft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FFFFF"/>
                </a:solidFill>
                <a:sym typeface="Calibri"/>
              </a:rPr>
              <a:t>Case will be sent to DC committee.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96">
            <a:extLst>
              <a:ext uri="{FF2B5EF4-FFF2-40B4-BE49-F238E27FC236}">
                <a16:creationId xmlns:a16="http://schemas.microsoft.com/office/drawing/2014/main" id="{EEEEDCBB-0142-41A5-9B95-32892FCFBD72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1138238"/>
            <a:ext cx="8521700" cy="1068387"/>
          </a:xfrm>
          <a:effectLst>
            <a:outerShdw blurRad="50800" dist="38100" dir="2700000" rotWithShape="0">
              <a:srgbClr val="000000">
                <a:alpha val="56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solidFill>
                  <a:srgbClr val="FFFFFF"/>
                </a:solidFill>
              </a:rPr>
              <a:t>Attendance policy</a:t>
            </a:r>
          </a:p>
        </p:txBody>
      </p:sp>
      <p:sp>
        <p:nvSpPr>
          <p:cNvPr id="13315" name="Shape 97">
            <a:extLst>
              <a:ext uri="{FF2B5EF4-FFF2-40B4-BE49-F238E27FC236}">
                <a16:creationId xmlns:a16="http://schemas.microsoft.com/office/drawing/2014/main" id="{4E4A007C-658E-4E47-8712-70F7A233EC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2513013"/>
            <a:ext cx="8521700" cy="3579812"/>
          </a:xfrm>
        </p:spPr>
        <p:txBody>
          <a:bodyPr/>
          <a:lstStyle/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FFFF"/>
                </a:solidFill>
              </a:rPr>
              <a:t>Attendance will be marked in start of the class. Policy will be : </a:t>
            </a:r>
          </a:p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FFFF"/>
                </a:solidFill>
              </a:rPr>
              <a:t>On time                                                     : Present</a:t>
            </a:r>
          </a:p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FFFF"/>
                </a:solidFill>
              </a:rPr>
              <a:t>After attendance + In first 15 minutes : Late</a:t>
            </a:r>
          </a:p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FFFF"/>
                </a:solidFill>
              </a:rPr>
              <a:t>After 15 minutes                                      : Absent.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247</Words>
  <Application>Microsoft Office PowerPoint</Application>
  <PresentationFormat>On-screen Show (4:3)</PresentationFormat>
  <Paragraphs>63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Office Theme</vt:lpstr>
      <vt:lpstr>Welcome to Logical Thinking </vt:lpstr>
      <vt:lpstr>Introduction</vt:lpstr>
      <vt:lpstr>Course Essentials</vt:lpstr>
      <vt:lpstr>Breakdown</vt:lpstr>
      <vt:lpstr>Breakdown</vt:lpstr>
      <vt:lpstr>Marks policy </vt:lpstr>
      <vt:lpstr>Assignment / Deliverables submission policy </vt:lpstr>
      <vt:lpstr>Cheating / plagiarism policy</vt:lpstr>
      <vt:lpstr>Attendance policy</vt:lpstr>
      <vt:lpstr> </vt:lpstr>
      <vt:lpstr>Simple Logic</vt:lpstr>
      <vt:lpstr>Keeping it Simple</vt:lpstr>
      <vt:lpstr>Identifying Learning How easy (or hard) is it to  recognize &amp; justify learning?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Group Up!</vt:lpstr>
      <vt:lpstr>Class activity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Logic Thinking</dc:title>
  <dc:creator>maria.zafar</dc:creator>
  <cp:lastModifiedBy>sophia Shahid</cp:lastModifiedBy>
  <cp:revision>75</cp:revision>
  <dcterms:modified xsi:type="dcterms:W3CDTF">2021-11-01T06:42:36Z</dcterms:modified>
</cp:coreProperties>
</file>