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71" r:id="rId6"/>
    <p:sldId id="260" r:id="rId7"/>
    <p:sldId id="272" r:id="rId8"/>
    <p:sldId id="261" r:id="rId9"/>
    <p:sldId id="273" r:id="rId10"/>
    <p:sldId id="262" r:id="rId11"/>
    <p:sldId id="274" r:id="rId12"/>
    <p:sldId id="263" r:id="rId13"/>
    <p:sldId id="275" r:id="rId14"/>
    <p:sldId id="264" r:id="rId15"/>
    <p:sldId id="276" r:id="rId16"/>
    <p:sldId id="265" r:id="rId17"/>
    <p:sldId id="277" r:id="rId18"/>
    <p:sldId id="266" r:id="rId19"/>
    <p:sldId id="278" r:id="rId20"/>
    <p:sldId id="267" r:id="rId21"/>
    <p:sldId id="279" r:id="rId22"/>
    <p:sldId id="268" r:id="rId23"/>
    <p:sldId id="280" r:id="rId24"/>
    <p:sldId id="26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9F7E3E-2834-5C2B-D6E4-2284A0E4F66A}" v="117" dt="2020-12-29T09:00:17.84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0F8"/>
          </a:solidFill>
        </a:fill>
      </a:tcStyle>
    </a:wholeTbl>
    <a:band2H>
      <a:tcTxStyle/>
      <a:tcStyle>
        <a:tcBdr/>
        <a:fill>
          <a:solidFill>
            <a:srgbClr val="E7F0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E9D0"/>
          </a:solidFill>
        </a:fill>
      </a:tcStyle>
    </a:wholeTbl>
    <a:band2H>
      <a:tcTxStyle/>
      <a:tcStyle>
        <a:tcBdr/>
        <a:fill>
          <a:solidFill>
            <a:srgbClr val="EDF4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1EE"/>
          </a:solidFill>
        </a:fill>
      </a:tcStyle>
    </a:wholeTbl>
    <a:band2H>
      <a:tcTxStyle/>
      <a:tcStyle>
        <a:tcBdr/>
        <a:fill>
          <a:solidFill>
            <a:srgbClr val="F0E9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5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ullah Jiffrey Kariapper" userId="S::amanullah.jiffrey@ucp.edu.pk::d8f4740b-7338-4fa5-9d50-77ac8ed3f3f1" providerId="AD" clId="Web-{AB9F7E3E-2834-5C2B-D6E4-2284A0E4F66A}"/>
    <pc:docChg chg="modSld">
      <pc:chgData name="Amanullah Jiffrey Kariapper" userId="S::amanullah.jiffrey@ucp.edu.pk::d8f4740b-7338-4fa5-9d50-77ac8ed3f3f1" providerId="AD" clId="Web-{AB9F7E3E-2834-5C2B-D6E4-2284A0E4F66A}" dt="2020-12-29T09:00:17.845" v="115" actId="14100"/>
      <pc:docMkLst>
        <pc:docMk/>
      </pc:docMkLst>
      <pc:sldChg chg="modSp">
        <pc:chgData name="Amanullah Jiffrey Kariapper" userId="S::amanullah.jiffrey@ucp.edu.pk::d8f4740b-7338-4fa5-9d50-77ac8ed3f3f1" providerId="AD" clId="Web-{AB9F7E3E-2834-5C2B-D6E4-2284A0E4F66A}" dt="2020-12-29T05:40:11.231" v="4" actId="20577"/>
        <pc:sldMkLst>
          <pc:docMk/>
          <pc:sldMk cId="585164923" sldId="271"/>
        </pc:sldMkLst>
        <pc:spChg chg="mod">
          <ac:chgData name="Amanullah Jiffrey Kariapper" userId="S::amanullah.jiffrey@ucp.edu.pk::d8f4740b-7338-4fa5-9d50-77ac8ed3f3f1" providerId="AD" clId="Web-{AB9F7E3E-2834-5C2B-D6E4-2284A0E4F66A}" dt="2020-12-29T05:40:11.231" v="4" actId="20577"/>
          <ac:spMkLst>
            <pc:docMk/>
            <pc:sldMk cId="585164923" sldId="271"/>
            <ac:spMk id="4" creationId="{4E480AEB-5056-430B-82DD-9362262EE824}"/>
          </ac:spMkLst>
        </pc:spChg>
      </pc:sldChg>
      <pc:sldChg chg="modSp">
        <pc:chgData name="Amanullah Jiffrey Kariapper" userId="S::amanullah.jiffrey@ucp.edu.pk::d8f4740b-7338-4fa5-9d50-77ac8ed3f3f1" providerId="AD" clId="Web-{AB9F7E3E-2834-5C2B-D6E4-2284A0E4F66A}" dt="2020-12-29T09:00:17.845" v="115" actId="14100"/>
        <pc:sldMkLst>
          <pc:docMk/>
          <pc:sldMk cId="3649838758" sldId="279"/>
        </pc:sldMkLst>
        <pc:spChg chg="mod">
          <ac:chgData name="Amanullah Jiffrey Kariapper" userId="S::amanullah.jiffrey@ucp.edu.pk::d8f4740b-7338-4fa5-9d50-77ac8ed3f3f1" providerId="AD" clId="Web-{AB9F7E3E-2834-5C2B-D6E4-2284A0E4F66A}" dt="2020-12-29T09:00:17.845" v="115" actId="14100"/>
          <ac:spMkLst>
            <pc:docMk/>
            <pc:sldMk cId="3649838758" sldId="279"/>
            <ac:spMk id="6" creationId="{B863EB5E-44A8-49EA-894C-C23DEE6463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1143000" y="685800"/>
            <a:ext cx="4572000" cy="3429000"/>
          </a:xfrm>
          <a:prstGeom prst="rect">
            <a:avLst/>
          </a:prstGeom>
        </p:spPr>
        <p:txBody>
          <a:bodyPr/>
          <a:lstStyle/>
          <a:p>
            <a:endParaRPr/>
          </a:p>
        </p:txBody>
      </p:sp>
      <p:sp>
        <p:nvSpPr>
          <p:cNvPr id="185" name="Shape 18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Tw Cen MT"/>
      </a:defRPr>
    </a:lvl1pPr>
    <a:lvl2pPr indent="228600" defTabSz="457200" latinLnBrk="0">
      <a:defRPr sz="1200">
        <a:latin typeface="+mn-lt"/>
        <a:ea typeface="+mn-ea"/>
        <a:cs typeface="+mn-cs"/>
        <a:sym typeface="Tw Cen MT"/>
      </a:defRPr>
    </a:lvl2pPr>
    <a:lvl3pPr indent="457200" defTabSz="457200" latinLnBrk="0">
      <a:defRPr sz="1200">
        <a:latin typeface="+mn-lt"/>
        <a:ea typeface="+mn-ea"/>
        <a:cs typeface="+mn-cs"/>
        <a:sym typeface="Tw Cen MT"/>
      </a:defRPr>
    </a:lvl3pPr>
    <a:lvl4pPr indent="685800" defTabSz="457200" latinLnBrk="0">
      <a:defRPr sz="1200">
        <a:latin typeface="+mn-lt"/>
        <a:ea typeface="+mn-ea"/>
        <a:cs typeface="+mn-cs"/>
        <a:sym typeface="Tw Cen MT"/>
      </a:defRPr>
    </a:lvl4pPr>
    <a:lvl5pPr indent="914400" defTabSz="457200" latinLnBrk="0">
      <a:defRPr sz="1200">
        <a:latin typeface="+mn-lt"/>
        <a:ea typeface="+mn-ea"/>
        <a:cs typeface="+mn-cs"/>
        <a:sym typeface="Tw Cen MT"/>
      </a:defRPr>
    </a:lvl5pPr>
    <a:lvl6pPr indent="1143000" defTabSz="457200" latinLnBrk="0">
      <a:defRPr sz="1200">
        <a:latin typeface="+mn-lt"/>
        <a:ea typeface="+mn-ea"/>
        <a:cs typeface="+mn-cs"/>
        <a:sym typeface="Tw Cen MT"/>
      </a:defRPr>
    </a:lvl6pPr>
    <a:lvl7pPr indent="1371600" defTabSz="457200" latinLnBrk="0">
      <a:defRPr sz="1200">
        <a:latin typeface="+mn-lt"/>
        <a:ea typeface="+mn-ea"/>
        <a:cs typeface="+mn-cs"/>
        <a:sym typeface="Tw Cen MT"/>
      </a:defRPr>
    </a:lvl7pPr>
    <a:lvl8pPr indent="1600200" defTabSz="457200" latinLnBrk="0">
      <a:defRPr sz="1200">
        <a:latin typeface="+mn-lt"/>
        <a:ea typeface="+mn-ea"/>
        <a:cs typeface="+mn-cs"/>
        <a:sym typeface="Tw Cen MT"/>
      </a:defRPr>
    </a:lvl8pPr>
    <a:lvl9pPr indent="1828800" defTabSz="457200" latinLnBrk="0">
      <a:defRPr sz="1200">
        <a:latin typeface="+mn-lt"/>
        <a:ea typeface="+mn-ea"/>
        <a:cs typeface="+mn-cs"/>
        <a:sym typeface="Tw Cen MT"/>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Picture 2" descr="Picture 2"/>
          <p:cNvPicPr>
            <a:picLocks noChangeAspect="1"/>
          </p:cNvPicPr>
          <p:nvPr/>
        </p:nvPicPr>
        <p:blipFill>
          <a:blip r:embed="rId2"/>
          <a:stretch>
            <a:fillRect/>
          </a:stretch>
        </p:blipFill>
        <p:spPr>
          <a:xfrm>
            <a:off x="0" y="-2"/>
            <a:ext cx="12192004" cy="6858002"/>
          </a:xfrm>
          <a:prstGeom prst="rect">
            <a:avLst/>
          </a:prstGeom>
          <a:ln w="12700">
            <a:miter lim="400000"/>
          </a:ln>
        </p:spPr>
      </p:pic>
      <p:pic>
        <p:nvPicPr>
          <p:cNvPr id="14" name="Picture 6" descr="Picture 6"/>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15" name="Title Text"/>
          <p:cNvSpPr txBox="1">
            <a:spLocks noGrp="1"/>
          </p:cNvSpPr>
          <p:nvPr>
            <p:ph type="title"/>
          </p:nvPr>
        </p:nvSpPr>
        <p:spPr>
          <a:xfrm>
            <a:off x="1751011" y="1300785"/>
            <a:ext cx="8689977" cy="2509213"/>
          </a:xfrm>
          <a:prstGeom prst="rect">
            <a:avLst/>
          </a:prstGeom>
        </p:spPr>
        <p:txBody>
          <a:bodyPr anchor="b"/>
          <a:lstStyle>
            <a:lvl1pPr>
              <a:defRPr sz="4800"/>
            </a:lvl1pPr>
          </a:lstStyle>
          <a:p>
            <a:r>
              <a:t>Title Text</a:t>
            </a:r>
          </a:p>
        </p:txBody>
      </p:sp>
      <p:sp>
        <p:nvSpPr>
          <p:cNvPr id="16" name="Body Level One…"/>
          <p:cNvSpPr txBox="1">
            <a:spLocks noGrp="1"/>
          </p:cNvSpPr>
          <p:nvPr>
            <p:ph type="body" sz="quarter" idx="1"/>
          </p:nvPr>
        </p:nvSpPr>
        <p:spPr>
          <a:xfrm>
            <a:off x="1751011" y="3886200"/>
            <a:ext cx="8689977" cy="1371600"/>
          </a:xfrm>
          <a:prstGeom prst="rect">
            <a:avLst/>
          </a:prstGeom>
        </p:spPr>
        <p:txBody>
          <a:bodyPr/>
          <a:lstStyle>
            <a:lvl1pPr marL="0" indent="0" algn="ctr">
              <a:buClrTx/>
              <a:buSzTx/>
              <a:buFontTx/>
              <a:buNone/>
              <a:defRPr sz="2200">
                <a:solidFill>
                  <a:srgbClr val="808080"/>
                </a:solidFill>
              </a:defRPr>
            </a:lvl1pPr>
            <a:lvl2pPr marL="0" indent="457200" algn="ctr">
              <a:buClrTx/>
              <a:buSzTx/>
              <a:buFontTx/>
              <a:buNone/>
              <a:defRPr sz="2200">
                <a:solidFill>
                  <a:srgbClr val="808080"/>
                </a:solidFill>
              </a:defRPr>
            </a:lvl2pPr>
            <a:lvl3pPr marL="0" indent="914400" algn="ctr">
              <a:buClrTx/>
              <a:buSzTx/>
              <a:buFontTx/>
              <a:buNone/>
              <a:defRPr sz="2200">
                <a:solidFill>
                  <a:srgbClr val="808080"/>
                </a:solidFill>
              </a:defRPr>
            </a:lvl3pPr>
            <a:lvl4pPr marL="0" indent="1371600" algn="ctr">
              <a:buClrTx/>
              <a:buSzTx/>
              <a:buFontTx/>
              <a:buNone/>
              <a:defRPr sz="2200">
                <a:solidFill>
                  <a:srgbClr val="808080"/>
                </a:solidFill>
              </a:defRPr>
            </a:lvl4pPr>
            <a:lvl5pPr marL="0" indent="1828800" algn="ctr">
              <a:buClrTx/>
              <a:buSzTx/>
              <a:buFontTx/>
              <a:buNone/>
              <a:defRPr sz="22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anoramic 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913794" y="4289373"/>
            <a:ext cx="10364432" cy="811611"/>
          </a:xfrm>
          <a:prstGeom prst="rect">
            <a:avLst/>
          </a:prstGeom>
        </p:spPr>
        <p:txBody>
          <a:bodyPr anchor="b"/>
          <a:lstStyle>
            <a:lvl1pPr>
              <a:defRPr sz="3200"/>
            </a:lvl1pPr>
          </a:lstStyle>
          <a:p>
            <a:r>
              <a:t>Title Text</a:t>
            </a:r>
          </a:p>
        </p:txBody>
      </p:sp>
      <p:sp>
        <p:nvSpPr>
          <p:cNvPr id="97" name="Picture Placeholder 2"/>
          <p:cNvSpPr>
            <a:spLocks noGrp="1"/>
          </p:cNvSpPr>
          <p:nvPr>
            <p:ph type="pic" sz="half" idx="13"/>
          </p:nvPr>
        </p:nvSpPr>
        <p:spPr>
          <a:xfrm>
            <a:off x="1184743" y="698261"/>
            <a:ext cx="9822534" cy="3214136"/>
          </a:xfrm>
          <a:prstGeom prst="rect">
            <a:avLst/>
          </a:prstGeom>
          <a:ln w="82550" cap="sq">
            <a:solidFill>
              <a:srgbClr val="EAEAEA"/>
            </a:solidFill>
            <a:miter lim="800000"/>
          </a:ln>
        </p:spPr>
        <p:txBody>
          <a:bodyPr lIns="91439" rIns="91439">
            <a:noAutofit/>
          </a:bodyPr>
          <a:lstStyle/>
          <a:p>
            <a:endParaRPr/>
          </a:p>
        </p:txBody>
      </p:sp>
      <p:sp>
        <p:nvSpPr>
          <p:cNvPr id="98" name="Body Level One…"/>
          <p:cNvSpPr txBox="1">
            <a:spLocks noGrp="1"/>
          </p:cNvSpPr>
          <p:nvPr>
            <p:ph type="body" sz="quarter" idx="1"/>
          </p:nvPr>
        </p:nvSpPr>
        <p:spPr>
          <a:xfrm>
            <a:off x="913773" y="5108728"/>
            <a:ext cx="10364453" cy="682473"/>
          </a:xfrm>
          <a:prstGeom prst="rect">
            <a:avLst/>
          </a:prstGeom>
        </p:spPr>
        <p:txBody>
          <a:bodyPr/>
          <a:lstStyle>
            <a:lvl1pPr marL="0" indent="0" algn="ctr">
              <a:buClrTx/>
              <a:buSzTx/>
              <a:buFontTx/>
              <a:buNone/>
              <a:defRPr sz="1600"/>
            </a:lvl1pPr>
            <a:lvl2pPr marL="0" indent="457200" algn="ctr">
              <a:buClrTx/>
              <a:buSzTx/>
              <a:buFontTx/>
              <a:buNone/>
              <a:defRPr sz="1600"/>
            </a:lvl2pPr>
            <a:lvl3pPr marL="0" indent="914400" algn="ctr">
              <a:buClrTx/>
              <a:buSzTx/>
              <a:buFontTx/>
              <a:buNone/>
              <a:defRPr sz="1600"/>
            </a:lvl3pPr>
            <a:lvl4pPr marL="0" indent="1371600" algn="ctr">
              <a:buClrTx/>
              <a:buSzTx/>
              <a:buFontTx/>
              <a:buNone/>
              <a:defRPr sz="1600"/>
            </a:lvl4pPr>
            <a:lvl5pPr marL="0" indent="182880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913773" y="609598"/>
            <a:ext cx="10364453" cy="3427247"/>
          </a:xfrm>
          <a:prstGeom prst="rect">
            <a:avLst/>
          </a:prstGeom>
        </p:spPr>
        <p:txBody>
          <a:bodyPr/>
          <a:lstStyle>
            <a:lvl1pPr>
              <a:defRPr sz="3200"/>
            </a:lvl1pPr>
          </a:lstStyle>
          <a:p>
            <a:r>
              <a:t>Title Text</a:t>
            </a:r>
          </a:p>
        </p:txBody>
      </p:sp>
      <p:sp>
        <p:nvSpPr>
          <p:cNvPr id="107" name="Body Level One…"/>
          <p:cNvSpPr txBox="1">
            <a:spLocks noGrp="1"/>
          </p:cNvSpPr>
          <p:nvPr>
            <p:ph type="body" sz="quarter" idx="1"/>
          </p:nvPr>
        </p:nvSpPr>
        <p:spPr>
          <a:xfrm>
            <a:off x="913775" y="4204820"/>
            <a:ext cx="10364452" cy="1586381"/>
          </a:xfrm>
          <a:prstGeom prst="rect">
            <a:avLst/>
          </a:prstGeom>
        </p:spPr>
        <p:txBody>
          <a:bodyPr anchor="ctr"/>
          <a:lstStyle>
            <a:lvl1pPr marL="0" indent="0" algn="ctr">
              <a:buClrTx/>
              <a:buSzTx/>
              <a:buFontTx/>
              <a:buNone/>
              <a:defRPr sz="1600"/>
            </a:lvl1pPr>
            <a:lvl2pPr marL="0" indent="457200" algn="ctr">
              <a:buClrTx/>
              <a:buSzTx/>
              <a:buFontTx/>
              <a:buNone/>
              <a:defRPr sz="1600"/>
            </a:lvl2pPr>
            <a:lvl3pPr marL="0" indent="914400" algn="ctr">
              <a:buClrTx/>
              <a:buSzTx/>
              <a:buFontTx/>
              <a:buNone/>
              <a:defRPr sz="1600"/>
            </a:lvl3pPr>
            <a:lvl4pPr marL="0" indent="1371600" algn="ctr">
              <a:buClrTx/>
              <a:buSzTx/>
              <a:buFontTx/>
              <a:buNone/>
              <a:defRPr sz="1600"/>
            </a:lvl4pPr>
            <a:lvl5pPr marL="0" indent="182880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446212" y="609600"/>
            <a:ext cx="9302753" cy="2992904"/>
          </a:xfrm>
          <a:prstGeom prst="rect">
            <a:avLst/>
          </a:prstGeom>
        </p:spPr>
        <p:txBody>
          <a:bodyPr/>
          <a:lstStyle>
            <a:lvl1pPr>
              <a:defRPr sz="3200"/>
            </a:lvl1pPr>
          </a:lstStyle>
          <a:p>
            <a:r>
              <a:t>Title Text</a:t>
            </a:r>
          </a:p>
        </p:txBody>
      </p:sp>
      <p:sp>
        <p:nvSpPr>
          <p:cNvPr id="116" name="Body Level One…"/>
          <p:cNvSpPr txBox="1">
            <a:spLocks noGrp="1"/>
          </p:cNvSpPr>
          <p:nvPr>
            <p:ph type="body" sz="quarter" idx="1"/>
          </p:nvPr>
        </p:nvSpPr>
        <p:spPr>
          <a:xfrm>
            <a:off x="1720644" y="3610031"/>
            <a:ext cx="8752300" cy="594789"/>
          </a:xfrm>
          <a:prstGeom prst="rect">
            <a:avLst/>
          </a:prstGeom>
        </p:spPr>
        <p:txBody>
          <a:bodyPr/>
          <a:lstStyle>
            <a:lvl1pPr marL="0" indent="0">
              <a:buClrTx/>
              <a:buSzTx/>
              <a:buFontTx/>
              <a:buNone/>
              <a:defRPr sz="1400"/>
            </a:lvl1pPr>
            <a:lvl2pPr marL="0" indent="457200">
              <a:buClrTx/>
              <a:buSzTx/>
              <a:buFontTx/>
              <a:buNone/>
              <a:defRPr sz="1400"/>
            </a:lvl2pPr>
            <a:lvl3pPr marL="0" indent="914400">
              <a:buClrTx/>
              <a:buSzTx/>
              <a:buFontTx/>
              <a:buNone/>
              <a:defRPr sz="1400"/>
            </a:lvl3pPr>
            <a:lvl4pPr marL="0" indent="1371600">
              <a:buClrTx/>
              <a:buSzTx/>
              <a:buFontTx/>
              <a:buNone/>
              <a:defRPr sz="1400"/>
            </a:lvl4pPr>
            <a:lvl5pPr marL="0" indent="1828800">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17" name="Text Placeholder 3"/>
          <p:cNvSpPr>
            <a:spLocks noGrp="1"/>
          </p:cNvSpPr>
          <p:nvPr>
            <p:ph type="body" sz="quarter" idx="13"/>
          </p:nvPr>
        </p:nvSpPr>
        <p:spPr>
          <a:xfrm>
            <a:off x="913774" y="4372795"/>
            <a:ext cx="10364452" cy="1421054"/>
          </a:xfrm>
          <a:prstGeom prst="rect">
            <a:avLst/>
          </a:prstGeom>
        </p:spPr>
        <p:txBody>
          <a:bodyPr anchor="ctr"/>
          <a:lstStyle/>
          <a:p>
            <a:pPr marL="0" indent="0" algn="ctr">
              <a:buClrTx/>
              <a:buSzTx/>
              <a:buFontTx/>
              <a:buNone/>
              <a:defRPr sz="1600"/>
            </a:pPr>
            <a:endParaRPr/>
          </a:p>
        </p:txBody>
      </p:sp>
      <p:sp>
        <p:nvSpPr>
          <p:cNvPr id="118" name="TextBox 12"/>
          <p:cNvSpPr txBox="1"/>
          <p:nvPr/>
        </p:nvSpPr>
        <p:spPr>
          <a:xfrm>
            <a:off x="1001487" y="448383"/>
            <a:ext cx="609601" cy="11963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cap="all"/>
            </a:lvl1pPr>
          </a:lstStyle>
          <a:p>
            <a:r>
              <a:t>“</a:t>
            </a:r>
          </a:p>
        </p:txBody>
      </p:sp>
      <p:sp>
        <p:nvSpPr>
          <p:cNvPr id="119" name="TextBox 13"/>
          <p:cNvSpPr txBox="1"/>
          <p:nvPr/>
        </p:nvSpPr>
        <p:spPr>
          <a:xfrm>
            <a:off x="10557557" y="2687796"/>
            <a:ext cx="609601" cy="11963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sz="8000" cap="all"/>
            </a:lvl1pPr>
          </a:lstStyle>
          <a:p>
            <a:r>
              <a:t>”</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913775" y="2138721"/>
            <a:ext cx="10364452" cy="2511836"/>
          </a:xfrm>
          <a:prstGeom prst="rect">
            <a:avLst/>
          </a:prstGeom>
        </p:spPr>
        <p:txBody>
          <a:bodyPr anchor="b"/>
          <a:lstStyle>
            <a:lvl1pPr>
              <a:defRPr sz="3200"/>
            </a:lvl1pPr>
          </a:lstStyle>
          <a:p>
            <a:r>
              <a:t>Title Text</a:t>
            </a:r>
          </a:p>
        </p:txBody>
      </p:sp>
      <p:sp>
        <p:nvSpPr>
          <p:cNvPr id="128" name="Body Level One…"/>
          <p:cNvSpPr txBox="1">
            <a:spLocks noGrp="1"/>
          </p:cNvSpPr>
          <p:nvPr>
            <p:ph type="body" sz="quarter" idx="1"/>
          </p:nvPr>
        </p:nvSpPr>
        <p:spPr>
          <a:xfrm>
            <a:off x="913775" y="4662335"/>
            <a:ext cx="10364452" cy="1140645"/>
          </a:xfrm>
          <a:prstGeom prst="rect">
            <a:avLst/>
          </a:prstGeom>
        </p:spPr>
        <p:txBody>
          <a:bodyPr/>
          <a:lstStyle>
            <a:lvl1pPr marL="0" indent="0" algn="ctr">
              <a:buClrTx/>
              <a:buSzTx/>
              <a:buFontTx/>
              <a:buNone/>
              <a:defRPr sz="1600"/>
            </a:lvl1pPr>
            <a:lvl2pPr marL="0" indent="457200" algn="ctr">
              <a:buClrTx/>
              <a:buSzTx/>
              <a:buFontTx/>
              <a:buNone/>
              <a:defRPr sz="1600"/>
            </a:lvl2pPr>
            <a:lvl3pPr marL="0" indent="914400" algn="ctr">
              <a:buClrTx/>
              <a:buSzTx/>
              <a:buFontTx/>
              <a:buNone/>
              <a:defRPr sz="1600"/>
            </a:lvl3pPr>
            <a:lvl4pPr marL="0" indent="1371600" algn="ctr">
              <a:buClrTx/>
              <a:buSzTx/>
              <a:buFontTx/>
              <a:buNone/>
              <a:defRPr sz="1600"/>
            </a:lvl4pPr>
            <a:lvl5pPr marL="0" indent="182880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 Column">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913773" y="609600"/>
            <a:ext cx="10364453" cy="1605094"/>
          </a:xfrm>
          <a:prstGeom prst="rect">
            <a:avLst/>
          </a:prstGeom>
        </p:spPr>
        <p:txBody>
          <a:bodyPr/>
          <a:lstStyle/>
          <a:p>
            <a:r>
              <a:t>Title Text</a:t>
            </a:r>
          </a:p>
        </p:txBody>
      </p:sp>
      <p:sp>
        <p:nvSpPr>
          <p:cNvPr id="137" name="Body Level One…"/>
          <p:cNvSpPr txBox="1">
            <a:spLocks noGrp="1"/>
          </p:cNvSpPr>
          <p:nvPr>
            <p:ph type="body" sz="quarter" idx="1"/>
          </p:nvPr>
        </p:nvSpPr>
        <p:spPr>
          <a:xfrm>
            <a:off x="913773" y="2367092"/>
            <a:ext cx="3298978" cy="576263"/>
          </a:xfrm>
          <a:prstGeom prst="rect">
            <a:avLst/>
          </a:prstGeom>
        </p:spPr>
        <p:txBody>
          <a:bodyPr anchor="b"/>
          <a:lstStyle>
            <a:lvl1pPr marL="0" indent="0" algn="ctr">
              <a:lnSpc>
                <a:spcPct val="85000"/>
              </a:lnSpc>
              <a:buClrTx/>
              <a:buSzTx/>
              <a:buFontTx/>
              <a:buNone/>
              <a:defRPr sz="2400"/>
            </a:lvl1pPr>
            <a:lvl2pPr marL="0" indent="457200" algn="ctr">
              <a:lnSpc>
                <a:spcPct val="85000"/>
              </a:lnSpc>
              <a:buClrTx/>
              <a:buSzTx/>
              <a:buFontTx/>
              <a:buNone/>
              <a:defRPr sz="2400"/>
            </a:lvl2pPr>
            <a:lvl3pPr marL="0" indent="914400" algn="ctr">
              <a:lnSpc>
                <a:spcPct val="85000"/>
              </a:lnSpc>
              <a:buClrTx/>
              <a:buSzTx/>
              <a:buFontTx/>
              <a:buNone/>
              <a:defRPr sz="2400"/>
            </a:lvl3pPr>
            <a:lvl4pPr marL="0" indent="1371600" algn="ctr">
              <a:lnSpc>
                <a:spcPct val="85000"/>
              </a:lnSpc>
              <a:buClrTx/>
              <a:buSzTx/>
              <a:buFontTx/>
              <a:buNone/>
              <a:defRPr sz="2400"/>
            </a:lvl4pPr>
            <a:lvl5pPr marL="0" indent="1828800" algn="ctr">
              <a:lnSpc>
                <a:spcPct val="85000"/>
              </a:lnSpc>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8" name="Text Placeholder 3"/>
          <p:cNvSpPr>
            <a:spLocks noGrp="1"/>
          </p:cNvSpPr>
          <p:nvPr>
            <p:ph type="body" sz="quarter" idx="13"/>
          </p:nvPr>
        </p:nvSpPr>
        <p:spPr>
          <a:xfrm>
            <a:off x="913773" y="2943355"/>
            <a:ext cx="3298978" cy="2847845"/>
          </a:xfrm>
          <a:prstGeom prst="rect">
            <a:avLst/>
          </a:prstGeom>
        </p:spPr>
        <p:txBody>
          <a:bodyPr/>
          <a:lstStyle/>
          <a:p>
            <a:pPr marL="0" indent="0" algn="ctr">
              <a:buClrTx/>
              <a:buSzTx/>
              <a:buFontTx/>
              <a:buNone/>
              <a:defRPr sz="1400"/>
            </a:pPr>
            <a:endParaRPr/>
          </a:p>
        </p:txBody>
      </p:sp>
      <p:sp>
        <p:nvSpPr>
          <p:cNvPr id="139" name="Text Placeholder 4"/>
          <p:cNvSpPr>
            <a:spLocks noGrp="1"/>
          </p:cNvSpPr>
          <p:nvPr>
            <p:ph type="body" sz="quarter" idx="14"/>
          </p:nvPr>
        </p:nvSpPr>
        <p:spPr>
          <a:xfrm>
            <a:off x="4452389" y="2367092"/>
            <a:ext cx="3291522" cy="576263"/>
          </a:xfrm>
          <a:prstGeom prst="rect">
            <a:avLst/>
          </a:prstGeom>
        </p:spPr>
        <p:txBody>
          <a:bodyPr anchor="b"/>
          <a:lstStyle/>
          <a:p>
            <a:pPr marL="0" indent="0" algn="ctr">
              <a:lnSpc>
                <a:spcPct val="85000"/>
              </a:lnSpc>
              <a:buClrTx/>
              <a:buSzTx/>
              <a:buFontTx/>
              <a:buNone/>
              <a:defRPr sz="2400"/>
            </a:pPr>
            <a:endParaRPr/>
          </a:p>
        </p:txBody>
      </p:sp>
      <p:sp>
        <p:nvSpPr>
          <p:cNvPr id="140" name="Text Placeholder 3"/>
          <p:cNvSpPr>
            <a:spLocks noGrp="1"/>
          </p:cNvSpPr>
          <p:nvPr>
            <p:ph type="body" sz="quarter" idx="15"/>
          </p:nvPr>
        </p:nvSpPr>
        <p:spPr>
          <a:xfrm>
            <a:off x="4441347" y="2943355"/>
            <a:ext cx="3303352" cy="2847845"/>
          </a:xfrm>
          <a:prstGeom prst="rect">
            <a:avLst/>
          </a:prstGeom>
        </p:spPr>
        <p:txBody>
          <a:bodyPr/>
          <a:lstStyle/>
          <a:p>
            <a:pPr marL="0" indent="0" algn="ctr">
              <a:buClrTx/>
              <a:buSzTx/>
              <a:buFontTx/>
              <a:buNone/>
              <a:defRPr sz="1400"/>
            </a:pPr>
            <a:endParaRPr/>
          </a:p>
        </p:txBody>
      </p:sp>
      <p:sp>
        <p:nvSpPr>
          <p:cNvPr id="141" name="Text Placeholder 4"/>
          <p:cNvSpPr>
            <a:spLocks noGrp="1"/>
          </p:cNvSpPr>
          <p:nvPr>
            <p:ph type="body" sz="quarter" idx="16"/>
          </p:nvPr>
        </p:nvSpPr>
        <p:spPr>
          <a:xfrm>
            <a:off x="7973297" y="2367092"/>
            <a:ext cx="3304929" cy="576263"/>
          </a:xfrm>
          <a:prstGeom prst="rect">
            <a:avLst/>
          </a:prstGeom>
        </p:spPr>
        <p:txBody>
          <a:bodyPr anchor="b"/>
          <a:lstStyle/>
          <a:p>
            <a:pPr marL="0" indent="0" algn="ctr">
              <a:lnSpc>
                <a:spcPct val="85000"/>
              </a:lnSpc>
              <a:buClrTx/>
              <a:buSzTx/>
              <a:buFontTx/>
              <a:buNone/>
              <a:defRPr sz="2400"/>
            </a:pPr>
            <a:endParaRPr/>
          </a:p>
        </p:txBody>
      </p:sp>
      <p:sp>
        <p:nvSpPr>
          <p:cNvPr id="142" name="Text Placeholder 3"/>
          <p:cNvSpPr>
            <a:spLocks noGrp="1"/>
          </p:cNvSpPr>
          <p:nvPr>
            <p:ph type="body" sz="quarter" idx="17"/>
          </p:nvPr>
        </p:nvSpPr>
        <p:spPr>
          <a:xfrm>
            <a:off x="7973297" y="2943355"/>
            <a:ext cx="3304929" cy="2847845"/>
          </a:xfrm>
          <a:prstGeom prst="rect">
            <a:avLst/>
          </a:prstGeom>
        </p:spPr>
        <p:txBody>
          <a:bodyPr/>
          <a:lstStyle/>
          <a:p>
            <a:pPr marL="0" indent="0" algn="ctr">
              <a:buClrTx/>
              <a:buSzTx/>
              <a:buFontTx/>
              <a:buNone/>
              <a:defRPr sz="1400"/>
            </a:pPr>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Picture Column">
    <p:spTree>
      <p:nvGrpSpPr>
        <p:cNvPr id="1" name=""/>
        <p:cNvGrpSpPr/>
        <p:nvPr/>
      </p:nvGrpSpPr>
      <p:grpSpPr>
        <a:xfrm>
          <a:off x="0" y="0"/>
          <a:ext cx="0" cy="0"/>
          <a:chOff x="0" y="0"/>
          <a:chExt cx="0" cy="0"/>
        </a:xfrm>
      </p:grpSpPr>
      <p:sp>
        <p:nvSpPr>
          <p:cNvPr id="150" name="Title Text"/>
          <p:cNvSpPr txBox="1">
            <a:spLocks noGrp="1"/>
          </p:cNvSpPr>
          <p:nvPr>
            <p:ph type="title"/>
          </p:nvPr>
        </p:nvSpPr>
        <p:spPr>
          <a:xfrm>
            <a:off x="913773" y="610772"/>
            <a:ext cx="10364453" cy="1603922"/>
          </a:xfrm>
          <a:prstGeom prst="rect">
            <a:avLst/>
          </a:prstGeom>
        </p:spPr>
        <p:txBody>
          <a:bodyPr/>
          <a:lstStyle/>
          <a:p>
            <a:r>
              <a:t>Title Text</a:t>
            </a:r>
          </a:p>
        </p:txBody>
      </p:sp>
      <p:sp>
        <p:nvSpPr>
          <p:cNvPr id="151" name="Body Level One…"/>
          <p:cNvSpPr txBox="1">
            <a:spLocks noGrp="1"/>
          </p:cNvSpPr>
          <p:nvPr>
            <p:ph type="body" sz="quarter" idx="1"/>
          </p:nvPr>
        </p:nvSpPr>
        <p:spPr>
          <a:xfrm>
            <a:off x="913773" y="4204820"/>
            <a:ext cx="3296410" cy="576263"/>
          </a:xfrm>
          <a:prstGeom prst="rect">
            <a:avLst/>
          </a:prstGeom>
        </p:spPr>
        <p:txBody>
          <a:bodyPr anchor="b"/>
          <a:lstStyle>
            <a:lvl1pPr marL="0" indent="0" algn="ctr">
              <a:lnSpc>
                <a:spcPct val="85000"/>
              </a:lnSpc>
              <a:buClrTx/>
              <a:buSzTx/>
              <a:buFontTx/>
              <a:buNone/>
              <a:defRPr sz="2200"/>
            </a:lvl1pPr>
            <a:lvl2pPr marL="0" indent="457200" algn="ctr">
              <a:lnSpc>
                <a:spcPct val="85000"/>
              </a:lnSpc>
              <a:buClrTx/>
              <a:buSzTx/>
              <a:buFontTx/>
              <a:buNone/>
              <a:defRPr sz="2200"/>
            </a:lvl2pPr>
            <a:lvl3pPr marL="0" indent="914400" algn="ctr">
              <a:lnSpc>
                <a:spcPct val="85000"/>
              </a:lnSpc>
              <a:buClrTx/>
              <a:buSzTx/>
              <a:buFontTx/>
              <a:buNone/>
              <a:defRPr sz="2200"/>
            </a:lvl3pPr>
            <a:lvl4pPr marL="0" indent="1371600" algn="ctr">
              <a:lnSpc>
                <a:spcPct val="85000"/>
              </a:lnSpc>
              <a:buClrTx/>
              <a:buSzTx/>
              <a:buFontTx/>
              <a:buNone/>
              <a:defRPr sz="2200"/>
            </a:lvl4pPr>
            <a:lvl5pPr marL="0" indent="1828800" algn="ctr">
              <a:lnSpc>
                <a:spcPct val="85000"/>
              </a:lnSpc>
              <a:buClrTx/>
              <a:buSzTx/>
              <a:buFontTx/>
              <a:buNone/>
              <a:defRPr sz="2200"/>
            </a:lvl5pPr>
          </a:lstStyle>
          <a:p>
            <a:r>
              <a:t>Body Level One</a:t>
            </a:r>
          </a:p>
          <a:p>
            <a:pPr lvl="1"/>
            <a:r>
              <a:t>Body Level Two</a:t>
            </a:r>
          </a:p>
          <a:p>
            <a:pPr lvl="2"/>
            <a:r>
              <a:t>Body Level Three</a:t>
            </a:r>
          </a:p>
          <a:p>
            <a:pPr lvl="3"/>
            <a:r>
              <a:t>Body Level Four</a:t>
            </a:r>
          </a:p>
          <a:p>
            <a:pPr lvl="4"/>
            <a:r>
              <a:t>Body Level Five</a:t>
            </a:r>
          </a:p>
        </p:txBody>
      </p:sp>
      <p:sp>
        <p:nvSpPr>
          <p:cNvPr id="152" name="Picture Placeholder 2"/>
          <p:cNvSpPr>
            <a:spLocks noGrp="1"/>
          </p:cNvSpPr>
          <p:nvPr>
            <p:ph type="pic" sz="quarter" idx="13"/>
          </p:nvPr>
        </p:nvSpPr>
        <p:spPr>
          <a:xfrm>
            <a:off x="913773" y="2367092"/>
            <a:ext cx="3296410" cy="1524001"/>
          </a:xfrm>
          <a:prstGeom prst="rect">
            <a:avLst/>
          </a:prstGeom>
          <a:ln w="82550" cap="sq">
            <a:solidFill>
              <a:srgbClr val="EAEAEA"/>
            </a:solidFill>
            <a:miter lim="800000"/>
          </a:ln>
        </p:spPr>
        <p:txBody>
          <a:bodyPr lIns="91439" rIns="91439">
            <a:noAutofit/>
          </a:bodyPr>
          <a:lstStyle/>
          <a:p>
            <a:endParaRPr/>
          </a:p>
        </p:txBody>
      </p:sp>
      <p:sp>
        <p:nvSpPr>
          <p:cNvPr id="153" name="Text Placeholder 3"/>
          <p:cNvSpPr>
            <a:spLocks noGrp="1"/>
          </p:cNvSpPr>
          <p:nvPr>
            <p:ph type="body" sz="quarter" idx="14"/>
          </p:nvPr>
        </p:nvSpPr>
        <p:spPr>
          <a:xfrm>
            <a:off x="913773" y="4781081"/>
            <a:ext cx="3296410" cy="1010119"/>
          </a:xfrm>
          <a:prstGeom prst="rect">
            <a:avLst/>
          </a:prstGeom>
        </p:spPr>
        <p:txBody>
          <a:bodyPr/>
          <a:lstStyle/>
          <a:p>
            <a:pPr marL="0" indent="0" algn="ctr">
              <a:buClrTx/>
              <a:buSzTx/>
              <a:buFontTx/>
              <a:buNone/>
              <a:defRPr sz="1400"/>
            </a:pPr>
            <a:endParaRPr/>
          </a:p>
        </p:txBody>
      </p:sp>
      <p:sp>
        <p:nvSpPr>
          <p:cNvPr id="154" name="Text Placeholder 4"/>
          <p:cNvSpPr>
            <a:spLocks noGrp="1"/>
          </p:cNvSpPr>
          <p:nvPr>
            <p:ph type="body" sz="quarter" idx="15"/>
          </p:nvPr>
        </p:nvSpPr>
        <p:spPr>
          <a:xfrm>
            <a:off x="4442759" y="4204820"/>
            <a:ext cx="3301828" cy="576263"/>
          </a:xfrm>
          <a:prstGeom prst="rect">
            <a:avLst/>
          </a:prstGeom>
        </p:spPr>
        <p:txBody>
          <a:bodyPr anchor="b"/>
          <a:lstStyle/>
          <a:p>
            <a:pPr marL="0" indent="0" algn="ctr">
              <a:lnSpc>
                <a:spcPct val="85000"/>
              </a:lnSpc>
              <a:buClrTx/>
              <a:buSzTx/>
              <a:buFontTx/>
              <a:buNone/>
              <a:defRPr sz="2200"/>
            </a:pPr>
            <a:endParaRPr/>
          </a:p>
        </p:txBody>
      </p:sp>
      <p:sp>
        <p:nvSpPr>
          <p:cNvPr id="155" name="Picture Placeholder 2"/>
          <p:cNvSpPr>
            <a:spLocks noGrp="1"/>
          </p:cNvSpPr>
          <p:nvPr>
            <p:ph type="pic" sz="quarter" idx="16"/>
          </p:nvPr>
        </p:nvSpPr>
        <p:spPr>
          <a:xfrm>
            <a:off x="4441347" y="2367092"/>
            <a:ext cx="3303352" cy="1524001"/>
          </a:xfrm>
          <a:prstGeom prst="rect">
            <a:avLst/>
          </a:prstGeom>
          <a:ln w="82550" cap="sq">
            <a:solidFill>
              <a:srgbClr val="EAEAEA"/>
            </a:solidFill>
            <a:miter lim="800000"/>
          </a:ln>
        </p:spPr>
        <p:txBody>
          <a:bodyPr lIns="91439" rIns="91439">
            <a:noAutofit/>
          </a:bodyPr>
          <a:lstStyle/>
          <a:p>
            <a:endParaRPr/>
          </a:p>
        </p:txBody>
      </p:sp>
      <p:sp>
        <p:nvSpPr>
          <p:cNvPr id="156" name="Text Placeholder 3"/>
          <p:cNvSpPr>
            <a:spLocks noGrp="1"/>
          </p:cNvSpPr>
          <p:nvPr>
            <p:ph type="body" sz="quarter" idx="17"/>
          </p:nvPr>
        </p:nvSpPr>
        <p:spPr>
          <a:xfrm>
            <a:off x="4441347" y="4781079"/>
            <a:ext cx="3303352" cy="1010119"/>
          </a:xfrm>
          <a:prstGeom prst="rect">
            <a:avLst/>
          </a:prstGeom>
        </p:spPr>
        <p:txBody>
          <a:bodyPr/>
          <a:lstStyle/>
          <a:p>
            <a:pPr marL="0" indent="0" algn="ctr">
              <a:buClrTx/>
              <a:buSzTx/>
              <a:buFontTx/>
              <a:buNone/>
              <a:defRPr sz="1400"/>
            </a:pPr>
            <a:endParaRPr/>
          </a:p>
        </p:txBody>
      </p:sp>
      <p:sp>
        <p:nvSpPr>
          <p:cNvPr id="157" name="Text Placeholder 4"/>
          <p:cNvSpPr>
            <a:spLocks noGrp="1"/>
          </p:cNvSpPr>
          <p:nvPr>
            <p:ph type="body" sz="quarter" idx="18"/>
          </p:nvPr>
        </p:nvSpPr>
        <p:spPr>
          <a:xfrm>
            <a:off x="7973297" y="4204820"/>
            <a:ext cx="3300682" cy="576263"/>
          </a:xfrm>
          <a:prstGeom prst="rect">
            <a:avLst/>
          </a:prstGeom>
        </p:spPr>
        <p:txBody>
          <a:bodyPr anchor="b"/>
          <a:lstStyle/>
          <a:p>
            <a:pPr marL="0" indent="0" algn="ctr">
              <a:lnSpc>
                <a:spcPct val="85000"/>
              </a:lnSpc>
              <a:buClrTx/>
              <a:buSzTx/>
              <a:buFontTx/>
              <a:buNone/>
              <a:defRPr sz="2200"/>
            </a:pPr>
            <a:endParaRPr/>
          </a:p>
        </p:txBody>
      </p:sp>
      <p:sp>
        <p:nvSpPr>
          <p:cNvPr id="158" name="Picture Placeholder 2"/>
          <p:cNvSpPr>
            <a:spLocks noGrp="1"/>
          </p:cNvSpPr>
          <p:nvPr>
            <p:ph type="pic" sz="quarter" idx="19"/>
          </p:nvPr>
        </p:nvSpPr>
        <p:spPr>
          <a:xfrm>
            <a:off x="7973297" y="2367092"/>
            <a:ext cx="3304929" cy="1524001"/>
          </a:xfrm>
          <a:prstGeom prst="rect">
            <a:avLst/>
          </a:prstGeom>
          <a:ln w="82550" cap="sq">
            <a:solidFill>
              <a:srgbClr val="EAEAEA"/>
            </a:solidFill>
            <a:miter lim="800000"/>
          </a:ln>
        </p:spPr>
        <p:txBody>
          <a:bodyPr lIns="91439" rIns="91439">
            <a:noAutofit/>
          </a:bodyPr>
          <a:lstStyle/>
          <a:p>
            <a:endParaRPr/>
          </a:p>
        </p:txBody>
      </p:sp>
      <p:sp>
        <p:nvSpPr>
          <p:cNvPr id="159" name="Text Placeholder 3"/>
          <p:cNvSpPr>
            <a:spLocks noGrp="1"/>
          </p:cNvSpPr>
          <p:nvPr>
            <p:ph type="body" sz="quarter" idx="20"/>
          </p:nvPr>
        </p:nvSpPr>
        <p:spPr>
          <a:xfrm>
            <a:off x="7973173" y="4781077"/>
            <a:ext cx="3305053" cy="1010122"/>
          </a:xfrm>
          <a:prstGeom prst="rect">
            <a:avLst/>
          </a:prstGeom>
        </p:spPr>
        <p:txBody>
          <a:bodyPr/>
          <a:lstStyle/>
          <a:p>
            <a:pPr marL="0" indent="0" algn="ctr">
              <a:buClrTx/>
              <a:buSzTx/>
              <a:buFontTx/>
              <a:buNone/>
              <a:defRPr sz="1400"/>
            </a:pPr>
            <a:endParaRP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67" name="Title Text"/>
          <p:cNvSpPr txBox="1">
            <a:spLocks noGrp="1"/>
          </p:cNvSpPr>
          <p:nvPr>
            <p:ph type="title"/>
          </p:nvPr>
        </p:nvSpPr>
        <p:spPr>
          <a:prstGeom prst="rect">
            <a:avLst/>
          </a:prstGeom>
        </p:spPr>
        <p:txBody>
          <a:bodyPr/>
          <a:lstStyle/>
          <a:p>
            <a:r>
              <a:t>Title Text</a:t>
            </a:r>
          </a:p>
        </p:txBody>
      </p:sp>
      <p:sp>
        <p:nvSpPr>
          <p:cNvPr id="168" name="Body Level One…"/>
          <p:cNvSpPr txBox="1">
            <a:spLocks noGrp="1"/>
          </p:cNvSpPr>
          <p:nvPr>
            <p:ph type="body" idx="1"/>
          </p:nvPr>
        </p:nvSpPr>
        <p:spPr>
          <a:xfrm>
            <a:off x="913775" y="2367092"/>
            <a:ext cx="10364452" cy="342410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6" name="Title Text"/>
          <p:cNvSpPr txBox="1">
            <a:spLocks noGrp="1"/>
          </p:cNvSpPr>
          <p:nvPr>
            <p:ph type="title"/>
          </p:nvPr>
        </p:nvSpPr>
        <p:spPr>
          <a:xfrm>
            <a:off x="8724900" y="609601"/>
            <a:ext cx="2553326" cy="5181599"/>
          </a:xfrm>
          <a:prstGeom prst="rect">
            <a:avLst/>
          </a:prstGeom>
        </p:spPr>
        <p:txBody>
          <a:bodyPr/>
          <a:lstStyle>
            <a:lvl1pPr algn="l"/>
          </a:lstStyle>
          <a:p>
            <a:r>
              <a:t>Title Text</a:t>
            </a:r>
          </a:p>
        </p:txBody>
      </p:sp>
      <p:sp>
        <p:nvSpPr>
          <p:cNvPr id="177" name="Body Level One…"/>
          <p:cNvSpPr txBox="1">
            <a:spLocks noGrp="1"/>
          </p:cNvSpPr>
          <p:nvPr>
            <p:ph type="body" idx="1"/>
          </p:nvPr>
        </p:nvSpPr>
        <p:spPr>
          <a:xfrm>
            <a:off x="913775" y="609601"/>
            <a:ext cx="7658725" cy="518159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xfrm>
            <a:off x="913773" y="2367091"/>
            <a:ext cx="10363828" cy="342410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913773" y="828562"/>
            <a:ext cx="10351753" cy="2736820"/>
          </a:xfrm>
          <a:prstGeom prst="rect">
            <a:avLst/>
          </a:prstGeom>
        </p:spPr>
        <p:txBody>
          <a:bodyPr anchor="b"/>
          <a:lstStyle>
            <a:lvl1pPr>
              <a:defRPr sz="4000"/>
            </a:lvl1pPr>
          </a:lstStyle>
          <a:p>
            <a:r>
              <a:t>Title Text</a:t>
            </a:r>
          </a:p>
        </p:txBody>
      </p:sp>
      <p:sp>
        <p:nvSpPr>
          <p:cNvPr id="34" name="Body Level One…"/>
          <p:cNvSpPr txBox="1">
            <a:spLocks noGrp="1"/>
          </p:cNvSpPr>
          <p:nvPr>
            <p:ph type="body" sz="quarter" idx="1"/>
          </p:nvPr>
        </p:nvSpPr>
        <p:spPr>
          <a:xfrm>
            <a:off x="913773" y="3657456"/>
            <a:ext cx="10351753" cy="1368184"/>
          </a:xfrm>
          <a:prstGeom prst="rect">
            <a:avLst/>
          </a:prstGeom>
        </p:spPr>
        <p:txBody>
          <a:bodyPr/>
          <a:lstStyle>
            <a:lvl1pPr marL="0" indent="0" algn="ctr">
              <a:buClrTx/>
              <a:buSzTx/>
              <a:buFontTx/>
              <a:buNone/>
              <a:defRPr>
                <a:solidFill>
                  <a:srgbClr val="808080"/>
                </a:solidFill>
              </a:defRPr>
            </a:lvl1pPr>
            <a:lvl2pPr marL="0" indent="457200" algn="ctr">
              <a:buClrTx/>
              <a:buSzTx/>
              <a:buFontTx/>
              <a:buNone/>
              <a:defRPr>
                <a:solidFill>
                  <a:srgbClr val="808080"/>
                </a:solidFill>
              </a:defRPr>
            </a:lvl2pPr>
            <a:lvl3pPr marL="0" indent="914400" algn="ctr">
              <a:buClrTx/>
              <a:buSzTx/>
              <a:buFontTx/>
              <a:buNone/>
              <a:defRPr>
                <a:solidFill>
                  <a:srgbClr val="808080"/>
                </a:solidFill>
              </a:defRPr>
            </a:lvl3pPr>
            <a:lvl4pPr marL="0" indent="1371600" algn="ctr">
              <a:buClrTx/>
              <a:buSzTx/>
              <a:buFontTx/>
              <a:buNone/>
              <a:defRPr>
                <a:solidFill>
                  <a:srgbClr val="808080"/>
                </a:solidFill>
              </a:defRPr>
            </a:lvl4pPr>
            <a:lvl5pPr marL="0" indent="1828800" algn="ctr">
              <a:buClrTx/>
              <a:buSzTx/>
              <a:buFont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prstGeom prst="rect">
            <a:avLst/>
          </a:prstGeom>
        </p:spPr>
        <p:txBody>
          <a:bodyPr/>
          <a:lstStyle/>
          <a:p>
            <a:r>
              <a:t>Title Text</a:t>
            </a:r>
          </a:p>
        </p:txBody>
      </p:sp>
      <p:sp>
        <p:nvSpPr>
          <p:cNvPr id="43" name="Body Level One…"/>
          <p:cNvSpPr txBox="1">
            <a:spLocks noGrp="1"/>
          </p:cNvSpPr>
          <p:nvPr>
            <p:ph type="body" sz="half" idx="1"/>
          </p:nvPr>
        </p:nvSpPr>
        <p:spPr>
          <a:xfrm>
            <a:off x="913773" y="2367091"/>
            <a:ext cx="5106027" cy="342410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1" name="Title Text"/>
          <p:cNvSpPr txBox="1">
            <a:spLocks noGrp="1"/>
          </p:cNvSpPr>
          <p:nvPr>
            <p:ph type="title"/>
          </p:nvPr>
        </p:nvSpPr>
        <p:spPr>
          <a:prstGeom prst="rect">
            <a:avLst/>
          </a:prstGeom>
        </p:spPr>
        <p:txBody>
          <a:bodyPr/>
          <a:lstStyle/>
          <a:p>
            <a:r>
              <a:t>Title Text</a:t>
            </a:r>
          </a:p>
        </p:txBody>
      </p:sp>
      <p:sp>
        <p:nvSpPr>
          <p:cNvPr id="52" name="Body Level One…"/>
          <p:cNvSpPr txBox="1">
            <a:spLocks noGrp="1"/>
          </p:cNvSpPr>
          <p:nvPr>
            <p:ph type="body" sz="quarter" idx="1"/>
          </p:nvPr>
        </p:nvSpPr>
        <p:spPr>
          <a:xfrm>
            <a:off x="1146327" y="2371018"/>
            <a:ext cx="4873475" cy="679995"/>
          </a:xfrm>
          <a:prstGeom prst="rect">
            <a:avLst/>
          </a:prstGeom>
        </p:spPr>
        <p:txBody>
          <a:bodyPr anchor="b"/>
          <a:lstStyle>
            <a:lvl1pPr marL="0" indent="0">
              <a:lnSpc>
                <a:spcPct val="85000"/>
              </a:lnSpc>
              <a:buClrTx/>
              <a:buSzTx/>
              <a:buFontTx/>
              <a:buNone/>
              <a:defRPr sz="2600"/>
            </a:lvl1pPr>
            <a:lvl2pPr marL="0" indent="457200">
              <a:lnSpc>
                <a:spcPct val="85000"/>
              </a:lnSpc>
              <a:buClrTx/>
              <a:buSzTx/>
              <a:buFontTx/>
              <a:buNone/>
              <a:defRPr sz="2600"/>
            </a:lvl2pPr>
            <a:lvl3pPr marL="0" indent="914400">
              <a:lnSpc>
                <a:spcPct val="85000"/>
              </a:lnSpc>
              <a:buClrTx/>
              <a:buSzTx/>
              <a:buFontTx/>
              <a:buNone/>
              <a:defRPr sz="2600"/>
            </a:lvl3pPr>
            <a:lvl4pPr marL="0" indent="1371600">
              <a:lnSpc>
                <a:spcPct val="85000"/>
              </a:lnSpc>
              <a:buClrTx/>
              <a:buSzTx/>
              <a:buFontTx/>
              <a:buNone/>
              <a:defRPr sz="2600"/>
            </a:lvl4pPr>
            <a:lvl5pPr marL="0" indent="1828800">
              <a:lnSpc>
                <a:spcPct val="85000"/>
              </a:lnSpc>
              <a:buClrTx/>
              <a:buSzTx/>
              <a:buFontTx/>
              <a:buNone/>
              <a:defRPr sz="2600"/>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13"/>
          </p:nvPr>
        </p:nvSpPr>
        <p:spPr>
          <a:xfrm>
            <a:off x="6396423" y="2371018"/>
            <a:ext cx="4881805" cy="679995"/>
          </a:xfrm>
          <a:prstGeom prst="rect">
            <a:avLst/>
          </a:prstGeom>
        </p:spPr>
        <p:txBody>
          <a:bodyPr anchor="b"/>
          <a:lstStyle/>
          <a:p>
            <a:pPr marL="0" indent="0">
              <a:lnSpc>
                <a:spcPct val="85000"/>
              </a:lnSpc>
              <a:buClrTx/>
              <a:buSzTx/>
              <a:buFontTx/>
              <a:buNone/>
              <a:defRPr sz="2600"/>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1" name="Title Text"/>
          <p:cNvSpPr txBox="1">
            <a:spLocks noGrp="1"/>
          </p:cNvSpPr>
          <p:nvPr>
            <p:ph type="title"/>
          </p:nvPr>
        </p:nvSpPr>
        <p:spPr>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6" name="Title Text"/>
          <p:cNvSpPr txBox="1">
            <a:spLocks noGrp="1"/>
          </p:cNvSpPr>
          <p:nvPr>
            <p:ph type="title"/>
          </p:nvPr>
        </p:nvSpPr>
        <p:spPr>
          <a:xfrm>
            <a:off x="913775" y="609600"/>
            <a:ext cx="3935689" cy="2023253"/>
          </a:xfrm>
          <a:prstGeom prst="rect">
            <a:avLst/>
          </a:prstGeom>
        </p:spPr>
        <p:txBody>
          <a:bodyPr anchor="b"/>
          <a:lstStyle>
            <a:lvl1pPr>
              <a:defRPr sz="3200"/>
            </a:lvl1pPr>
          </a:lstStyle>
          <a:p>
            <a:r>
              <a:t>Title Text</a:t>
            </a:r>
          </a:p>
        </p:txBody>
      </p:sp>
      <p:sp>
        <p:nvSpPr>
          <p:cNvPr id="77" name="Body Level One…"/>
          <p:cNvSpPr txBox="1">
            <a:spLocks noGrp="1"/>
          </p:cNvSpPr>
          <p:nvPr>
            <p:ph type="body" sz="half" idx="1"/>
          </p:nvPr>
        </p:nvSpPr>
        <p:spPr>
          <a:xfrm>
            <a:off x="5078062" y="609600"/>
            <a:ext cx="6200164" cy="518159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quarter" idx="13"/>
          </p:nvPr>
        </p:nvSpPr>
        <p:spPr>
          <a:xfrm>
            <a:off x="913773" y="2632852"/>
            <a:ext cx="3935690" cy="3158349"/>
          </a:xfrm>
          <a:prstGeom prst="rect">
            <a:avLst/>
          </a:prstGeom>
        </p:spPr>
        <p:txBody>
          <a:bodyPr/>
          <a:lstStyle/>
          <a:p>
            <a:pPr marL="0" indent="0" algn="ctr">
              <a:buClrTx/>
              <a:buSzTx/>
              <a:buFontTx/>
              <a:buNone/>
              <a:defRPr sz="16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913773" y="609600"/>
            <a:ext cx="5934971" cy="2023255"/>
          </a:xfrm>
          <a:prstGeom prst="rect">
            <a:avLst/>
          </a:prstGeom>
        </p:spPr>
        <p:txBody>
          <a:bodyPr anchor="b"/>
          <a:lstStyle>
            <a:lvl1pPr>
              <a:defRPr sz="3200"/>
            </a:lvl1pPr>
          </a:lstStyle>
          <a:p>
            <a:r>
              <a:t>Title Text</a:t>
            </a:r>
          </a:p>
        </p:txBody>
      </p:sp>
      <p:sp>
        <p:nvSpPr>
          <p:cNvPr id="87" name="Picture Placeholder 2"/>
          <p:cNvSpPr>
            <a:spLocks noGrp="1"/>
          </p:cNvSpPr>
          <p:nvPr>
            <p:ph type="pic" sz="half" idx="13"/>
          </p:nvPr>
        </p:nvSpPr>
        <p:spPr>
          <a:xfrm>
            <a:off x="7424803" y="609601"/>
            <a:ext cx="3255359" cy="5181601"/>
          </a:xfrm>
          <a:prstGeom prst="rect">
            <a:avLst/>
          </a:prstGeom>
          <a:ln w="82550" cap="sq">
            <a:solidFill>
              <a:srgbClr val="EAEAEA"/>
            </a:solidFill>
            <a:miter lim="800000"/>
          </a:ln>
        </p:spPr>
        <p:txBody>
          <a:bodyPr lIns="91439" rIns="91439">
            <a:noAutofit/>
          </a:bodyPr>
          <a:lstStyle/>
          <a:p>
            <a:endParaRPr/>
          </a:p>
        </p:txBody>
      </p:sp>
      <p:sp>
        <p:nvSpPr>
          <p:cNvPr id="88" name="Body Level One…"/>
          <p:cNvSpPr txBox="1">
            <a:spLocks noGrp="1"/>
          </p:cNvSpPr>
          <p:nvPr>
            <p:ph type="body" sz="half" idx="1"/>
          </p:nvPr>
        </p:nvSpPr>
        <p:spPr>
          <a:xfrm>
            <a:off x="913794" y="2632852"/>
            <a:ext cx="5934950" cy="3158348"/>
          </a:xfrm>
          <a:prstGeom prst="rect">
            <a:avLst/>
          </a:prstGeom>
        </p:spPr>
        <p:txBody>
          <a:bodyPr/>
          <a:lstStyle>
            <a:lvl1pPr marL="0" indent="0" algn="ctr">
              <a:buClrTx/>
              <a:buSzTx/>
              <a:buFontTx/>
              <a:buNone/>
              <a:defRPr sz="1600"/>
            </a:lvl1pPr>
            <a:lvl2pPr marL="0" indent="457200" algn="ctr">
              <a:buClrTx/>
              <a:buSzTx/>
              <a:buFontTx/>
              <a:buNone/>
              <a:defRPr sz="1600"/>
            </a:lvl2pPr>
            <a:lvl3pPr marL="0" indent="914400" algn="ctr">
              <a:buClrTx/>
              <a:buSzTx/>
              <a:buFontTx/>
              <a:buNone/>
              <a:defRPr sz="1600"/>
            </a:lvl3pPr>
            <a:lvl4pPr marL="0" indent="1371600" algn="ctr">
              <a:buClrTx/>
              <a:buSzTx/>
              <a:buFontTx/>
              <a:buNone/>
              <a:defRPr sz="1600"/>
            </a:lvl4pPr>
            <a:lvl5pPr marL="0" indent="182880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B7B7B7"/>
            </a:gs>
          </a:gsLst>
          <a:lin ang="5400000" scaled="0"/>
        </a:gra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9"/>
          <a:stretch>
            <a:fillRect/>
          </a:stretch>
        </p:blipFill>
        <p:spPr>
          <a:xfrm>
            <a:off x="0" y="-2"/>
            <a:ext cx="12192004" cy="6858002"/>
          </a:xfrm>
          <a:prstGeom prst="rect">
            <a:avLst/>
          </a:prstGeom>
          <a:ln w="12700">
            <a:miter lim="400000"/>
          </a:ln>
        </p:spPr>
      </p:pic>
      <p:pic>
        <p:nvPicPr>
          <p:cNvPr id="3" name="Picture 7" descr="Picture 7"/>
          <p:cNvPicPr>
            <a:picLocks noChangeAspect="1"/>
          </p:cNvPicPr>
          <p:nvPr/>
        </p:nvPicPr>
        <p:blipFill>
          <a:blip r:embed="rId20"/>
          <a:stretch>
            <a:fillRect/>
          </a:stretch>
        </p:blipFill>
        <p:spPr>
          <a:xfrm>
            <a:off x="0" y="0"/>
            <a:ext cx="12192000" cy="6858000"/>
          </a:xfrm>
          <a:prstGeom prst="rect">
            <a:avLst/>
          </a:prstGeom>
          <a:ln w="12700">
            <a:miter lim="400000"/>
          </a:ln>
        </p:spPr>
      </p:pic>
      <p:sp>
        <p:nvSpPr>
          <p:cNvPr id="4" name="Title Text"/>
          <p:cNvSpPr txBox="1">
            <a:spLocks noGrp="1"/>
          </p:cNvSpPr>
          <p:nvPr>
            <p:ph type="title"/>
          </p:nvPr>
        </p:nvSpPr>
        <p:spPr>
          <a:xfrm>
            <a:off x="913775" y="618516"/>
            <a:ext cx="10364452" cy="159617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033939" y="5950267"/>
            <a:ext cx="244288" cy="231141"/>
          </a:xfrm>
          <a:prstGeom prst="rect">
            <a:avLst/>
          </a:prstGeom>
          <a:ln w="12700">
            <a:miter lim="400000"/>
          </a:ln>
        </p:spPr>
        <p:txBody>
          <a:bodyPr wrap="none" lIns="45719" rIns="45719" anchor="ctr">
            <a:spAutoFit/>
          </a:bodyPr>
          <a:lstStyle>
            <a:lvl1pPr algn="r">
              <a:defRPr sz="1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1pPr>
      <a:lvl2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2pPr>
      <a:lvl3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3pPr>
      <a:lvl4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4pPr>
      <a:lvl5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5pPr>
      <a:lvl6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6pPr>
      <a:lvl7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7pPr>
      <a:lvl8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8pPr>
      <a:lvl9pPr marL="0" marR="0" indent="0" algn="ctr" defTabSz="914400" rtl="0" latinLnBrk="0">
        <a:lnSpc>
          <a:spcPct val="90000"/>
        </a:lnSpc>
        <a:spcBef>
          <a:spcPts val="0"/>
        </a:spcBef>
        <a:spcAft>
          <a:spcPts val="0"/>
        </a:spcAft>
        <a:buClrTx/>
        <a:buSzTx/>
        <a:buFontTx/>
        <a:buNone/>
        <a:tabLst/>
        <a:defRPr sz="3600" b="0" i="0" u="none" strike="noStrike" cap="all" spc="0" baseline="0">
          <a:ln>
            <a:noFill/>
          </a:ln>
          <a:solidFill>
            <a:srgbClr val="000000"/>
          </a:solidFill>
          <a:uFillTx/>
          <a:latin typeface="+mn-lt"/>
          <a:ea typeface="+mn-ea"/>
          <a:cs typeface="+mn-cs"/>
          <a:sym typeface="Tw Cen MT"/>
        </a:defRPr>
      </a:lvl9pPr>
    </p:titleStyle>
    <p:bodyStyle>
      <a:lvl1pPr marL="228600" marR="0" indent="-22860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1pPr>
      <a:lvl2pPr marL="711200" marR="0" indent="-25400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2pPr>
      <a:lvl3pPr marL="1200150" marR="0" indent="-28575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3pPr>
      <a:lvl4pPr marL="1698171" marR="0" indent="-326571"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4pPr>
      <a:lvl5pPr marL="2155371" marR="0" indent="-326571"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5pPr>
      <a:lvl6pPr marL="2612571" marR="0" indent="-326571"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6pPr>
      <a:lvl7pPr marL="3069771" marR="0" indent="-326571"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7pPr>
      <a:lvl8pPr marL="3526971" marR="0" indent="-326571"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8pPr>
      <a:lvl9pPr marL="3984171" marR="0" indent="-326571"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ln>
            <a:noFill/>
          </a:ln>
          <a:solidFill>
            <a:srgbClr val="000000"/>
          </a:solidFill>
          <a:uFillTx/>
          <a:latin typeface="+mn-lt"/>
          <a:ea typeface="+mn-ea"/>
          <a:cs typeface="+mn-cs"/>
          <a:sym typeface="Tw Cen MT"/>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Tw Cen M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youtu.be/Zg5stnNn0_U" TargetMode="External"/><Relationship Id="rId2" Type="http://schemas.openxmlformats.org/officeDocument/2006/relationships/hyperlink" Target="https://youtu.be/eOVHypzwf0U" TargetMode="External"/><Relationship Id="rId1" Type="http://schemas.openxmlformats.org/officeDocument/2006/relationships/slideLayout" Target="../slideLayouts/slideLayout2.xml"/><Relationship Id="rId6" Type="http://schemas.openxmlformats.org/officeDocument/2006/relationships/hyperlink" Target="https://youtu.be/ziZidVO3L8U" TargetMode="External"/><Relationship Id="rId5" Type="http://schemas.openxmlformats.org/officeDocument/2006/relationships/hyperlink" Target="https://youtu.be/maPB_KMmMJU" TargetMode="External"/><Relationship Id="rId4" Type="http://schemas.openxmlformats.org/officeDocument/2006/relationships/hyperlink" Target="https://youtu.be/qGVMqHtNdX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a:spLocks noGrp="1"/>
          </p:cNvSpPr>
          <p:nvPr>
            <p:ph type="ctrTitle"/>
          </p:nvPr>
        </p:nvSpPr>
        <p:spPr>
          <a:xfrm>
            <a:off x="1751012" y="1300784"/>
            <a:ext cx="8689976" cy="2509215"/>
          </a:xfrm>
          <a:prstGeom prst="rect">
            <a:avLst/>
          </a:prstGeom>
        </p:spPr>
        <p:txBody>
          <a:bodyPr/>
          <a:lstStyle/>
          <a:p>
            <a:r>
              <a:t>Drops Of Wisdom: </a:t>
            </a:r>
            <a:br/>
            <a:r>
              <a:t>Logical Fallacies –how Logic are they?</a:t>
            </a:r>
          </a:p>
        </p:txBody>
      </p:sp>
      <p:sp>
        <p:nvSpPr>
          <p:cNvPr id="188" name="Subtitle 2"/>
          <p:cNvSpPr txBox="1">
            <a:spLocks noGrp="1"/>
          </p:cNvSpPr>
          <p:nvPr>
            <p:ph type="subTitle" sz="half" idx="1"/>
          </p:nvPr>
        </p:nvSpPr>
        <p:spPr>
          <a:xfrm>
            <a:off x="875763" y="3886200"/>
            <a:ext cx="9565225" cy="2231265"/>
          </a:xfrm>
          <a:prstGeom prst="rect">
            <a:avLst/>
          </a:prstGeom>
        </p:spPr>
        <p:txBody>
          <a:bodyPr/>
          <a:lstStyle/>
          <a:p>
            <a:r>
              <a:t>Logical Thinking Course </a:t>
            </a:r>
          </a:p>
          <a:p>
            <a:r>
              <a:t>University of Central Punjab </a:t>
            </a:r>
          </a:p>
        </p:txBody>
      </p:sp>
      <p:pic>
        <p:nvPicPr>
          <p:cNvPr id="189" name="Picture 3" descr="Picture 3"/>
          <p:cNvPicPr>
            <a:picLocks noChangeAspect="1"/>
          </p:cNvPicPr>
          <p:nvPr/>
        </p:nvPicPr>
        <p:blipFill>
          <a:blip r:embed="rId2"/>
          <a:stretch>
            <a:fillRect/>
          </a:stretch>
        </p:blipFill>
        <p:spPr>
          <a:xfrm>
            <a:off x="468125" y="4201945"/>
            <a:ext cx="2352347" cy="226907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a:spLocks noGrp="1"/>
          </p:cNvSpPr>
          <p:nvPr>
            <p:ph type="title"/>
          </p:nvPr>
        </p:nvSpPr>
        <p:spPr>
          <a:prstGeom prst="rect">
            <a:avLst/>
          </a:prstGeom>
        </p:spPr>
        <p:txBody>
          <a:bodyPr/>
          <a:lstStyle/>
          <a:p>
            <a:endParaRPr/>
          </a:p>
        </p:txBody>
      </p:sp>
      <p:pic>
        <p:nvPicPr>
          <p:cNvPr id="211" name="Content Placeholder 3" descr="Content Placeholder 3"/>
          <p:cNvPicPr>
            <a:picLocks noChangeAspect="1"/>
          </p:cNvPicPr>
          <p:nvPr/>
        </p:nvPicPr>
        <p:blipFill>
          <a:blip r:embed="rId2"/>
          <a:stretch>
            <a:fillRect/>
          </a:stretch>
        </p:blipFill>
        <p:spPr>
          <a:xfrm>
            <a:off x="913775" y="502275"/>
            <a:ext cx="10364452" cy="607883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AB319F-0A91-47D2-B862-5DDFEB18C590}"/>
              </a:ext>
            </a:extLst>
          </p:cNvPr>
          <p:cNvSpPr>
            <a:spLocks noGrp="1"/>
          </p:cNvSpPr>
          <p:nvPr>
            <p:ph type="title"/>
          </p:nvPr>
        </p:nvSpPr>
        <p:spPr>
          <a:xfrm>
            <a:off x="914400" y="619125"/>
            <a:ext cx="10363200" cy="1595438"/>
          </a:xfrm>
        </p:spPr>
        <p:txBody>
          <a:bodyPr/>
          <a:lstStyle/>
          <a:p>
            <a:r>
              <a:rPr lang="en-US" dirty="0"/>
              <a:t>Example of Confirmation Bias Fallacy</a:t>
            </a:r>
            <a:endParaRPr lang="en-PK" dirty="0"/>
          </a:p>
        </p:txBody>
      </p:sp>
      <p:sp>
        <p:nvSpPr>
          <p:cNvPr id="5" name="TextBox 4">
            <a:extLst>
              <a:ext uri="{FF2B5EF4-FFF2-40B4-BE49-F238E27FC236}">
                <a16:creationId xmlns:a16="http://schemas.microsoft.com/office/drawing/2014/main" id="{DCE82E89-8213-4491-9150-AE375142581B}"/>
              </a:ext>
            </a:extLst>
          </p:cNvPr>
          <p:cNvSpPr txBox="1"/>
          <p:nvPr/>
        </p:nvSpPr>
        <p:spPr>
          <a:xfrm>
            <a:off x="914400" y="1765738"/>
            <a:ext cx="9538138" cy="3477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w Cen MT"/>
              </a:rPr>
              <a:t>Confirmation bias occurs when a person interprets a situation according to their own pre-existing beliefs.</a:t>
            </a:r>
          </a:p>
          <a:p>
            <a:pPr marL="0" marR="0" indent="0" algn="l" defTabSz="457200" rtl="0" fontAlgn="auto" latinLnBrk="0" hangingPunct="0">
              <a:lnSpc>
                <a:spcPct val="100000"/>
              </a:lnSpc>
              <a:spcBef>
                <a:spcPts val="0"/>
              </a:spcBef>
              <a:spcAft>
                <a:spcPts val="0"/>
              </a:spcAft>
              <a:buClrTx/>
              <a:buSzTx/>
              <a:buFontTx/>
              <a:buNone/>
              <a:tabLst/>
            </a:pPr>
            <a:endParaRPr lang="en-US" sz="2000" dirty="0"/>
          </a:p>
          <a:p>
            <a:pPr marL="0" marR="0" indent="0" algn="l" defTabSz="457200" rtl="0" fontAlgn="auto" latinLnBrk="0" hangingPunct="0">
              <a:lnSpc>
                <a:spcPct val="100000"/>
              </a:lnSpc>
              <a:spcBef>
                <a:spcPts val="0"/>
              </a:spcBef>
              <a:spcAft>
                <a:spcPts val="0"/>
              </a:spcAft>
              <a:buClrTx/>
              <a:buSzTx/>
              <a:buFontTx/>
              <a:buNone/>
              <a:tabLst/>
            </a:pPr>
            <a:r>
              <a:rPr lang="en-US" sz="2000" dirty="0"/>
              <a:t>P</a:t>
            </a:r>
            <a:r>
              <a:rPr kumimoji="0" lang="en-US" sz="2000" b="0" i="0" u="none" strike="noStrike" cap="none" spc="0" normalizeH="0" baseline="0" dirty="0">
                <a:ln>
                  <a:noFill/>
                </a:ln>
                <a:solidFill>
                  <a:srgbClr val="000000"/>
                </a:solidFill>
                <a:effectLst/>
                <a:uFillTx/>
                <a:latin typeface="+mn-lt"/>
                <a:ea typeface="+mn-ea"/>
                <a:cs typeface="+mn-cs"/>
                <a:sym typeface="Tw Cen MT"/>
              </a:rPr>
              <a:t>eople who support or oppose a particular issue will not only seek information to support it, they will also interpret news stories in a way that upholds their existing ideas.</a:t>
            </a:r>
          </a:p>
          <a:p>
            <a:pPr marL="0" marR="0" indent="0" algn="l" defTabSz="457200" rtl="0" fontAlgn="auto" latinLnBrk="0" hangingPunct="0">
              <a:lnSpc>
                <a:spcPct val="100000"/>
              </a:lnSpc>
              <a:spcBef>
                <a:spcPts val="0"/>
              </a:spcBef>
              <a:spcAft>
                <a:spcPts val="0"/>
              </a:spcAft>
              <a:buClrTx/>
              <a:buSzTx/>
              <a:buFontTx/>
              <a:buNone/>
              <a:tabLst/>
            </a:pPr>
            <a:endParaRPr lang="en-US" sz="2000" dirty="0"/>
          </a:p>
          <a:p>
            <a:pPr marL="0" marR="0" indent="0" algn="l" defTabSz="457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mn-lt"/>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r>
              <a:rPr lang="en-US" sz="2000" b="0" i="0" dirty="0">
                <a:solidFill>
                  <a:srgbClr val="212121"/>
                </a:solidFill>
                <a:effectLst/>
                <a:latin typeface="Merriweather"/>
              </a:rPr>
              <a:t>For example, imagine that a person holds a belief that left-handed people are more creative than right-handed people. Whenever this person encounters a person that is both left-handed and creative, they place greater importance on this "evidence" that supports what they already believe. </a:t>
            </a:r>
            <a:endParaRPr kumimoji="0" lang="en-PK" sz="2000" b="0" i="0" u="none" strike="noStrike" cap="none" spc="0" normalizeH="0" baseline="0" dirty="0">
              <a:ln>
                <a:noFill/>
              </a:ln>
              <a:solidFill>
                <a:srgbClr val="000000"/>
              </a:solidFill>
              <a:effectLst/>
              <a:uFillTx/>
              <a:latin typeface="+mn-lt"/>
              <a:ea typeface="+mn-ea"/>
              <a:cs typeface="+mn-cs"/>
              <a:sym typeface="Tw Cen MT"/>
            </a:endParaRPr>
          </a:p>
        </p:txBody>
      </p:sp>
    </p:spTree>
    <p:extLst>
      <p:ext uri="{BB962C8B-B14F-4D97-AF65-F5344CB8AC3E}">
        <p14:creationId xmlns:p14="http://schemas.microsoft.com/office/powerpoint/2010/main" val="38008105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1"/>
          <p:cNvSpPr txBox="1">
            <a:spLocks noGrp="1"/>
          </p:cNvSpPr>
          <p:nvPr>
            <p:ph type="title"/>
          </p:nvPr>
        </p:nvSpPr>
        <p:spPr>
          <a:prstGeom prst="rect">
            <a:avLst/>
          </a:prstGeom>
        </p:spPr>
        <p:txBody>
          <a:bodyPr/>
          <a:lstStyle/>
          <a:p>
            <a:endParaRPr/>
          </a:p>
        </p:txBody>
      </p:sp>
      <p:pic>
        <p:nvPicPr>
          <p:cNvPr id="214" name="Content Placeholder 5" descr="Content Placeholder 5"/>
          <p:cNvPicPr>
            <a:picLocks noChangeAspect="1"/>
          </p:cNvPicPr>
          <p:nvPr/>
        </p:nvPicPr>
        <p:blipFill>
          <a:blip r:embed="rId2"/>
          <a:stretch>
            <a:fillRect/>
          </a:stretch>
        </p:blipFill>
        <p:spPr>
          <a:xfrm>
            <a:off x="913773" y="489397"/>
            <a:ext cx="10364453" cy="618135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153D-EE1A-4457-9121-50B736B5EA4A}"/>
              </a:ext>
            </a:extLst>
          </p:cNvPr>
          <p:cNvSpPr>
            <a:spLocks noGrp="1"/>
          </p:cNvSpPr>
          <p:nvPr>
            <p:ph type="title"/>
          </p:nvPr>
        </p:nvSpPr>
        <p:spPr/>
        <p:txBody>
          <a:bodyPr/>
          <a:lstStyle/>
          <a:p>
            <a:r>
              <a:rPr lang="en-US" dirty="0"/>
              <a:t>Example of APPEAL TO AUTHORITY Fallacy</a:t>
            </a:r>
            <a:endParaRPr lang="en-PK" dirty="0"/>
          </a:p>
        </p:txBody>
      </p:sp>
      <p:sp>
        <p:nvSpPr>
          <p:cNvPr id="5" name="TextBox 4">
            <a:extLst>
              <a:ext uri="{FF2B5EF4-FFF2-40B4-BE49-F238E27FC236}">
                <a16:creationId xmlns:a16="http://schemas.microsoft.com/office/drawing/2014/main" id="{B944CCCA-3D5A-4EBB-9E91-FE3A93AA5927}"/>
              </a:ext>
            </a:extLst>
          </p:cNvPr>
          <p:cNvSpPr txBox="1"/>
          <p:nvPr/>
        </p:nvSpPr>
        <p:spPr>
          <a:xfrm>
            <a:off x="599090" y="1860331"/>
            <a:ext cx="11256579"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b="0" i="0" dirty="0">
                <a:solidFill>
                  <a:schemeClr val="tx1"/>
                </a:solidFill>
                <a:effectLst/>
                <a:latin typeface="+mj-lt"/>
              </a:rPr>
              <a:t>Insisting that a claim is true simply because a valid authority or expert on the issue said it was true, without any other supporting evidence offered.</a:t>
            </a:r>
          </a:p>
          <a:p>
            <a:pPr marL="0" marR="0" indent="0" algn="l" defTabSz="457200" rtl="0" fontAlgn="auto" latinLnBrk="0" hangingPunct="0">
              <a:lnSpc>
                <a:spcPct val="100000"/>
              </a:lnSpc>
              <a:spcBef>
                <a:spcPts val="0"/>
              </a:spcBef>
              <a:spcAft>
                <a:spcPts val="0"/>
              </a:spcAft>
              <a:buClrTx/>
              <a:buSzTx/>
              <a:buFontTx/>
              <a:buNone/>
              <a:tabLst/>
            </a:pPr>
            <a:endParaRPr kumimoji="0" lang="en-US" sz="1800" u="none" strike="noStrike" cap="none" spc="0" normalizeH="0" baseline="0" dirty="0">
              <a:ln>
                <a:noFill/>
              </a:ln>
              <a:solidFill>
                <a:schemeClr val="tx1"/>
              </a:solidFill>
              <a:uFillTx/>
              <a:latin typeface="+mj-lt"/>
              <a:sym typeface="Tw Cen MT"/>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u="none" strike="noStrike" cap="none" spc="0" normalizeH="0" baseline="0" dirty="0">
              <a:ln>
                <a:noFill/>
              </a:ln>
              <a:solidFill>
                <a:schemeClr val="tx1"/>
              </a:solidFill>
              <a:uFillTx/>
              <a:latin typeface="+mj-lt"/>
              <a:sym typeface="Tw Cen MT"/>
            </a:endParaRPr>
          </a:p>
          <a:p>
            <a:pPr marL="0" marR="0" indent="0" algn="l" defTabSz="457200" rtl="0" fontAlgn="auto" latinLnBrk="0" hangingPunct="0">
              <a:lnSpc>
                <a:spcPct val="100000"/>
              </a:lnSpc>
              <a:spcBef>
                <a:spcPts val="0"/>
              </a:spcBef>
              <a:spcAft>
                <a:spcPts val="0"/>
              </a:spcAft>
              <a:buClrTx/>
              <a:buSzTx/>
              <a:buFontTx/>
              <a:buNone/>
              <a:tabLst/>
            </a:pPr>
            <a:r>
              <a:rPr lang="en-US" b="0" i="0" dirty="0">
                <a:solidFill>
                  <a:srgbClr val="333333"/>
                </a:solidFill>
                <a:effectLst/>
                <a:latin typeface="+mj-lt"/>
              </a:rPr>
              <a:t>Example:</a:t>
            </a:r>
          </a:p>
          <a:p>
            <a:pPr marL="0" marR="0" indent="0" algn="l" defTabSz="457200" rtl="0" fontAlgn="auto" latinLnBrk="0" hangingPunct="0">
              <a:lnSpc>
                <a:spcPct val="100000"/>
              </a:lnSpc>
              <a:spcBef>
                <a:spcPts val="0"/>
              </a:spcBef>
              <a:spcAft>
                <a:spcPts val="0"/>
              </a:spcAft>
              <a:buClrTx/>
              <a:buSzTx/>
              <a:buFontTx/>
              <a:buNone/>
              <a:tabLst/>
            </a:pPr>
            <a:endParaRPr lang="en-US" b="0" i="0" dirty="0">
              <a:solidFill>
                <a:srgbClr val="333333"/>
              </a:solidFill>
              <a:effectLst/>
              <a:latin typeface="+mj-lt"/>
            </a:endParaRPr>
          </a:p>
          <a:p>
            <a:pPr marL="0" marR="0" indent="0" algn="l" defTabSz="457200" rtl="0" fontAlgn="auto" latinLnBrk="0" hangingPunct="0">
              <a:lnSpc>
                <a:spcPct val="100000"/>
              </a:lnSpc>
              <a:spcBef>
                <a:spcPts val="0"/>
              </a:spcBef>
              <a:spcAft>
                <a:spcPts val="0"/>
              </a:spcAft>
              <a:buClrTx/>
              <a:buSzTx/>
              <a:buFontTx/>
              <a:buNone/>
              <a:tabLst/>
            </a:pPr>
            <a:r>
              <a:rPr lang="en-US" b="0" i="0" dirty="0">
                <a:solidFill>
                  <a:srgbClr val="333333"/>
                </a:solidFill>
                <a:effectLst/>
                <a:latin typeface="+mj-lt"/>
              </a:rPr>
              <a:t>A commercial claims that a specific brand of cereal is the best way to start the day because athlete Waseem </a:t>
            </a:r>
            <a:r>
              <a:rPr lang="en-US" b="0" i="0" dirty="0" err="1">
                <a:solidFill>
                  <a:srgbClr val="333333"/>
                </a:solidFill>
                <a:effectLst/>
                <a:latin typeface="+mj-lt"/>
              </a:rPr>
              <a:t>Akram</a:t>
            </a:r>
            <a:r>
              <a:rPr lang="en-US" b="0" i="0" dirty="0">
                <a:solidFill>
                  <a:srgbClr val="333333"/>
                </a:solidFill>
                <a:effectLst/>
                <a:latin typeface="+mj-lt"/>
              </a:rPr>
              <a:t> says that it is what he eats every day for breakfast.</a:t>
            </a:r>
          </a:p>
          <a:p>
            <a:pPr marL="0" marR="0" indent="0" algn="l" defTabSz="457200" rtl="0" fontAlgn="auto" latinLnBrk="0" hangingPunct="0">
              <a:lnSpc>
                <a:spcPct val="100000"/>
              </a:lnSpc>
              <a:spcBef>
                <a:spcPts val="0"/>
              </a:spcBef>
              <a:spcAft>
                <a:spcPts val="0"/>
              </a:spcAft>
              <a:buClrTx/>
              <a:buSzTx/>
              <a:buFontTx/>
              <a:buNone/>
              <a:tabLst/>
            </a:pPr>
            <a:endParaRPr lang="en-US" dirty="0">
              <a:solidFill>
                <a:srgbClr val="333333"/>
              </a:solidFill>
              <a:latin typeface="+mj-lt"/>
            </a:endParaRPr>
          </a:p>
          <a:p>
            <a:pPr marL="0" marR="0" indent="0" algn="l" defTabSz="457200" rtl="0" fontAlgn="auto" latinLnBrk="0" hangingPunct="0">
              <a:lnSpc>
                <a:spcPct val="100000"/>
              </a:lnSpc>
              <a:spcBef>
                <a:spcPts val="0"/>
              </a:spcBef>
              <a:spcAft>
                <a:spcPts val="0"/>
              </a:spcAft>
              <a:buClrTx/>
              <a:buSzTx/>
              <a:buFontTx/>
              <a:buNone/>
              <a:tabLst/>
            </a:pPr>
            <a:r>
              <a:rPr lang="en-US" b="0" i="0" dirty="0">
                <a:solidFill>
                  <a:srgbClr val="333333"/>
                </a:solidFill>
                <a:effectLst/>
                <a:latin typeface="+mj-lt"/>
              </a:rPr>
              <a:t>A book argues that global warming is not actually happening, and cites the research of one environmental scientist who has been studying climate change for several years.</a:t>
            </a:r>
            <a:endParaRPr lang="en-US" b="0" i="0" dirty="0">
              <a:solidFill>
                <a:schemeClr val="tx1"/>
              </a:solidFill>
              <a:effectLst/>
              <a:latin typeface="+mj-lt"/>
            </a:endParaRPr>
          </a:p>
          <a:p>
            <a:pPr marL="0" marR="0" indent="0" algn="l" defTabSz="4572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dirty="0">
              <a:ln>
                <a:noFill/>
              </a:ln>
              <a:solidFill>
                <a:schemeClr val="tx1"/>
              </a:solidFill>
              <a:effectLst/>
              <a:uFillTx/>
              <a:latin typeface="+mj-lt"/>
              <a:sym typeface="Tw Cen MT"/>
            </a:endParaRPr>
          </a:p>
        </p:txBody>
      </p:sp>
    </p:spTree>
    <p:extLst>
      <p:ext uri="{BB962C8B-B14F-4D97-AF65-F5344CB8AC3E}">
        <p14:creationId xmlns:p14="http://schemas.microsoft.com/office/powerpoint/2010/main" val="2134220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itle 1"/>
          <p:cNvSpPr txBox="1">
            <a:spLocks noGrp="1"/>
          </p:cNvSpPr>
          <p:nvPr>
            <p:ph type="title"/>
          </p:nvPr>
        </p:nvSpPr>
        <p:spPr>
          <a:prstGeom prst="rect">
            <a:avLst/>
          </a:prstGeom>
        </p:spPr>
        <p:txBody>
          <a:bodyPr/>
          <a:lstStyle/>
          <a:p>
            <a:endParaRPr/>
          </a:p>
        </p:txBody>
      </p:sp>
      <p:pic>
        <p:nvPicPr>
          <p:cNvPr id="217" name="Content Placeholder 3" descr="Content Placeholder 3"/>
          <p:cNvPicPr>
            <a:picLocks noChangeAspect="1"/>
          </p:cNvPicPr>
          <p:nvPr/>
        </p:nvPicPr>
        <p:blipFill>
          <a:blip r:embed="rId2"/>
          <a:stretch>
            <a:fillRect/>
          </a:stretch>
        </p:blipFill>
        <p:spPr>
          <a:xfrm>
            <a:off x="913773" y="618516"/>
            <a:ext cx="10364453" cy="5756526"/>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6B02-3AFE-4434-9A79-7786FB703DE8}"/>
              </a:ext>
            </a:extLst>
          </p:cNvPr>
          <p:cNvSpPr>
            <a:spLocks noGrp="1"/>
          </p:cNvSpPr>
          <p:nvPr>
            <p:ph type="title"/>
          </p:nvPr>
        </p:nvSpPr>
        <p:spPr/>
        <p:txBody>
          <a:bodyPr/>
          <a:lstStyle/>
          <a:p>
            <a:r>
              <a:rPr lang="en-US" dirty="0"/>
              <a:t>Example of loaded question Fallacy</a:t>
            </a:r>
            <a:endParaRPr lang="en-PK" dirty="0"/>
          </a:p>
        </p:txBody>
      </p:sp>
      <p:sp>
        <p:nvSpPr>
          <p:cNvPr id="4" name="TextBox 3">
            <a:extLst>
              <a:ext uri="{FF2B5EF4-FFF2-40B4-BE49-F238E27FC236}">
                <a16:creationId xmlns:a16="http://schemas.microsoft.com/office/drawing/2014/main" id="{71C998F2-5D28-4DB7-8289-77A728BEF5B2}"/>
              </a:ext>
            </a:extLst>
          </p:cNvPr>
          <p:cNvSpPr txBox="1"/>
          <p:nvPr/>
        </p:nvSpPr>
        <p:spPr>
          <a:xfrm>
            <a:off x="913775" y="2081048"/>
            <a:ext cx="8923908"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b="0" i="0" dirty="0">
                <a:solidFill>
                  <a:srgbClr val="222222"/>
                </a:solidFill>
                <a:effectLst/>
                <a:latin typeface="Nunito Sans"/>
              </a:rPr>
              <a:t>This fallacy occurs when someone asks a question containing an unjustified (and often offensive) presupposition.</a:t>
            </a:r>
          </a:p>
          <a:p>
            <a:pPr marL="0" marR="0" indent="0" algn="l" defTabSz="457200" rtl="0" fontAlgn="auto" latinLnBrk="0" hangingPunct="0">
              <a:lnSpc>
                <a:spcPct val="100000"/>
              </a:lnSpc>
              <a:spcBef>
                <a:spcPts val="0"/>
              </a:spcBef>
              <a:spcAft>
                <a:spcPts val="0"/>
              </a:spcAft>
              <a:buClrTx/>
              <a:buSzTx/>
              <a:buFontTx/>
              <a:buNone/>
              <a:tabLst/>
            </a:pPr>
            <a:endParaRPr kumimoji="0" lang="en-US" sz="2000" u="none" strike="noStrike" cap="none" spc="0" normalizeH="0" baseline="0" dirty="0">
              <a:ln>
                <a:noFill/>
              </a:ln>
              <a:solidFill>
                <a:srgbClr val="222222"/>
              </a:solidFill>
              <a:uFillTx/>
              <a:latin typeface="Nunito Sans"/>
              <a:ea typeface="+mn-ea"/>
              <a:cs typeface="+mn-cs"/>
              <a:sym typeface="Tw Cen MT"/>
            </a:endParaRPr>
          </a:p>
          <a:p>
            <a:r>
              <a:rPr lang="en-US" sz="2000" b="0" i="0" dirty="0">
                <a:solidFill>
                  <a:srgbClr val="222222"/>
                </a:solidFill>
                <a:effectLst/>
                <a:latin typeface="Nunito Sans"/>
              </a:rPr>
              <a:t>Example:</a:t>
            </a:r>
          </a:p>
          <a:p>
            <a:endParaRPr lang="en-US" sz="2000" dirty="0">
              <a:solidFill>
                <a:srgbClr val="222222"/>
              </a:solidFill>
              <a:latin typeface="Nunito Sans"/>
            </a:endParaRPr>
          </a:p>
          <a:p>
            <a:r>
              <a:rPr lang="en-US" sz="2000" b="0" i="0" dirty="0">
                <a:solidFill>
                  <a:srgbClr val="222222"/>
                </a:solidFill>
                <a:effectLst/>
                <a:latin typeface="Nunito Sans"/>
              </a:rPr>
              <a:t>“So you are going to vote for that incompetent candidate?”</a:t>
            </a:r>
          </a:p>
          <a:p>
            <a:endParaRPr lang="en-US" sz="2000" dirty="0">
              <a:solidFill>
                <a:srgbClr val="222222"/>
              </a:solidFill>
              <a:latin typeface="Nunito Sans"/>
            </a:endParaRPr>
          </a:p>
          <a:p>
            <a:r>
              <a:rPr lang="en-US" sz="2000" b="0" i="0" dirty="0">
                <a:solidFill>
                  <a:srgbClr val="222222"/>
                </a:solidFill>
                <a:effectLst/>
                <a:latin typeface="Nunito Sans"/>
              </a:rPr>
              <a:t>“Why are you so lazy?”</a:t>
            </a:r>
          </a:p>
          <a:p>
            <a:endParaRPr lang="en-US" sz="2000" b="0" i="0" dirty="0">
              <a:solidFill>
                <a:srgbClr val="222222"/>
              </a:solidFill>
              <a:effectLst/>
              <a:latin typeface="Nunito Sans"/>
            </a:endParaRPr>
          </a:p>
          <a:p>
            <a:pPr marL="0" marR="0" indent="0" algn="l" defTabSz="457200" rtl="0" fontAlgn="auto" latinLnBrk="0" hangingPunct="0">
              <a:lnSpc>
                <a:spcPct val="100000"/>
              </a:lnSpc>
              <a:spcBef>
                <a:spcPts val="0"/>
              </a:spcBef>
              <a:spcAft>
                <a:spcPts val="0"/>
              </a:spcAft>
              <a:buClrTx/>
              <a:buSzTx/>
              <a:buFontTx/>
              <a:buNone/>
              <a:tabLst/>
            </a:pPr>
            <a:endParaRPr kumimoji="0" lang="en-PK" sz="2000" b="0" i="0" u="none" strike="noStrike" cap="none" spc="0" normalizeH="0" baseline="0" dirty="0">
              <a:ln>
                <a:noFill/>
              </a:ln>
              <a:solidFill>
                <a:srgbClr val="000000"/>
              </a:solidFill>
              <a:effectLst/>
              <a:uFillTx/>
              <a:latin typeface="+mn-lt"/>
              <a:ea typeface="+mn-ea"/>
              <a:cs typeface="+mn-cs"/>
              <a:sym typeface="Tw Cen MT"/>
            </a:endParaRPr>
          </a:p>
        </p:txBody>
      </p:sp>
    </p:spTree>
    <p:extLst>
      <p:ext uri="{BB962C8B-B14F-4D97-AF65-F5344CB8AC3E}">
        <p14:creationId xmlns:p14="http://schemas.microsoft.com/office/powerpoint/2010/main" val="26212950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txBox="1">
            <a:spLocks noGrp="1"/>
          </p:cNvSpPr>
          <p:nvPr>
            <p:ph type="title"/>
          </p:nvPr>
        </p:nvSpPr>
        <p:spPr>
          <a:prstGeom prst="rect">
            <a:avLst/>
          </a:prstGeom>
        </p:spPr>
        <p:txBody>
          <a:bodyPr/>
          <a:lstStyle/>
          <a:p>
            <a:endParaRPr/>
          </a:p>
        </p:txBody>
      </p:sp>
      <p:pic>
        <p:nvPicPr>
          <p:cNvPr id="220" name="Content Placeholder 3" descr="Content Placeholder 3"/>
          <p:cNvPicPr>
            <a:picLocks noChangeAspect="1"/>
          </p:cNvPicPr>
          <p:nvPr/>
        </p:nvPicPr>
        <p:blipFill>
          <a:blip r:embed="rId2"/>
          <a:stretch>
            <a:fillRect/>
          </a:stretch>
        </p:blipFill>
        <p:spPr>
          <a:xfrm>
            <a:off x="913775" y="618516"/>
            <a:ext cx="10364452" cy="5846678"/>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55B2AF-8D21-4955-B2FD-E8AF90134B6C}"/>
              </a:ext>
            </a:extLst>
          </p:cNvPr>
          <p:cNvSpPr>
            <a:spLocks noGrp="1"/>
          </p:cNvSpPr>
          <p:nvPr>
            <p:ph type="title"/>
          </p:nvPr>
        </p:nvSpPr>
        <p:spPr>
          <a:xfrm>
            <a:off x="914400" y="619125"/>
            <a:ext cx="10363200" cy="1595438"/>
          </a:xfrm>
        </p:spPr>
        <p:txBody>
          <a:bodyPr/>
          <a:lstStyle/>
          <a:p>
            <a:r>
              <a:rPr lang="en-US" dirty="0"/>
              <a:t>Example of AD HOMINEM Fallacy</a:t>
            </a:r>
            <a:endParaRPr lang="en-PK" dirty="0"/>
          </a:p>
        </p:txBody>
      </p:sp>
      <p:sp>
        <p:nvSpPr>
          <p:cNvPr id="5" name="TextBox 4">
            <a:extLst>
              <a:ext uri="{FF2B5EF4-FFF2-40B4-BE49-F238E27FC236}">
                <a16:creationId xmlns:a16="http://schemas.microsoft.com/office/drawing/2014/main" id="{12ED587A-E6EE-4460-9E85-D35A29E29D09}"/>
              </a:ext>
            </a:extLst>
          </p:cNvPr>
          <p:cNvSpPr txBox="1"/>
          <p:nvPr/>
        </p:nvSpPr>
        <p:spPr>
          <a:xfrm>
            <a:off x="299545" y="1970690"/>
            <a:ext cx="10673255"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b="0" i="0" dirty="0">
                <a:solidFill>
                  <a:schemeClr val="tx1"/>
                </a:solidFill>
                <a:effectLst/>
                <a:latin typeface="arial" panose="020B0604020202020204" pitchFamily="34" charset="0"/>
              </a:rPr>
              <a:t>You attacked your opponent's character or personal traits in an attempt to undermine their argument.</a:t>
            </a:r>
          </a:p>
          <a:p>
            <a:pPr marL="0" marR="0" indent="0" algn="l" defTabSz="457200" rtl="0" fontAlgn="auto" latinLnBrk="0" hangingPunct="0">
              <a:lnSpc>
                <a:spcPct val="100000"/>
              </a:lnSpc>
              <a:spcBef>
                <a:spcPts val="0"/>
              </a:spcBef>
              <a:spcAft>
                <a:spcPts val="0"/>
              </a:spcAft>
              <a:buClrTx/>
              <a:buSzTx/>
              <a:buFontTx/>
              <a:buNone/>
              <a:tabLst/>
            </a:pPr>
            <a:endParaRPr kumimoji="0" lang="en-US" sz="1800" u="none" strike="noStrike" cap="none" spc="0" normalizeH="0" baseline="0" dirty="0">
              <a:ln>
                <a:noFill/>
              </a:ln>
              <a:solidFill>
                <a:srgbClr val="4D5156"/>
              </a:solidFill>
              <a:uFillTx/>
              <a:latin typeface="arial" panose="020B0604020202020204" pitchFamily="34" charset="0"/>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endParaRPr lang="en-US" b="0" i="0" dirty="0">
              <a:solidFill>
                <a:srgbClr val="4D5156"/>
              </a:solidFill>
              <a:effectLst/>
              <a:latin typeface="arial" panose="020B0604020202020204" pitchFamily="34" charset="0"/>
            </a:endParaRPr>
          </a:p>
          <a:p>
            <a:pPr marL="0" marR="0" indent="0" algn="l" defTabSz="457200" rtl="0" fontAlgn="auto" latinLnBrk="0" hangingPunct="0">
              <a:lnSpc>
                <a:spcPct val="100000"/>
              </a:lnSpc>
              <a:spcBef>
                <a:spcPts val="0"/>
              </a:spcBef>
              <a:spcAft>
                <a:spcPts val="0"/>
              </a:spcAft>
              <a:buClrTx/>
              <a:buSzTx/>
              <a:buFontTx/>
              <a:buNone/>
              <a:tabLst/>
            </a:pPr>
            <a:r>
              <a:rPr kumimoji="0" lang="en-US" sz="1800" u="none" strike="noStrike" cap="none" spc="0" normalizeH="0" baseline="0" dirty="0">
                <a:ln>
                  <a:noFill/>
                </a:ln>
                <a:solidFill>
                  <a:schemeClr val="tx1"/>
                </a:solidFill>
                <a:uFillTx/>
                <a:latin typeface="arial" panose="020B0604020202020204" pitchFamily="34" charset="0"/>
                <a:ea typeface="+mn-ea"/>
                <a:cs typeface="+mn-cs"/>
                <a:sym typeface="Tw Cen MT"/>
              </a:rPr>
              <a:t>Example: </a:t>
            </a:r>
          </a:p>
          <a:p>
            <a:pPr marL="0" marR="0" indent="0" algn="l" defTabSz="457200" rtl="0" fontAlgn="auto" latinLnBrk="0" hangingPunct="0">
              <a:lnSpc>
                <a:spcPct val="100000"/>
              </a:lnSpc>
              <a:spcBef>
                <a:spcPts val="0"/>
              </a:spcBef>
              <a:spcAft>
                <a:spcPts val="0"/>
              </a:spcAft>
              <a:buClrTx/>
              <a:buSzTx/>
              <a:buFontTx/>
              <a:buNone/>
              <a:tabLst/>
            </a:pPr>
            <a:endParaRPr kumimoji="0" lang="en-US" sz="1800" u="none" strike="noStrike" cap="none" spc="0" normalizeH="0" baseline="0" dirty="0">
              <a:ln>
                <a:noFill/>
              </a:ln>
              <a:solidFill>
                <a:schemeClr val="tx1"/>
              </a:solidFill>
              <a:uFillTx/>
              <a:latin typeface="arial" panose="020B0604020202020204" pitchFamily="34" charset="0"/>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r>
              <a:rPr lang="en-US" b="0" i="0" dirty="0">
                <a:solidFill>
                  <a:schemeClr val="tx1"/>
                </a:solidFill>
                <a:effectLst/>
                <a:latin typeface="Arial" panose="020B0604020202020204" pitchFamily="34" charset="0"/>
              </a:rPr>
              <a:t>A: “All murderers are criminals, but a thief isn’t a murderer, and so can’t be a criminal.”</a:t>
            </a:r>
            <a:br>
              <a:rPr lang="en-US" dirty="0">
                <a:solidFill>
                  <a:schemeClr val="tx1"/>
                </a:solidFill>
              </a:rPr>
            </a:br>
            <a:r>
              <a:rPr lang="en-US" b="0" i="0" dirty="0">
                <a:solidFill>
                  <a:schemeClr val="tx1"/>
                </a:solidFill>
                <a:effectLst/>
                <a:latin typeface="Arial" panose="020B0604020202020204" pitchFamily="34" charset="0"/>
              </a:rPr>
              <a:t>B: “Well, you’re a thief and a criminal, so there goes your argument.”</a:t>
            </a:r>
          </a:p>
          <a:p>
            <a:pPr marL="0" marR="0" indent="0" algn="l" defTabSz="457200" rtl="0" fontAlgn="auto" latinLnBrk="0" hangingPunct="0">
              <a:lnSpc>
                <a:spcPct val="100000"/>
              </a:lnSpc>
              <a:spcBef>
                <a:spcPts val="0"/>
              </a:spcBef>
              <a:spcAft>
                <a:spcPts val="0"/>
              </a:spcAft>
              <a:buClrTx/>
              <a:buSzTx/>
              <a:buFontTx/>
              <a:buNone/>
              <a:tabLst/>
            </a:pPr>
            <a:endParaRPr kumimoji="0" lang="en-US" sz="1800" u="none" strike="noStrike" cap="none" spc="0" normalizeH="0" baseline="0" dirty="0">
              <a:ln>
                <a:noFill/>
              </a:ln>
              <a:solidFill>
                <a:schemeClr val="tx1"/>
              </a:solidFill>
              <a:uFillTx/>
              <a:latin typeface="Arial" panose="020B0604020202020204" pitchFamily="34" charset="0"/>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endParaRPr lang="en-US" b="0" i="0" dirty="0">
              <a:solidFill>
                <a:schemeClr val="tx1"/>
              </a:solidFill>
              <a:effectLst/>
              <a:latin typeface="Arial" panose="020B0604020202020204" pitchFamily="34" charset="0"/>
            </a:endParaRPr>
          </a:p>
          <a:p>
            <a:r>
              <a:rPr lang="en-US" b="0" i="0" dirty="0">
                <a:solidFill>
                  <a:schemeClr val="tx1"/>
                </a:solidFill>
                <a:effectLst/>
                <a:latin typeface="Univers W01"/>
              </a:rPr>
              <a:t>I was assigned a personal trainer at the Rec, and he gave me a new workout program. But I don't have any confidence in his expertise, since he has obvious trouble controlling his own appetite.</a:t>
            </a:r>
          </a:p>
          <a:p>
            <a:pPr marL="0" marR="0" indent="0" algn="l" defTabSz="4572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dirty="0">
              <a:ln>
                <a:noFill/>
              </a:ln>
              <a:solidFill>
                <a:srgbClr val="000000"/>
              </a:solidFill>
              <a:effectLst/>
              <a:uFillTx/>
              <a:latin typeface="+mn-lt"/>
              <a:ea typeface="+mn-ea"/>
              <a:cs typeface="+mn-cs"/>
              <a:sym typeface="Tw Cen MT"/>
            </a:endParaRPr>
          </a:p>
        </p:txBody>
      </p:sp>
    </p:spTree>
    <p:extLst>
      <p:ext uri="{BB962C8B-B14F-4D97-AF65-F5344CB8AC3E}">
        <p14:creationId xmlns:p14="http://schemas.microsoft.com/office/powerpoint/2010/main" val="27815206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txBox="1">
            <a:spLocks noGrp="1"/>
          </p:cNvSpPr>
          <p:nvPr>
            <p:ph type="title"/>
          </p:nvPr>
        </p:nvSpPr>
        <p:spPr>
          <a:prstGeom prst="rect">
            <a:avLst/>
          </a:prstGeom>
        </p:spPr>
        <p:txBody>
          <a:bodyPr/>
          <a:lstStyle/>
          <a:p>
            <a:endParaRPr/>
          </a:p>
        </p:txBody>
      </p:sp>
      <p:pic>
        <p:nvPicPr>
          <p:cNvPr id="223" name="Content Placeholder 3" descr="Content Placeholder 3"/>
          <p:cNvPicPr>
            <a:picLocks noChangeAspect="1"/>
          </p:cNvPicPr>
          <p:nvPr/>
        </p:nvPicPr>
        <p:blipFill>
          <a:blip r:embed="rId2"/>
          <a:stretch>
            <a:fillRect/>
          </a:stretch>
        </p:blipFill>
        <p:spPr>
          <a:xfrm>
            <a:off x="913773" y="618516"/>
            <a:ext cx="10364453" cy="575652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962E-4839-43A2-BBDE-D39B166C2E0F}"/>
              </a:ext>
            </a:extLst>
          </p:cNvPr>
          <p:cNvSpPr>
            <a:spLocks noGrp="1"/>
          </p:cNvSpPr>
          <p:nvPr>
            <p:ph type="title"/>
          </p:nvPr>
        </p:nvSpPr>
        <p:spPr/>
        <p:txBody>
          <a:bodyPr/>
          <a:lstStyle/>
          <a:p>
            <a:r>
              <a:rPr lang="en-US" dirty="0"/>
              <a:t>Example of slippery slope Fallacy</a:t>
            </a:r>
            <a:endParaRPr lang="en-PK" dirty="0"/>
          </a:p>
        </p:txBody>
      </p:sp>
      <p:sp>
        <p:nvSpPr>
          <p:cNvPr id="4" name="TextBox 3">
            <a:extLst>
              <a:ext uri="{FF2B5EF4-FFF2-40B4-BE49-F238E27FC236}">
                <a16:creationId xmlns:a16="http://schemas.microsoft.com/office/drawing/2014/main" id="{1379CD08-CA56-4F83-9DE2-D16C099FC204}"/>
              </a:ext>
            </a:extLst>
          </p:cNvPr>
          <p:cNvSpPr txBox="1"/>
          <p:nvPr/>
        </p:nvSpPr>
        <p:spPr>
          <a:xfrm>
            <a:off x="772510" y="2065283"/>
            <a:ext cx="10137228"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b="0" i="0" dirty="0">
                <a:solidFill>
                  <a:srgbClr val="333333"/>
                </a:solidFill>
                <a:effectLst/>
                <a:latin typeface="Open Sans"/>
              </a:rPr>
              <a:t>A slippery slope argument takes an initial premise and sees it through a chain of consequences until you arrive at an unacceptable, undesirable, or disastrous outcome.</a:t>
            </a:r>
          </a:p>
          <a:p>
            <a:pPr marL="0" marR="0" indent="0" algn="l" defTabSz="457200" rtl="0" fontAlgn="auto" latinLnBrk="0" hangingPunct="0">
              <a:lnSpc>
                <a:spcPct val="100000"/>
              </a:lnSpc>
              <a:spcBef>
                <a:spcPts val="0"/>
              </a:spcBef>
              <a:spcAft>
                <a:spcPts val="0"/>
              </a:spcAft>
              <a:buClrTx/>
              <a:buSzTx/>
              <a:buFontTx/>
              <a:buNone/>
              <a:tabLst/>
            </a:pPr>
            <a:endParaRPr kumimoji="0" lang="en-US" sz="1800" u="none" strike="noStrike" cap="none" spc="0" normalizeH="0" baseline="0" dirty="0">
              <a:ln>
                <a:noFill/>
              </a:ln>
              <a:solidFill>
                <a:srgbClr val="333333"/>
              </a:solidFill>
              <a:uFillTx/>
              <a:latin typeface="Open Sans"/>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endParaRPr lang="en-US" b="0" i="0" dirty="0">
              <a:solidFill>
                <a:srgbClr val="333333"/>
              </a:solidFill>
              <a:effectLst/>
              <a:latin typeface="Open Sans"/>
            </a:endParaRPr>
          </a:p>
          <a:p>
            <a:pPr marL="0" marR="0" indent="0" algn="l" defTabSz="457200" rtl="0" fontAlgn="auto" latinLnBrk="0" hangingPunct="0">
              <a:lnSpc>
                <a:spcPct val="100000"/>
              </a:lnSpc>
              <a:spcBef>
                <a:spcPts val="0"/>
              </a:spcBef>
              <a:spcAft>
                <a:spcPts val="0"/>
              </a:spcAft>
              <a:buClrTx/>
              <a:buSzTx/>
              <a:buFontTx/>
              <a:buNone/>
              <a:tabLst/>
            </a:pPr>
            <a:r>
              <a:rPr kumimoji="0" lang="en-US" sz="1800" u="none" strike="noStrike" cap="none" spc="0" normalizeH="0" baseline="0" dirty="0">
                <a:ln>
                  <a:noFill/>
                </a:ln>
                <a:solidFill>
                  <a:srgbClr val="333333"/>
                </a:solidFill>
                <a:uFillTx/>
                <a:latin typeface="Open Sans"/>
                <a:ea typeface="+mn-ea"/>
                <a:cs typeface="+mn-cs"/>
                <a:sym typeface="Tw Cen MT"/>
              </a:rPr>
              <a:t>Example:</a:t>
            </a:r>
          </a:p>
          <a:p>
            <a:pPr algn="l">
              <a:buFont typeface="Arial" panose="020B0604020202020204" pitchFamily="34" charset="0"/>
              <a:buChar char="•"/>
            </a:pPr>
            <a:r>
              <a:rPr lang="en-US" b="0" i="0" dirty="0">
                <a:solidFill>
                  <a:srgbClr val="333333"/>
                </a:solidFill>
                <a:effectLst/>
                <a:latin typeface="Open Sans"/>
              </a:rPr>
              <a:t>If you don't do your homework, you'll fail the class.</a:t>
            </a:r>
          </a:p>
          <a:p>
            <a:pPr algn="l">
              <a:buFont typeface="Arial" panose="020B0604020202020204" pitchFamily="34" charset="0"/>
              <a:buChar char="•"/>
            </a:pPr>
            <a:r>
              <a:rPr lang="en-US" b="0" i="0" dirty="0">
                <a:solidFill>
                  <a:srgbClr val="333333"/>
                </a:solidFill>
                <a:effectLst/>
                <a:latin typeface="Open Sans"/>
              </a:rPr>
              <a:t>If you fail this class, you won't graduate from school.</a:t>
            </a:r>
          </a:p>
          <a:p>
            <a:pPr algn="l">
              <a:buFont typeface="Arial" panose="020B0604020202020204" pitchFamily="34" charset="0"/>
              <a:buChar char="•"/>
            </a:pPr>
            <a:r>
              <a:rPr lang="en-US" b="0" i="0" dirty="0">
                <a:solidFill>
                  <a:srgbClr val="333333"/>
                </a:solidFill>
                <a:effectLst/>
                <a:latin typeface="Open Sans"/>
              </a:rPr>
              <a:t>If you don't graduate, you won't get into college.</a:t>
            </a:r>
          </a:p>
          <a:p>
            <a:pPr algn="l">
              <a:buFont typeface="Arial" panose="020B0604020202020204" pitchFamily="34" charset="0"/>
              <a:buChar char="•"/>
            </a:pPr>
            <a:r>
              <a:rPr lang="en-US" b="0" i="0" dirty="0">
                <a:solidFill>
                  <a:srgbClr val="333333"/>
                </a:solidFill>
                <a:effectLst/>
                <a:latin typeface="Open Sans"/>
              </a:rPr>
              <a:t>If you don't attend a good college, you won't get a good job.</a:t>
            </a:r>
          </a:p>
          <a:p>
            <a:pPr algn="l">
              <a:buFont typeface="Arial" panose="020B0604020202020204" pitchFamily="34" charset="0"/>
              <a:buChar char="•"/>
            </a:pPr>
            <a:r>
              <a:rPr lang="en-US" b="0" i="0" dirty="0">
                <a:solidFill>
                  <a:srgbClr val="333333"/>
                </a:solidFill>
                <a:effectLst/>
                <a:latin typeface="Open Sans"/>
              </a:rPr>
              <a:t>If you don't get a good job, you'll be poor and homeless.</a:t>
            </a:r>
          </a:p>
          <a:p>
            <a:pPr algn="l">
              <a:buFont typeface="Arial" panose="020B0604020202020204" pitchFamily="34" charset="0"/>
              <a:buChar char="•"/>
            </a:pPr>
            <a:r>
              <a:rPr lang="en-US" b="0" i="0" dirty="0">
                <a:solidFill>
                  <a:srgbClr val="333333"/>
                </a:solidFill>
                <a:effectLst/>
                <a:latin typeface="Open Sans"/>
              </a:rPr>
              <a:t>You don't want to be poor and homeless, do you?</a:t>
            </a:r>
          </a:p>
          <a:p>
            <a:pPr marL="0" marR="0" indent="0" algn="l" defTabSz="4572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dirty="0">
              <a:ln>
                <a:noFill/>
              </a:ln>
              <a:solidFill>
                <a:srgbClr val="000000"/>
              </a:solidFill>
              <a:effectLst/>
              <a:uFillTx/>
              <a:latin typeface="+mn-lt"/>
              <a:ea typeface="+mn-ea"/>
              <a:cs typeface="+mn-cs"/>
              <a:sym typeface="Tw Cen MT"/>
            </a:endParaRPr>
          </a:p>
        </p:txBody>
      </p:sp>
    </p:spTree>
    <p:extLst>
      <p:ext uri="{BB962C8B-B14F-4D97-AF65-F5344CB8AC3E}">
        <p14:creationId xmlns:p14="http://schemas.microsoft.com/office/powerpoint/2010/main" val="25961868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prstGeom prst="rect">
            <a:avLst/>
          </a:prstGeom>
        </p:spPr>
        <p:txBody>
          <a:bodyPr/>
          <a:lstStyle/>
          <a:p>
            <a:r>
              <a:t>Learning Objectives</a:t>
            </a:r>
          </a:p>
        </p:txBody>
      </p:sp>
      <p:sp>
        <p:nvSpPr>
          <p:cNvPr id="192" name="Content Placeholder 2"/>
          <p:cNvSpPr txBox="1">
            <a:spLocks noGrp="1"/>
          </p:cNvSpPr>
          <p:nvPr>
            <p:ph type="body" idx="1"/>
          </p:nvPr>
        </p:nvSpPr>
        <p:spPr>
          <a:xfrm>
            <a:off x="913773" y="2367091"/>
            <a:ext cx="10363828" cy="3424108"/>
          </a:xfrm>
          <a:prstGeom prst="rect">
            <a:avLst/>
          </a:prstGeom>
        </p:spPr>
        <p:txBody>
          <a:bodyPr/>
          <a:lstStyle/>
          <a:p>
            <a:r>
              <a:t>know what are logical fallacies</a:t>
            </a:r>
          </a:p>
          <a:p>
            <a:r>
              <a:t>Identify the top 10 logical fallacies </a:t>
            </a:r>
          </a:p>
          <a:p>
            <a:r>
              <a:t>Isolate the use of the effective Appeal </a:t>
            </a:r>
          </a:p>
          <a:p>
            <a:r>
              <a:t>Share and Relate </a:t>
            </a:r>
          </a:p>
        </p:txBody>
      </p:sp>
      <p:pic>
        <p:nvPicPr>
          <p:cNvPr id="193" name="Picture 3" descr="Picture 3"/>
          <p:cNvPicPr>
            <a:picLocks noChangeAspect="1"/>
          </p:cNvPicPr>
          <p:nvPr/>
        </p:nvPicPr>
        <p:blipFill>
          <a:blip r:embed="rId2"/>
          <a:stretch>
            <a:fillRect/>
          </a:stretch>
        </p:blipFill>
        <p:spPr>
          <a:xfrm>
            <a:off x="6320118" y="2070847"/>
            <a:ext cx="5123329" cy="3415554"/>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itle 1"/>
          <p:cNvSpPr txBox="1">
            <a:spLocks noGrp="1"/>
          </p:cNvSpPr>
          <p:nvPr>
            <p:ph type="title"/>
          </p:nvPr>
        </p:nvSpPr>
        <p:spPr>
          <a:prstGeom prst="rect">
            <a:avLst/>
          </a:prstGeom>
        </p:spPr>
        <p:txBody>
          <a:bodyPr/>
          <a:lstStyle/>
          <a:p>
            <a:endParaRPr/>
          </a:p>
        </p:txBody>
      </p:sp>
      <p:pic>
        <p:nvPicPr>
          <p:cNvPr id="226" name="Content Placeholder 3" descr="Content Placeholder 3"/>
          <p:cNvPicPr>
            <a:picLocks noChangeAspect="1"/>
          </p:cNvPicPr>
          <p:nvPr/>
        </p:nvPicPr>
        <p:blipFill>
          <a:blip r:embed="rId2"/>
          <a:stretch>
            <a:fillRect/>
          </a:stretch>
        </p:blipFill>
        <p:spPr>
          <a:xfrm>
            <a:off x="913773" y="618516"/>
            <a:ext cx="10364453" cy="5769406"/>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DABF-0698-4EF5-B4BF-F72282A87803}"/>
              </a:ext>
            </a:extLst>
          </p:cNvPr>
          <p:cNvSpPr>
            <a:spLocks noGrp="1"/>
          </p:cNvSpPr>
          <p:nvPr>
            <p:ph type="title"/>
          </p:nvPr>
        </p:nvSpPr>
        <p:spPr/>
        <p:txBody>
          <a:bodyPr/>
          <a:lstStyle/>
          <a:p>
            <a:r>
              <a:rPr lang="en-US" dirty="0"/>
              <a:t>Example of Ambiguity Fallacy</a:t>
            </a:r>
            <a:endParaRPr lang="en-PK" dirty="0"/>
          </a:p>
        </p:txBody>
      </p:sp>
      <p:sp>
        <p:nvSpPr>
          <p:cNvPr id="6" name="TextBox 5">
            <a:extLst>
              <a:ext uri="{FF2B5EF4-FFF2-40B4-BE49-F238E27FC236}">
                <a16:creationId xmlns:a16="http://schemas.microsoft.com/office/drawing/2014/main" id="{B863EB5E-44A8-49EA-894C-C23DEE6463B4}"/>
              </a:ext>
            </a:extLst>
          </p:cNvPr>
          <p:cNvSpPr txBox="1"/>
          <p:nvPr/>
        </p:nvSpPr>
        <p:spPr>
          <a:xfrm>
            <a:off x="304800" y="2065283"/>
            <a:ext cx="118872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w Cen MT"/>
              </a:rPr>
              <a:t> The ambiguity in question arises directly from the poor grammatical structure in a sentence. </a:t>
            </a:r>
          </a:p>
          <a:p>
            <a:pPr marL="0" marR="0" indent="0" algn="l" defTabSz="457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w Cen MT"/>
              </a:rPr>
              <a:t>The fallacy occurs when a bad argument relies on the grammatical ambiguity to sound strong and logical.</a:t>
            </a:r>
          </a:p>
          <a:p>
            <a:pPr marL="0" marR="0" indent="0" algn="l" defTabSz="457200" rtl="0" fontAlgn="auto" latinLnBrk="0" hangingPunct="0">
              <a:lnSpc>
                <a:spcPct val="100000"/>
              </a:lnSpc>
              <a:spcBef>
                <a:spcPts val="0"/>
              </a:spcBef>
              <a:spcAft>
                <a:spcPts val="0"/>
              </a:spcAft>
              <a:buClrTx/>
              <a:buSzTx/>
              <a:buFontTx/>
              <a:buNone/>
              <a:tabLst/>
            </a:pPr>
            <a:endParaRPr lang="en-US" sz="2000" dirty="0"/>
          </a:p>
          <a:p>
            <a:pPr marL="0" marR="0" indent="0" algn="l" defTabSz="457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mn-lt"/>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w Cen MT"/>
              </a:rPr>
              <a:t>Example: It is said that we have a good understanding of our universe.  Therefore, we know exactly how it began and exactly when.</a:t>
            </a:r>
          </a:p>
          <a:p>
            <a:pPr marL="0" marR="0" indent="0" algn="l" defTabSz="457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mn-lt"/>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mn-lt"/>
                <a:ea typeface="+mn-ea"/>
                <a:cs typeface="+mn-cs"/>
                <a:sym typeface="Tw Cen MT"/>
              </a:rPr>
              <a:t>Explanation: The ambiguity here is what exactly “good understanding” means.  The conclusion assumes a much better understanding than is suggested in the premise; therefore, we have the ambiguity fallacy.</a:t>
            </a:r>
          </a:p>
          <a:p>
            <a:endParaRPr lang="en-US" sz="2000" dirty="0"/>
          </a:p>
          <a:p>
            <a:r>
              <a:rPr lang="en-US" sz="2000">
                <a:highlight>
                  <a:srgbClr val="FFFF00"/>
                </a:highlight>
              </a:rPr>
              <a:t>A feather is light.</a:t>
            </a:r>
            <a:r>
              <a:rPr lang="en-US" sz="2000" dirty="0"/>
              <a:t> </a:t>
            </a:r>
            <a:r>
              <a:rPr lang="en-US" sz="2000">
                <a:highlight>
                  <a:srgbClr val="00FFFF"/>
                </a:highlight>
              </a:rPr>
              <a:t>And light cannot be dark.</a:t>
            </a:r>
          </a:p>
          <a:p>
            <a:r>
              <a:rPr lang="en-US" sz="2000"/>
              <a:t>So, feather cannot be dark.</a:t>
            </a:r>
            <a:endParaRPr lang="en-US" sz="2000" dirty="0"/>
          </a:p>
        </p:txBody>
      </p:sp>
    </p:spTree>
    <p:extLst>
      <p:ext uri="{BB962C8B-B14F-4D97-AF65-F5344CB8AC3E}">
        <p14:creationId xmlns:p14="http://schemas.microsoft.com/office/powerpoint/2010/main" val="364983875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itle 1"/>
          <p:cNvSpPr txBox="1">
            <a:spLocks noGrp="1"/>
          </p:cNvSpPr>
          <p:nvPr>
            <p:ph type="title"/>
          </p:nvPr>
        </p:nvSpPr>
        <p:spPr>
          <a:prstGeom prst="rect">
            <a:avLst/>
          </a:prstGeom>
        </p:spPr>
        <p:txBody>
          <a:bodyPr/>
          <a:lstStyle/>
          <a:p>
            <a:endParaRPr/>
          </a:p>
        </p:txBody>
      </p:sp>
      <p:pic>
        <p:nvPicPr>
          <p:cNvPr id="229" name="Content Placeholder 3" descr="Content Placeholder 3"/>
          <p:cNvPicPr>
            <a:picLocks noChangeAspect="1"/>
          </p:cNvPicPr>
          <p:nvPr/>
        </p:nvPicPr>
        <p:blipFill>
          <a:blip r:embed="rId2"/>
          <a:stretch>
            <a:fillRect/>
          </a:stretch>
        </p:blipFill>
        <p:spPr>
          <a:xfrm>
            <a:off x="913773" y="618516"/>
            <a:ext cx="10364453" cy="573077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5AAD69-5624-4ECA-9F55-29DB761B9590}"/>
              </a:ext>
            </a:extLst>
          </p:cNvPr>
          <p:cNvSpPr>
            <a:spLocks noGrp="1"/>
          </p:cNvSpPr>
          <p:nvPr>
            <p:ph type="title"/>
          </p:nvPr>
        </p:nvSpPr>
        <p:spPr>
          <a:xfrm>
            <a:off x="914400" y="619125"/>
            <a:ext cx="10363200" cy="1595438"/>
          </a:xfrm>
        </p:spPr>
        <p:txBody>
          <a:bodyPr/>
          <a:lstStyle/>
          <a:p>
            <a:r>
              <a:rPr lang="en-US" dirty="0"/>
              <a:t>Example of Appeal to emotion Fallacy</a:t>
            </a:r>
            <a:endParaRPr lang="en-PK" dirty="0"/>
          </a:p>
        </p:txBody>
      </p:sp>
      <p:sp>
        <p:nvSpPr>
          <p:cNvPr id="5" name="TextBox 4">
            <a:extLst>
              <a:ext uri="{FF2B5EF4-FFF2-40B4-BE49-F238E27FC236}">
                <a16:creationId xmlns:a16="http://schemas.microsoft.com/office/drawing/2014/main" id="{D9B91208-F710-45CC-8DDE-AA35D004C51A}"/>
              </a:ext>
            </a:extLst>
          </p:cNvPr>
          <p:cNvSpPr txBox="1"/>
          <p:nvPr/>
        </p:nvSpPr>
        <p:spPr>
          <a:xfrm>
            <a:off x="614855" y="2002221"/>
            <a:ext cx="10484069" cy="3477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i="0" dirty="0">
                <a:solidFill>
                  <a:srgbClr val="202124"/>
                </a:solidFill>
                <a:effectLst/>
                <a:latin typeface="arial" panose="020B0604020202020204" pitchFamily="34" charset="0"/>
              </a:rPr>
              <a:t>An appeal to emotion is a specific type of fallacy in which one manipulates another's emotions to win an argument.</a:t>
            </a:r>
          </a:p>
          <a:p>
            <a:pPr marL="0" marR="0" indent="0" algn="l" defTabSz="457200" rtl="0" fontAlgn="auto" latinLnBrk="0" hangingPunct="0">
              <a:lnSpc>
                <a:spcPct val="100000"/>
              </a:lnSpc>
              <a:spcBef>
                <a:spcPts val="0"/>
              </a:spcBef>
              <a:spcAft>
                <a:spcPts val="0"/>
              </a:spcAft>
              <a:buClrTx/>
              <a:buSzTx/>
              <a:buFontTx/>
              <a:buNone/>
              <a:tabLst/>
            </a:pPr>
            <a:endParaRPr kumimoji="0" lang="en-US" sz="2000" u="none" strike="noStrike" cap="none" spc="0" normalizeH="0" baseline="0" dirty="0">
              <a:ln>
                <a:noFill/>
              </a:ln>
              <a:solidFill>
                <a:srgbClr val="202124"/>
              </a:solidFill>
              <a:uFillTx/>
              <a:latin typeface="arial" panose="020B0604020202020204" pitchFamily="34" charset="0"/>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r>
              <a:rPr lang="en-US" sz="2000" b="0" i="0" dirty="0">
                <a:solidFill>
                  <a:srgbClr val="333333"/>
                </a:solidFill>
                <a:effectLst/>
                <a:latin typeface="Montserrat-Regular"/>
              </a:rPr>
              <a:t>Example: </a:t>
            </a:r>
          </a:p>
          <a:p>
            <a:pPr marL="0" marR="0" indent="0" algn="l" defTabSz="457200" rtl="0" fontAlgn="auto" latinLnBrk="0" hangingPunct="0">
              <a:lnSpc>
                <a:spcPct val="100000"/>
              </a:lnSpc>
              <a:spcBef>
                <a:spcPts val="0"/>
              </a:spcBef>
              <a:spcAft>
                <a:spcPts val="0"/>
              </a:spcAft>
              <a:buClrTx/>
              <a:buSzTx/>
              <a:buFontTx/>
              <a:buNone/>
              <a:tabLst/>
            </a:pPr>
            <a:endParaRPr lang="en-US" sz="2000" dirty="0">
              <a:solidFill>
                <a:srgbClr val="333333"/>
              </a:solidFill>
              <a:latin typeface="Montserrat-Regular"/>
            </a:endParaRPr>
          </a:p>
          <a:p>
            <a:pPr marL="0" marR="0" indent="0" algn="l" defTabSz="457200" rtl="0" fontAlgn="auto" latinLnBrk="0" hangingPunct="0">
              <a:lnSpc>
                <a:spcPct val="100000"/>
              </a:lnSpc>
              <a:spcBef>
                <a:spcPts val="0"/>
              </a:spcBef>
              <a:spcAft>
                <a:spcPts val="0"/>
              </a:spcAft>
              <a:buClrTx/>
              <a:buSzTx/>
              <a:buFontTx/>
              <a:buNone/>
              <a:tabLst/>
            </a:pPr>
            <a:r>
              <a:rPr lang="en-US" sz="2000" b="0" i="0" dirty="0">
                <a:solidFill>
                  <a:srgbClr val="333333"/>
                </a:solidFill>
                <a:effectLst/>
                <a:latin typeface="Montserrat-Regular"/>
              </a:rPr>
              <a:t>Grocery store commercial that shows a happy family sitting around the table at Eid while having their products. </a:t>
            </a:r>
          </a:p>
          <a:p>
            <a:pPr marL="0" marR="0" indent="0" algn="l" defTabSz="457200" rtl="0" fontAlgn="auto" latinLnBrk="0" hangingPunct="0">
              <a:lnSpc>
                <a:spcPct val="100000"/>
              </a:lnSpc>
              <a:spcBef>
                <a:spcPts val="0"/>
              </a:spcBef>
              <a:spcAft>
                <a:spcPts val="0"/>
              </a:spcAft>
              <a:buClrTx/>
              <a:buSzTx/>
              <a:buFontTx/>
              <a:buNone/>
              <a:tabLst/>
            </a:pPr>
            <a:endParaRPr kumimoji="0" lang="en-US" sz="2000" u="none" strike="noStrike" cap="none" spc="0" normalizeH="0" baseline="0" dirty="0">
              <a:ln>
                <a:noFill/>
              </a:ln>
              <a:solidFill>
                <a:srgbClr val="333333"/>
              </a:solidFill>
              <a:uFillTx/>
              <a:latin typeface="Montserrat-Regular"/>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endParaRPr lang="en-US" sz="2000" i="0" dirty="0">
              <a:solidFill>
                <a:srgbClr val="333333"/>
              </a:solidFill>
              <a:effectLst/>
              <a:latin typeface="Montserrat-Regular"/>
            </a:endParaRPr>
          </a:p>
          <a:p>
            <a:pPr marL="0" marR="0" indent="0" algn="l" defTabSz="457200" rtl="0" fontAlgn="auto" latinLnBrk="0" hangingPunct="0">
              <a:lnSpc>
                <a:spcPct val="100000"/>
              </a:lnSpc>
              <a:spcBef>
                <a:spcPts val="0"/>
              </a:spcBef>
              <a:spcAft>
                <a:spcPts val="0"/>
              </a:spcAft>
              <a:buClrTx/>
              <a:buSzTx/>
              <a:buFontTx/>
              <a:buNone/>
              <a:tabLst/>
            </a:pPr>
            <a:r>
              <a:rPr lang="en-US" sz="2000" b="0" i="0" dirty="0">
                <a:solidFill>
                  <a:srgbClr val="333333"/>
                </a:solidFill>
                <a:effectLst/>
                <a:latin typeface="Montserrat-Regular"/>
              </a:rPr>
              <a:t>A principal who talks with his faculty about doing the right things to support students just before he asks for a volunteer to lead the after-school science club.</a:t>
            </a:r>
            <a:endParaRPr kumimoji="0" lang="en-PK" sz="2000" i="0" u="none" strike="noStrike" cap="none" spc="0" normalizeH="0" baseline="0" dirty="0">
              <a:ln>
                <a:noFill/>
              </a:ln>
              <a:solidFill>
                <a:srgbClr val="000000"/>
              </a:solidFill>
              <a:effectLst/>
              <a:uFillTx/>
              <a:latin typeface="+mn-lt"/>
              <a:ea typeface="+mn-ea"/>
              <a:cs typeface="+mn-cs"/>
              <a:sym typeface="Tw Cen MT"/>
            </a:endParaRPr>
          </a:p>
        </p:txBody>
      </p:sp>
    </p:spTree>
    <p:extLst>
      <p:ext uri="{BB962C8B-B14F-4D97-AF65-F5344CB8AC3E}">
        <p14:creationId xmlns:p14="http://schemas.microsoft.com/office/powerpoint/2010/main" val="278804080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prstGeom prst="rect">
            <a:avLst/>
          </a:prstGeom>
        </p:spPr>
        <p:txBody>
          <a:bodyPr/>
          <a:lstStyle/>
          <a:p>
            <a:r>
              <a:t>Logical Fallacies in Ads / Videos </a:t>
            </a:r>
          </a:p>
        </p:txBody>
      </p:sp>
      <p:sp>
        <p:nvSpPr>
          <p:cNvPr id="232" name="Content Placeholder 2"/>
          <p:cNvSpPr txBox="1">
            <a:spLocks noGrp="1"/>
          </p:cNvSpPr>
          <p:nvPr>
            <p:ph type="body" idx="1"/>
          </p:nvPr>
        </p:nvSpPr>
        <p:spPr>
          <a:xfrm>
            <a:off x="913773" y="2367091"/>
            <a:ext cx="10363828" cy="3424108"/>
          </a:xfrm>
          <a:prstGeom prst="rect">
            <a:avLst/>
          </a:prstGeom>
        </p:spPr>
        <p:txBody>
          <a:bodyPr/>
          <a:lstStyle/>
          <a:p>
            <a:r>
              <a:rPr u="sng">
                <a:solidFill>
                  <a:srgbClr val="56BCFE"/>
                </a:solidFill>
                <a:uFill>
                  <a:solidFill>
                    <a:srgbClr val="56BCFE"/>
                  </a:solidFill>
                </a:uFill>
                <a:hlinkClick r:id="rId2"/>
              </a:rPr>
              <a:t>https://youtu.be/eOVHypzwf0U</a:t>
            </a:r>
          </a:p>
          <a:p>
            <a:r>
              <a:rPr u="sng">
                <a:solidFill>
                  <a:srgbClr val="56BCFE"/>
                </a:solidFill>
                <a:uFill>
                  <a:solidFill>
                    <a:srgbClr val="56BCFE"/>
                  </a:solidFill>
                </a:uFill>
                <a:hlinkClick r:id="rId3"/>
              </a:rPr>
              <a:t>https://youtu.be/Zg5stnNn0_U</a:t>
            </a:r>
          </a:p>
          <a:p>
            <a:r>
              <a:rPr u="sng">
                <a:solidFill>
                  <a:srgbClr val="56BCFE"/>
                </a:solidFill>
                <a:uFill>
                  <a:solidFill>
                    <a:srgbClr val="56BCFE"/>
                  </a:solidFill>
                </a:uFill>
                <a:hlinkClick r:id="rId4"/>
              </a:rPr>
              <a:t>https://youtu.be/qGVMqHtNdXI</a:t>
            </a:r>
          </a:p>
          <a:p>
            <a:r>
              <a:rPr u="sng">
                <a:solidFill>
                  <a:srgbClr val="56BCFE"/>
                </a:solidFill>
                <a:uFill>
                  <a:solidFill>
                    <a:srgbClr val="56BCFE"/>
                  </a:solidFill>
                </a:uFill>
                <a:hlinkClick r:id="rId5"/>
              </a:rPr>
              <a:t>https://youtu.be/maPB_KMmMJU</a:t>
            </a:r>
          </a:p>
          <a:p>
            <a:r>
              <a:rPr u="sng">
                <a:solidFill>
                  <a:srgbClr val="56BCFE"/>
                </a:solidFill>
                <a:uFill>
                  <a:solidFill>
                    <a:srgbClr val="56BCFE"/>
                  </a:solidFill>
                </a:uFill>
                <a:hlinkClick r:id="rId6"/>
              </a:rPr>
              <a:t>https://youtu.be/ziZidVO3L8U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Picture 3" descr="Picture 3"/>
          <p:cNvPicPr>
            <a:picLocks noChangeAspect="1"/>
          </p:cNvPicPr>
          <p:nvPr/>
        </p:nvPicPr>
        <p:blipFill>
          <a:blip r:embed="rId2"/>
          <a:stretch>
            <a:fillRect/>
          </a:stretch>
        </p:blipFill>
        <p:spPr>
          <a:xfrm>
            <a:off x="5454869" y="2058676"/>
            <a:ext cx="6737131" cy="4781523"/>
          </a:xfrm>
          <a:prstGeom prst="rect">
            <a:avLst/>
          </a:prstGeom>
          <a:ln w="12700">
            <a:miter lim="400000"/>
          </a:ln>
        </p:spPr>
      </p:pic>
      <p:sp>
        <p:nvSpPr>
          <p:cNvPr id="2" name="TextBox 1">
            <a:extLst>
              <a:ext uri="{FF2B5EF4-FFF2-40B4-BE49-F238E27FC236}">
                <a16:creationId xmlns:a16="http://schemas.microsoft.com/office/drawing/2014/main" id="{10E0EF6B-7847-4C54-8E66-FC89176ABD03}"/>
              </a:ext>
            </a:extLst>
          </p:cNvPr>
          <p:cNvSpPr txBox="1"/>
          <p:nvPr/>
        </p:nvSpPr>
        <p:spPr>
          <a:xfrm>
            <a:off x="1229710" y="788276"/>
            <a:ext cx="993227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Tw Cen MT"/>
              </a:rPr>
              <a:t>A logical fallacy is an error in reasoning that renders an argument invalid.</a:t>
            </a:r>
            <a:endParaRPr kumimoji="0" lang="en-PK" sz="2800" b="0" i="0" u="none" strike="noStrike" cap="none" spc="0" normalizeH="0" baseline="0" dirty="0">
              <a:ln>
                <a:noFill/>
              </a:ln>
              <a:solidFill>
                <a:srgbClr val="000000"/>
              </a:solidFill>
              <a:effectLst/>
              <a:uFillTx/>
              <a:latin typeface="+mn-lt"/>
              <a:ea typeface="+mn-ea"/>
              <a:cs typeface="+mn-cs"/>
              <a:sym typeface="Tw Cen MT"/>
            </a:endParaRPr>
          </a:p>
        </p:txBody>
      </p:sp>
      <p:sp>
        <p:nvSpPr>
          <p:cNvPr id="7" name="TextBox 6">
            <a:extLst>
              <a:ext uri="{FF2B5EF4-FFF2-40B4-BE49-F238E27FC236}">
                <a16:creationId xmlns:a16="http://schemas.microsoft.com/office/drawing/2014/main" id="{DE1D919F-949D-4D08-83F9-E42A5E781E14}"/>
              </a:ext>
            </a:extLst>
          </p:cNvPr>
          <p:cNvSpPr txBox="1"/>
          <p:nvPr/>
        </p:nvSpPr>
        <p:spPr>
          <a:xfrm>
            <a:off x="0" y="2478603"/>
            <a:ext cx="5312979"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0" i="0" dirty="0">
                <a:solidFill>
                  <a:srgbClr val="282828"/>
                </a:solidFill>
                <a:effectLst/>
                <a:latin typeface="Georgia" panose="02040502050405020303" pitchFamily="18" charset="0"/>
              </a:rPr>
              <a:t>All Logical Fallacies are arguments in which a conclusion does not follow logically from what preceded it.</a:t>
            </a:r>
          </a:p>
          <a:p>
            <a:pPr marL="285750" indent="-285750">
              <a:buFont typeface="Arial" panose="020B0604020202020204" pitchFamily="34" charset="0"/>
              <a:buChar char="•"/>
            </a:pPr>
            <a:endParaRPr lang="en-US" dirty="0">
              <a:solidFill>
                <a:srgbClr val="282828"/>
              </a:solidFill>
              <a:latin typeface="Georgia" panose="02040502050405020303" pitchFamily="18" charset="0"/>
            </a:endParaRPr>
          </a:p>
          <a:p>
            <a:pPr marL="285750" indent="-285750">
              <a:buFont typeface="Arial" panose="020B0604020202020204" pitchFamily="34" charset="0"/>
              <a:buChar char="•"/>
            </a:pPr>
            <a:endParaRPr lang="en-US" b="0" i="0" dirty="0">
              <a:solidFill>
                <a:srgbClr val="282828"/>
              </a:solidFill>
              <a:effectLst/>
              <a:latin typeface="Georgia" panose="02040502050405020303" pitchFamily="18" charset="0"/>
            </a:endParaRPr>
          </a:p>
          <a:p>
            <a:pPr marL="285750" indent="-285750">
              <a:buFont typeface="Arial" panose="020B0604020202020204" pitchFamily="34" charset="0"/>
              <a:buChar char="•"/>
            </a:pPr>
            <a:r>
              <a:rPr lang="en-US" b="0" i="0" dirty="0">
                <a:solidFill>
                  <a:srgbClr val="282828"/>
                </a:solidFill>
                <a:effectLst/>
                <a:latin typeface="Georgia" panose="02040502050405020303" pitchFamily="18" charset="0"/>
              </a:rPr>
              <a:t>Logical fallacies are unsubstantiated assertions that are often delivered with a conviction that makes them sound as though they are proven facts</a:t>
            </a:r>
            <a:endParaRPr lang="en-PK"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prstGeom prst="rect">
            <a:avLst/>
          </a:prstGeom>
        </p:spPr>
        <p:txBody>
          <a:bodyPr/>
          <a:lstStyle/>
          <a:p>
            <a:endParaRPr/>
          </a:p>
        </p:txBody>
      </p:sp>
      <p:pic>
        <p:nvPicPr>
          <p:cNvPr id="200" name="Content Placeholder 3" descr="Content Placeholder 3"/>
          <p:cNvPicPr>
            <a:picLocks noChangeAspect="1"/>
          </p:cNvPicPr>
          <p:nvPr/>
        </p:nvPicPr>
        <p:blipFill>
          <a:blip r:embed="rId2"/>
          <a:stretch>
            <a:fillRect/>
          </a:stretch>
        </p:blipFill>
        <p:spPr>
          <a:xfrm>
            <a:off x="3917532" y="2366963"/>
            <a:ext cx="4356934" cy="3424238"/>
          </a:xfrm>
          <a:prstGeom prst="rect">
            <a:avLst/>
          </a:prstGeom>
          <a:ln w="12700">
            <a:miter lim="400000"/>
          </a:ln>
        </p:spPr>
      </p:pic>
      <p:pic>
        <p:nvPicPr>
          <p:cNvPr id="201" name="Picture 4" descr="Picture 4"/>
          <p:cNvPicPr>
            <a:picLocks noChangeAspect="1"/>
          </p:cNvPicPr>
          <p:nvPr/>
        </p:nvPicPr>
        <p:blipFill>
          <a:blip r:embed="rId3"/>
          <a:stretch>
            <a:fillRect/>
          </a:stretch>
        </p:blipFill>
        <p:spPr>
          <a:xfrm>
            <a:off x="4817250" y="2778899"/>
            <a:ext cx="2857501" cy="1600201"/>
          </a:xfrm>
          <a:prstGeom prst="rect">
            <a:avLst/>
          </a:prstGeom>
          <a:ln w="12700">
            <a:miter lim="400000"/>
          </a:ln>
        </p:spPr>
      </p:pic>
      <p:pic>
        <p:nvPicPr>
          <p:cNvPr id="202" name="Picture 5" descr="Picture 5"/>
          <p:cNvPicPr>
            <a:picLocks noChangeAspect="1"/>
          </p:cNvPicPr>
          <p:nvPr/>
        </p:nvPicPr>
        <p:blipFill>
          <a:blip r:embed="rId4"/>
          <a:stretch>
            <a:fillRect/>
          </a:stretch>
        </p:blipFill>
        <p:spPr>
          <a:xfrm>
            <a:off x="913775" y="618516"/>
            <a:ext cx="10364452" cy="587243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0E48-56A4-4700-9A51-EE28AA61F8B0}"/>
              </a:ext>
            </a:extLst>
          </p:cNvPr>
          <p:cNvSpPr>
            <a:spLocks noGrp="1"/>
          </p:cNvSpPr>
          <p:nvPr>
            <p:ph type="title"/>
          </p:nvPr>
        </p:nvSpPr>
        <p:spPr/>
        <p:txBody>
          <a:bodyPr/>
          <a:lstStyle/>
          <a:p>
            <a:r>
              <a:rPr lang="en-US" dirty="0"/>
              <a:t>Example of Strawman Fallacy</a:t>
            </a:r>
            <a:endParaRPr lang="en-PK" dirty="0"/>
          </a:p>
        </p:txBody>
      </p:sp>
      <p:sp>
        <p:nvSpPr>
          <p:cNvPr id="4" name="TextBox 3">
            <a:extLst>
              <a:ext uri="{FF2B5EF4-FFF2-40B4-BE49-F238E27FC236}">
                <a16:creationId xmlns:a16="http://schemas.microsoft.com/office/drawing/2014/main" id="{4E480AEB-5056-430B-82DD-9362262EE824}"/>
              </a:ext>
            </a:extLst>
          </p:cNvPr>
          <p:cNvSpPr txBox="1"/>
          <p:nvPr/>
        </p:nvSpPr>
        <p:spPr>
          <a:xfrm>
            <a:off x="740352" y="1813035"/>
            <a:ext cx="8923910" cy="5262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Tw Cen MT"/>
              </a:rPr>
              <a:t>A type of fallacy which is used as a way of attacking the argument of the opposition. </a:t>
            </a:r>
          </a:p>
          <a:p>
            <a:pPr marL="0" marR="0" indent="0" algn="l" defTabSz="457200" rtl="0" fontAlgn="auto" latinLnBrk="0" hangingPunct="0">
              <a:lnSpc>
                <a:spcPct val="100000"/>
              </a:lnSpc>
              <a:spcBef>
                <a:spcPts val="0"/>
              </a:spcBef>
              <a:spcAft>
                <a:spcPts val="0"/>
              </a:spcAft>
              <a:buClrTx/>
              <a:buSzTx/>
              <a:buFontTx/>
              <a:buNone/>
              <a:tabLst/>
            </a:pPr>
            <a:endParaRPr lang="en-US" sz="2400" dirty="0"/>
          </a:p>
          <a:p>
            <a:pPr marL="0" marR="0" indent="0" algn="l" defTabSz="457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Tw Cen MT"/>
            </a:endParaRPr>
          </a:p>
          <a:p>
            <a:r>
              <a:rPr lang="en-US" sz="2400" dirty="0"/>
              <a:t> </a:t>
            </a:r>
            <a:r>
              <a:rPr kumimoji="0" lang="en-US" sz="2400" b="0" i="0" u="none" strike="noStrike" cap="none" spc="0" normalizeH="0" baseline="0" dirty="0">
                <a:ln>
                  <a:noFill/>
                </a:ln>
                <a:solidFill>
                  <a:srgbClr val="000000"/>
                </a:solidFill>
                <a:effectLst/>
                <a:uFillTx/>
                <a:latin typeface="+mn-lt"/>
                <a:ea typeface="+mn-ea"/>
                <a:cs typeface="+mn-cs"/>
                <a:sym typeface="Tw Cen MT"/>
              </a:rPr>
              <a:t>Example: </a:t>
            </a:r>
            <a:r>
              <a:rPr lang="en-US" sz="2400" dirty="0"/>
              <a:t>Pakistan Peoples Party </a:t>
            </a:r>
            <a:r>
              <a:rPr kumimoji="0" lang="en-US" sz="2400" b="0" i="0" u="none" strike="noStrike" cap="none" spc="0" normalizeH="0" baseline="0" dirty="0">
                <a:ln>
                  <a:noFill/>
                </a:ln>
                <a:solidFill>
                  <a:srgbClr val="000000"/>
                </a:solidFill>
                <a:effectLst/>
                <a:uFillTx/>
                <a:latin typeface="+mn-lt"/>
                <a:ea typeface="+mn-ea"/>
                <a:cs typeface="+mn-cs"/>
                <a:sym typeface="Tw Cen MT"/>
              </a:rPr>
              <a:t>says that the nation should not add to the defense budget. Senator says that he cannot believe that PPP wants to leave the nation defenseless.</a:t>
            </a:r>
          </a:p>
          <a:p>
            <a:pPr marL="0" marR="0" indent="0" algn="l" defTabSz="457200" rtl="0" fontAlgn="auto" latinLnBrk="0" hangingPunct="0">
              <a:lnSpc>
                <a:spcPct val="100000"/>
              </a:lnSpc>
              <a:spcBef>
                <a:spcPts val="0"/>
              </a:spcBef>
              <a:spcAft>
                <a:spcPts val="0"/>
              </a:spcAft>
              <a:buClrTx/>
              <a:buSzTx/>
              <a:buFontTx/>
              <a:buNone/>
              <a:tabLst/>
            </a:pPr>
            <a:endParaRPr lang="en-US" sz="2400" dirty="0"/>
          </a:p>
          <a:p>
            <a:pPr marL="0" marR="0" indent="0" algn="l" defTabSz="457200" rtl="0" fontAlgn="auto" latinLnBrk="0" hangingPunct="0">
              <a:lnSpc>
                <a:spcPct val="100000"/>
              </a:lnSpc>
              <a:spcBef>
                <a:spcPts val="0"/>
              </a:spcBef>
              <a:spcAft>
                <a:spcPts val="0"/>
              </a:spcAft>
              <a:buClrTx/>
              <a:buSzTx/>
              <a:buFontTx/>
              <a:buNone/>
              <a:tabLst/>
            </a:pPr>
            <a:endParaRPr lang="en-US" sz="2400" dirty="0"/>
          </a:p>
          <a:p>
            <a:pPr marL="0" marR="0" indent="0" algn="l" defTabSz="457200" rtl="0" fontAlgn="auto" latinLnBrk="0" hangingPunct="0">
              <a:lnSpc>
                <a:spcPct val="100000"/>
              </a:lnSpc>
              <a:spcBef>
                <a:spcPts val="0"/>
              </a:spcBef>
              <a:spcAft>
                <a:spcPts val="0"/>
              </a:spcAft>
              <a:buClrTx/>
              <a:buSzTx/>
              <a:buFontTx/>
              <a:buNone/>
              <a:tabLst/>
            </a:pPr>
            <a:endParaRPr lang="en-US" sz="2400" dirty="0"/>
          </a:p>
          <a:p>
            <a:pPr marL="0" marR="0" indent="0" algn="l" defTabSz="457200" rtl="0" fontAlgn="auto" latinLnBrk="0" hangingPunct="0">
              <a:lnSpc>
                <a:spcPct val="100000"/>
              </a:lnSpc>
              <a:spcBef>
                <a:spcPts val="0"/>
              </a:spcBef>
              <a:spcAft>
                <a:spcPts val="0"/>
              </a:spcAft>
              <a:buClrTx/>
              <a:buSzTx/>
              <a:buFontTx/>
              <a:buNone/>
              <a:tabLst/>
            </a:pPr>
            <a:r>
              <a:rPr lang="en-US" sz="2400" dirty="0"/>
              <a:t>Example: Student tells his professor that he thinks some of Donald Trump's positions have merit. Professor says he can't believe that the student supports racism.</a:t>
            </a:r>
          </a:p>
          <a:p>
            <a:pPr marL="0" marR="0" indent="0" algn="l" defTabSz="457200" rtl="0" fontAlgn="auto" latinLnBrk="0" hangingPunct="0">
              <a:lnSpc>
                <a:spcPct val="100000"/>
              </a:lnSpc>
              <a:spcBef>
                <a:spcPts val="0"/>
              </a:spcBef>
              <a:spcAft>
                <a:spcPts val="0"/>
              </a:spcAft>
              <a:buClrTx/>
              <a:buSzTx/>
              <a:buFontTx/>
              <a:buNone/>
              <a:tabLst/>
            </a:pPr>
            <a:endParaRPr kumimoji="0" lang="en-PK" sz="2400" b="0" i="0" u="none" strike="noStrike" cap="none" spc="0" normalizeH="0" baseline="0" dirty="0">
              <a:ln>
                <a:noFill/>
              </a:ln>
              <a:solidFill>
                <a:srgbClr val="000000"/>
              </a:solidFill>
              <a:effectLst/>
              <a:uFillTx/>
              <a:latin typeface="+mn-lt"/>
              <a:ea typeface="+mn-ea"/>
              <a:cs typeface="+mn-cs"/>
              <a:sym typeface="Tw Cen MT"/>
            </a:endParaRPr>
          </a:p>
        </p:txBody>
      </p:sp>
    </p:spTree>
    <p:extLst>
      <p:ext uri="{BB962C8B-B14F-4D97-AF65-F5344CB8AC3E}">
        <p14:creationId xmlns:p14="http://schemas.microsoft.com/office/powerpoint/2010/main" val="5851649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lstStyle/>
          <a:p>
            <a:endParaRPr/>
          </a:p>
        </p:txBody>
      </p:sp>
      <p:pic>
        <p:nvPicPr>
          <p:cNvPr id="205" name="Content Placeholder 3" descr="Content Placeholder 3"/>
          <p:cNvPicPr>
            <a:picLocks noChangeAspect="1"/>
          </p:cNvPicPr>
          <p:nvPr/>
        </p:nvPicPr>
        <p:blipFill>
          <a:blip r:embed="rId2"/>
          <a:stretch>
            <a:fillRect/>
          </a:stretch>
        </p:blipFill>
        <p:spPr>
          <a:xfrm>
            <a:off x="1183339" y="618515"/>
            <a:ext cx="9789461" cy="588986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8AE2-A58A-4968-B975-4C1BD7AFF1AC}"/>
              </a:ext>
            </a:extLst>
          </p:cNvPr>
          <p:cNvSpPr>
            <a:spLocks noGrp="1"/>
          </p:cNvSpPr>
          <p:nvPr>
            <p:ph type="title"/>
          </p:nvPr>
        </p:nvSpPr>
        <p:spPr/>
        <p:txBody>
          <a:bodyPr/>
          <a:lstStyle/>
          <a:p>
            <a:r>
              <a:rPr lang="en-US" dirty="0"/>
              <a:t>Example of bandwagon Fallacy</a:t>
            </a:r>
            <a:endParaRPr lang="en-PK" dirty="0"/>
          </a:p>
        </p:txBody>
      </p:sp>
      <p:sp>
        <p:nvSpPr>
          <p:cNvPr id="4" name="TextBox 3">
            <a:extLst>
              <a:ext uri="{FF2B5EF4-FFF2-40B4-BE49-F238E27FC236}">
                <a16:creationId xmlns:a16="http://schemas.microsoft.com/office/drawing/2014/main" id="{B9DEBE9E-0324-47B4-913B-B8CF4AE05EE0}"/>
              </a:ext>
            </a:extLst>
          </p:cNvPr>
          <p:cNvSpPr txBox="1"/>
          <p:nvPr/>
        </p:nvSpPr>
        <p:spPr>
          <a:xfrm>
            <a:off x="409903" y="2049517"/>
            <a:ext cx="10578663"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Tw Cen MT"/>
              </a:rPr>
              <a:t>The bandwagon fallacy is also sometimes called the appeal to common belief or appeal to the masses because it's all about getting people to do or think something because “everyone else is doing it” or “everything else thinks this.”</a:t>
            </a:r>
          </a:p>
          <a:p>
            <a:pPr marL="0" marR="0" indent="0" algn="l" defTabSz="457200" rtl="0" fontAlgn="auto" latinLnBrk="0" hangingPunct="0">
              <a:lnSpc>
                <a:spcPct val="100000"/>
              </a:lnSpc>
              <a:spcBef>
                <a:spcPts val="0"/>
              </a:spcBef>
              <a:spcAft>
                <a:spcPts val="0"/>
              </a:spcAft>
              <a:buClrTx/>
              <a:buSzTx/>
              <a:buFontTx/>
              <a:buNone/>
              <a:tabLst/>
            </a:pPr>
            <a:endParaRPr lang="en-US" sz="2400" dirty="0"/>
          </a:p>
          <a:p>
            <a:pPr marL="0" marR="0" indent="0" algn="l" defTabSz="457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Tw Cen MT"/>
            </a:endParaRPr>
          </a:p>
          <a:p>
            <a:pPr marL="0" marR="0" indent="0" algn="l" defTabSz="457200" rtl="0" fontAlgn="auto" latinLnBrk="0" hangingPunct="0">
              <a:lnSpc>
                <a:spcPct val="100000"/>
              </a:lnSpc>
              <a:spcBef>
                <a:spcPts val="0"/>
              </a:spcBef>
              <a:spcAft>
                <a:spcPts val="0"/>
              </a:spcAft>
              <a:buClrTx/>
              <a:buSzTx/>
              <a:buFontTx/>
              <a:buNone/>
              <a:tabLst/>
            </a:pPr>
            <a:r>
              <a:rPr lang="en-US" sz="2400" dirty="0"/>
              <a:t>Example: </a:t>
            </a:r>
            <a:r>
              <a:rPr lang="en-US" sz="2400" b="0" i="0" dirty="0" err="1">
                <a:solidFill>
                  <a:srgbClr val="333333"/>
                </a:solidFill>
                <a:effectLst/>
                <a:latin typeface="Montserrat-Regular"/>
              </a:rPr>
              <a:t>Tooba</a:t>
            </a:r>
            <a:r>
              <a:rPr lang="en-US" sz="2400" b="0" i="0" dirty="0">
                <a:solidFill>
                  <a:srgbClr val="333333"/>
                </a:solidFill>
                <a:effectLst/>
                <a:latin typeface="Montserrat-Regular"/>
              </a:rPr>
              <a:t> likes to read and would rather do that than play sports. Her friends make fun of her and tell her that reading is for nerds. </a:t>
            </a:r>
            <a:r>
              <a:rPr lang="en-US" sz="2400" dirty="0" err="1">
                <a:solidFill>
                  <a:srgbClr val="333333"/>
                </a:solidFill>
                <a:latin typeface="Montserrat-Regular"/>
              </a:rPr>
              <a:t>Tooba</a:t>
            </a:r>
            <a:r>
              <a:rPr lang="en-US" sz="2400" b="0" i="0" dirty="0">
                <a:solidFill>
                  <a:srgbClr val="333333"/>
                </a:solidFill>
                <a:effectLst/>
                <a:latin typeface="Montserrat-Regular"/>
              </a:rPr>
              <a:t> stops reading so much and starts to play sports more.</a:t>
            </a:r>
            <a:endParaRPr kumimoji="0" lang="en-PK" sz="2400" b="0" i="0" u="none" strike="noStrike" cap="none" spc="0" normalizeH="0" baseline="0" dirty="0">
              <a:ln>
                <a:noFill/>
              </a:ln>
              <a:solidFill>
                <a:srgbClr val="000000"/>
              </a:solidFill>
              <a:effectLst/>
              <a:uFillTx/>
              <a:latin typeface="+mn-lt"/>
              <a:ea typeface="+mn-ea"/>
              <a:cs typeface="+mn-cs"/>
              <a:sym typeface="Tw Cen MT"/>
            </a:endParaRPr>
          </a:p>
        </p:txBody>
      </p:sp>
    </p:spTree>
    <p:extLst>
      <p:ext uri="{BB962C8B-B14F-4D97-AF65-F5344CB8AC3E}">
        <p14:creationId xmlns:p14="http://schemas.microsoft.com/office/powerpoint/2010/main" val="26091111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itle 1"/>
          <p:cNvSpPr txBox="1">
            <a:spLocks noGrp="1"/>
          </p:cNvSpPr>
          <p:nvPr>
            <p:ph type="title"/>
          </p:nvPr>
        </p:nvSpPr>
        <p:spPr>
          <a:prstGeom prst="rect">
            <a:avLst/>
          </a:prstGeom>
        </p:spPr>
        <p:txBody>
          <a:bodyPr/>
          <a:lstStyle/>
          <a:p>
            <a:endParaRPr/>
          </a:p>
        </p:txBody>
      </p:sp>
      <p:pic>
        <p:nvPicPr>
          <p:cNvPr id="208" name="Content Placeholder 3" descr="Content Placeholder 3"/>
          <p:cNvPicPr>
            <a:picLocks noChangeAspect="1"/>
          </p:cNvPicPr>
          <p:nvPr/>
        </p:nvPicPr>
        <p:blipFill>
          <a:blip r:embed="rId2"/>
          <a:stretch>
            <a:fillRect/>
          </a:stretch>
        </p:blipFill>
        <p:spPr>
          <a:xfrm>
            <a:off x="913775" y="528034"/>
            <a:ext cx="10364452" cy="611802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4A7B67-6B95-4E81-B2E0-5E54974782A6}"/>
              </a:ext>
            </a:extLst>
          </p:cNvPr>
          <p:cNvSpPr>
            <a:spLocks noGrp="1"/>
          </p:cNvSpPr>
          <p:nvPr>
            <p:ph type="title"/>
          </p:nvPr>
        </p:nvSpPr>
        <p:spPr>
          <a:xfrm>
            <a:off x="914400" y="619125"/>
            <a:ext cx="10363200" cy="1595438"/>
          </a:xfrm>
        </p:spPr>
        <p:txBody>
          <a:bodyPr/>
          <a:lstStyle/>
          <a:p>
            <a:r>
              <a:rPr lang="en-US" dirty="0"/>
              <a:t>Example of burden of proof Fallacy</a:t>
            </a:r>
            <a:endParaRPr lang="en-PK" dirty="0"/>
          </a:p>
        </p:txBody>
      </p:sp>
      <p:sp>
        <p:nvSpPr>
          <p:cNvPr id="7" name="TextBox 6">
            <a:extLst>
              <a:ext uri="{FF2B5EF4-FFF2-40B4-BE49-F238E27FC236}">
                <a16:creationId xmlns:a16="http://schemas.microsoft.com/office/drawing/2014/main" id="{EF444616-F437-4DE7-943B-4EE2D231E822}"/>
              </a:ext>
            </a:extLst>
          </p:cNvPr>
          <p:cNvSpPr txBox="1"/>
          <p:nvPr/>
        </p:nvSpPr>
        <p:spPr>
          <a:xfrm>
            <a:off x="756745" y="1970691"/>
            <a:ext cx="10678510"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b="0" i="0" dirty="0">
                <a:solidFill>
                  <a:srgbClr val="33475B"/>
                </a:solidFill>
                <a:effectLst/>
                <a:latin typeface="AvenirNext"/>
              </a:rPr>
              <a:t>If a person claims that X is true, it is their responsibility to provide evidence in support of that assertion. It is invalid to claim that X is true until someone else can prove that X </a:t>
            </a:r>
            <a:r>
              <a:rPr lang="en-US" b="0" i="1" dirty="0">
                <a:solidFill>
                  <a:srgbClr val="33475B"/>
                </a:solidFill>
                <a:effectLst/>
                <a:latin typeface="AvenirNext"/>
              </a:rPr>
              <a:t>is not</a:t>
            </a:r>
            <a:r>
              <a:rPr lang="en-US" b="0" i="0" dirty="0">
                <a:solidFill>
                  <a:srgbClr val="33475B"/>
                </a:solidFill>
                <a:effectLst/>
                <a:latin typeface="AvenirNext"/>
              </a:rPr>
              <a:t> true. Similarly, it is also invalid to claim that X is true because it's impossible to prove that X is false.</a:t>
            </a:r>
            <a:br>
              <a:rPr lang="en-US" dirty="0"/>
            </a:br>
            <a:br>
              <a:rPr lang="en-US" dirty="0"/>
            </a:br>
            <a:r>
              <a:rPr lang="en-US" b="0" i="0" dirty="0">
                <a:solidFill>
                  <a:srgbClr val="33475B"/>
                </a:solidFill>
                <a:effectLst/>
                <a:latin typeface="AvenirNext"/>
              </a:rPr>
              <a:t>In other words, just because there is no evidence presented against something, that doesn't automatically make that thing true.</a:t>
            </a:r>
            <a:endParaRPr kumimoji="0" lang="en-PK" sz="1800" b="0" i="0" u="none" strike="noStrike" cap="none" spc="0" normalizeH="0" baseline="0" dirty="0">
              <a:ln>
                <a:noFill/>
              </a:ln>
              <a:solidFill>
                <a:srgbClr val="000000"/>
              </a:solidFill>
              <a:effectLst/>
              <a:uFillTx/>
              <a:latin typeface="+mn-lt"/>
              <a:ea typeface="+mn-ea"/>
              <a:cs typeface="+mn-cs"/>
              <a:sym typeface="Tw Cen MT"/>
            </a:endParaRPr>
          </a:p>
        </p:txBody>
      </p:sp>
      <p:sp>
        <p:nvSpPr>
          <p:cNvPr id="9" name="TextBox 8">
            <a:extLst>
              <a:ext uri="{FF2B5EF4-FFF2-40B4-BE49-F238E27FC236}">
                <a16:creationId xmlns:a16="http://schemas.microsoft.com/office/drawing/2014/main" id="{75738B07-AE0C-4E84-B6CC-EDCDCCFCCFEF}"/>
              </a:ext>
            </a:extLst>
          </p:cNvPr>
          <p:cNvSpPr txBox="1"/>
          <p:nvPr/>
        </p:nvSpPr>
        <p:spPr>
          <a:xfrm>
            <a:off x="1344009" y="4099062"/>
            <a:ext cx="906123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i="1" dirty="0">
                <a:solidFill>
                  <a:srgbClr val="33475B"/>
                </a:solidFill>
                <a:latin typeface="AvenirNext"/>
              </a:rPr>
              <a:t>Example: </a:t>
            </a:r>
            <a:r>
              <a:rPr lang="en-US" i="1" dirty="0" err="1">
                <a:solidFill>
                  <a:srgbClr val="33475B"/>
                </a:solidFill>
                <a:latin typeface="AvenirNext"/>
              </a:rPr>
              <a:t>Affan</a:t>
            </a:r>
            <a:r>
              <a:rPr lang="en-US" b="0" i="1" dirty="0">
                <a:solidFill>
                  <a:srgbClr val="33475B"/>
                </a:solidFill>
                <a:effectLst/>
                <a:latin typeface="AvenirNext"/>
              </a:rPr>
              <a:t> believes the marketing agency's office is haunted, since no one has ever proven that it </a:t>
            </a:r>
            <a:r>
              <a:rPr lang="en-US" b="0" i="0" dirty="0">
                <a:solidFill>
                  <a:srgbClr val="33475B"/>
                </a:solidFill>
                <a:effectLst/>
                <a:latin typeface="AvenirNext"/>
              </a:rPr>
              <a:t>isn't</a:t>
            </a:r>
            <a:r>
              <a:rPr lang="en-US" b="0" i="1" dirty="0">
                <a:solidFill>
                  <a:srgbClr val="33475B"/>
                </a:solidFill>
                <a:effectLst/>
                <a:latin typeface="AvenirNext"/>
              </a:rPr>
              <a:t> haunted.</a:t>
            </a:r>
            <a:endParaRPr lang="en-PK" dirty="0"/>
          </a:p>
        </p:txBody>
      </p:sp>
    </p:spTree>
    <p:extLst>
      <p:ext uri="{BB962C8B-B14F-4D97-AF65-F5344CB8AC3E}">
        <p14:creationId xmlns:p14="http://schemas.microsoft.com/office/powerpoint/2010/main" val="1554351334"/>
      </p:ext>
    </p:extLst>
  </p:cSld>
  <p:clrMapOvr>
    <a:masterClrMapping/>
  </p:clrMapOvr>
  <p:transition spd="med"/>
</p:sld>
</file>

<file path=ppt/theme/theme1.xml><?xml version="1.0" encoding="utf-8"?>
<a:theme xmlns:a="http://schemas.openxmlformats.org/drawingml/2006/main" name="Droplet">
  <a:themeElements>
    <a:clrScheme name="Droplet">
      <a:dk1>
        <a:srgbClr val="000000"/>
      </a:dk1>
      <a:lt1>
        <a:srgbClr val="FFFFFF"/>
      </a:lt1>
      <a:dk2>
        <a:srgbClr val="A7A7A7"/>
      </a:dk2>
      <a:lt2>
        <a:srgbClr val="535353"/>
      </a:lt2>
      <a:accent1>
        <a:srgbClr val="2FA3EE"/>
      </a:accent1>
      <a:accent2>
        <a:srgbClr val="4BCAAD"/>
      </a:accent2>
      <a:accent3>
        <a:srgbClr val="86C157"/>
      </a:accent3>
      <a:accent4>
        <a:srgbClr val="D99C3F"/>
      </a:accent4>
      <a:accent5>
        <a:srgbClr val="CE6633"/>
      </a:accent5>
      <a:accent6>
        <a:srgbClr val="A35DD1"/>
      </a:accent6>
      <a:hlink>
        <a:srgbClr val="0000FF"/>
      </a:hlink>
      <a:folHlink>
        <a:srgbClr val="FF00FF"/>
      </a:folHlink>
    </a:clrScheme>
    <a:fontScheme name="Droplet">
      <a:majorFont>
        <a:latin typeface="Helvetica"/>
        <a:ea typeface="Helvetica"/>
        <a:cs typeface="Helvetica"/>
      </a:majorFont>
      <a:minorFont>
        <a:latin typeface="Tw Cen MT"/>
        <a:ea typeface="Tw Cen MT"/>
        <a:cs typeface="Tw Cen MT"/>
      </a:minorFont>
    </a:fontScheme>
    <a:fmtScheme name="Dropl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8000"/>
              </a:srgbClr>
            </a:outerShdw>
          </a:effectLst>
        </a:effectStyle>
        <a:effectStyle>
          <a:effectLst>
            <a:outerShdw blurRad="50800" dist="25400" dir="5400000" rotWithShape="0">
              <a:srgbClr val="000000">
                <a:alpha val="2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25400" dir="5400000" rotWithShape="0">
            <a:srgbClr val="000000">
              <a:alpha val="28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roplet">
  <a:themeElements>
    <a:clrScheme name="Droplet">
      <a:dk1>
        <a:srgbClr val="000000"/>
      </a:dk1>
      <a:lt1>
        <a:srgbClr val="FFFFFF"/>
      </a:lt1>
      <a:dk2>
        <a:srgbClr val="A7A7A7"/>
      </a:dk2>
      <a:lt2>
        <a:srgbClr val="535353"/>
      </a:lt2>
      <a:accent1>
        <a:srgbClr val="2FA3EE"/>
      </a:accent1>
      <a:accent2>
        <a:srgbClr val="4BCAAD"/>
      </a:accent2>
      <a:accent3>
        <a:srgbClr val="86C157"/>
      </a:accent3>
      <a:accent4>
        <a:srgbClr val="D99C3F"/>
      </a:accent4>
      <a:accent5>
        <a:srgbClr val="CE6633"/>
      </a:accent5>
      <a:accent6>
        <a:srgbClr val="A35DD1"/>
      </a:accent6>
      <a:hlink>
        <a:srgbClr val="0000FF"/>
      </a:hlink>
      <a:folHlink>
        <a:srgbClr val="FF00FF"/>
      </a:folHlink>
    </a:clrScheme>
    <a:fontScheme name="Droplet">
      <a:majorFont>
        <a:latin typeface="Helvetica"/>
        <a:ea typeface="Helvetica"/>
        <a:cs typeface="Helvetica"/>
      </a:majorFont>
      <a:minorFont>
        <a:latin typeface="Tw Cen MT"/>
        <a:ea typeface="Tw Cen MT"/>
        <a:cs typeface="Tw Cen MT"/>
      </a:minorFont>
    </a:fontScheme>
    <a:fmtScheme name="Dropl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8000"/>
              </a:srgbClr>
            </a:outerShdw>
          </a:effectLst>
        </a:effectStyle>
        <a:effectStyle>
          <a:effectLst>
            <a:outerShdw blurRad="50800" dist="25400" dir="5400000" rotWithShape="0">
              <a:srgbClr val="000000">
                <a:alpha val="28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50800" dist="25400" dir="5400000" rotWithShape="0">
            <a:srgbClr val="000000">
              <a:alpha val="28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TotalTime>
  <Words>1069</Words>
  <Application>Microsoft Office PowerPoint</Application>
  <PresentationFormat>Widescreen</PresentationFormat>
  <Paragraphs>98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Droplet</vt:lpstr>
      <vt:lpstr>Drops Of Wisdom:  Logical Fallacies –how Logic are they?</vt:lpstr>
      <vt:lpstr>Learning Objectives</vt:lpstr>
      <vt:lpstr>PowerPoint Presentation</vt:lpstr>
      <vt:lpstr>PowerPoint Presentation</vt:lpstr>
      <vt:lpstr>Example of Strawman Fallacy</vt:lpstr>
      <vt:lpstr>PowerPoint Presentation</vt:lpstr>
      <vt:lpstr>Example of bandwagon Fallacy</vt:lpstr>
      <vt:lpstr>PowerPoint Presentation</vt:lpstr>
      <vt:lpstr>Example of burden of proof Fallacy</vt:lpstr>
      <vt:lpstr>PowerPoint Presentation</vt:lpstr>
      <vt:lpstr>Example of Confirmation Bias Fallacy</vt:lpstr>
      <vt:lpstr>PowerPoint Presentation</vt:lpstr>
      <vt:lpstr>Example of APPEAL TO AUTHORITY Fallacy</vt:lpstr>
      <vt:lpstr>PowerPoint Presentation</vt:lpstr>
      <vt:lpstr>Example of loaded question Fallacy</vt:lpstr>
      <vt:lpstr>PowerPoint Presentation</vt:lpstr>
      <vt:lpstr>Example of AD HOMINEM Fallacy</vt:lpstr>
      <vt:lpstr>PowerPoint Presentation</vt:lpstr>
      <vt:lpstr>Example of slippery slope Fallacy</vt:lpstr>
      <vt:lpstr>PowerPoint Presentation</vt:lpstr>
      <vt:lpstr>Example of Ambiguity Fallacy</vt:lpstr>
      <vt:lpstr>PowerPoint Presentation</vt:lpstr>
      <vt:lpstr>Example of Appeal to emotion Fallacy</vt:lpstr>
      <vt:lpstr>Logical Fallacies in Ads / Videos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Drops Of Wisdom:  Logical Fallacies –how Logic are they?</dc:title>
  <dc:creator>maria</dc:creator>
  <cp:lastModifiedBy>Maria Zafar</cp:lastModifiedBy>
  <cp:revision>17</cp:revision>
  <dcterms:modified xsi:type="dcterms:W3CDTF">2020-12-29T09:00:22Z</dcterms:modified>
</cp:coreProperties>
</file>