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E8E5D-C1CF-D66B-61C1-47E0CC74C940}" v="399" dt="2021-06-05T19:01:25.058"/>
    <p1510:client id="{87D7A071-3456-F01F-95CF-548A5FB66C84}" v="5" dt="2021-06-08T07:53:51.861"/>
    <p1510:client id="{A6A7695C-B688-1159-71DE-D59F32EF94A9}" v="3" dt="2021-06-06T20:11:37.829"/>
    <p1510:client id="{C9D228FE-5801-05D5-1292-C318A4EB902D}" v="1" dt="2021-06-07T11:27:34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Zafar" userId="S::maria.zafar@ucp.edu.pk::ac1be633-9544-487e-8245-7311934249c5" providerId="AD" clId="Web-{87D7A071-3456-F01F-95CF-548A5FB66C84}"/>
    <pc:docChg chg="modSld">
      <pc:chgData name="Maria Zafar" userId="S::maria.zafar@ucp.edu.pk::ac1be633-9544-487e-8245-7311934249c5" providerId="AD" clId="Web-{87D7A071-3456-F01F-95CF-548A5FB66C84}" dt="2021-06-08T07:53:51.174" v="1" actId="20577"/>
      <pc:docMkLst>
        <pc:docMk/>
      </pc:docMkLst>
      <pc:sldChg chg="modSp">
        <pc:chgData name="Maria Zafar" userId="S::maria.zafar@ucp.edu.pk::ac1be633-9544-487e-8245-7311934249c5" providerId="AD" clId="Web-{87D7A071-3456-F01F-95CF-548A5FB66C84}" dt="2021-06-08T07:53:51.174" v="1" actId="20577"/>
        <pc:sldMkLst>
          <pc:docMk/>
          <pc:sldMk cId="3611201847" sldId="258"/>
        </pc:sldMkLst>
        <pc:spChg chg="mod">
          <ac:chgData name="Maria Zafar" userId="S::maria.zafar@ucp.edu.pk::ac1be633-9544-487e-8245-7311934249c5" providerId="AD" clId="Web-{87D7A071-3456-F01F-95CF-548A5FB66C84}" dt="2021-06-08T07:53:51.174" v="1" actId="20577"/>
          <ac:spMkLst>
            <pc:docMk/>
            <pc:sldMk cId="3611201847" sldId="258"/>
            <ac:spMk id="3" creationId="{C9E82CD4-35D7-4491-BBEF-14C2A10D9323}"/>
          </ac:spMkLst>
        </pc:spChg>
      </pc:sldChg>
    </pc:docChg>
  </pc:docChgLst>
  <pc:docChgLst>
    <pc:chgData name="Rabia Naseer" userId="S::rabia.naseer@ucp.edu.pk::e303cae2-3612-49f1-b858-56a481beda25" providerId="AD" clId="Web-{A6A7695C-B688-1159-71DE-D59F32EF94A9}"/>
    <pc:docChg chg="modSld">
      <pc:chgData name="Rabia Naseer" userId="S::rabia.naseer@ucp.edu.pk::e303cae2-3612-49f1-b858-56a481beda25" providerId="AD" clId="Web-{A6A7695C-B688-1159-71DE-D59F32EF94A9}" dt="2021-06-06T20:11:37.829" v="2" actId="1076"/>
      <pc:docMkLst>
        <pc:docMk/>
      </pc:docMkLst>
      <pc:sldChg chg="modSp">
        <pc:chgData name="Rabia Naseer" userId="S::rabia.naseer@ucp.edu.pk::e303cae2-3612-49f1-b858-56a481beda25" providerId="AD" clId="Web-{A6A7695C-B688-1159-71DE-D59F32EF94A9}" dt="2021-06-06T20:11:37.829" v="2" actId="1076"/>
        <pc:sldMkLst>
          <pc:docMk/>
          <pc:sldMk cId="2642939819" sldId="259"/>
        </pc:sldMkLst>
        <pc:picChg chg="mod">
          <ac:chgData name="Rabia Naseer" userId="S::rabia.naseer@ucp.edu.pk::e303cae2-3612-49f1-b858-56a481beda25" providerId="AD" clId="Web-{A6A7695C-B688-1159-71DE-D59F32EF94A9}" dt="2021-06-06T20:11:37.829" v="2" actId="1076"/>
          <ac:picMkLst>
            <pc:docMk/>
            <pc:sldMk cId="2642939819" sldId="259"/>
            <ac:picMk id="5" creationId="{007C3323-91B9-4C35-8078-D027ED8F8079}"/>
          </ac:picMkLst>
        </pc:picChg>
      </pc:sldChg>
      <pc:sldChg chg="modSp">
        <pc:chgData name="Rabia Naseer" userId="S::rabia.naseer@ucp.edu.pk::e303cae2-3612-49f1-b858-56a481beda25" providerId="AD" clId="Web-{A6A7695C-B688-1159-71DE-D59F32EF94A9}" dt="2021-06-06T20:08:18.246" v="0" actId="1076"/>
        <pc:sldMkLst>
          <pc:docMk/>
          <pc:sldMk cId="3390751709" sldId="268"/>
        </pc:sldMkLst>
        <pc:picChg chg="mod">
          <ac:chgData name="Rabia Naseer" userId="S::rabia.naseer@ucp.edu.pk::e303cae2-3612-49f1-b858-56a481beda25" providerId="AD" clId="Web-{A6A7695C-B688-1159-71DE-D59F32EF94A9}" dt="2021-06-06T20:08:18.246" v="0" actId="1076"/>
          <ac:picMkLst>
            <pc:docMk/>
            <pc:sldMk cId="3390751709" sldId="268"/>
            <ac:picMk id="4" creationId="{5B0394EF-E23A-4066-81A4-FE0951622B20}"/>
          </ac:picMkLst>
        </pc:picChg>
      </pc:sldChg>
    </pc:docChg>
  </pc:docChgLst>
  <pc:docChgLst>
    <pc:chgData name="Ayesha Zaheer" userId="S::ayesha.zaheer@ucp.edu.pk::6a8f7965-6b25-425d-aac6-05062c014fc9" providerId="AD" clId="Web-{483E8E5D-C1CF-D66B-61C1-47E0CC74C940}"/>
    <pc:docChg chg="addSld modSld">
      <pc:chgData name="Ayesha Zaheer" userId="S::ayesha.zaheer@ucp.edu.pk::6a8f7965-6b25-425d-aac6-05062c014fc9" providerId="AD" clId="Web-{483E8E5D-C1CF-D66B-61C1-47E0CC74C940}" dt="2021-06-05T19:01:22.839" v="274" actId="20577"/>
      <pc:docMkLst>
        <pc:docMk/>
      </pc:docMkLst>
      <pc:sldChg chg="modSp">
        <pc:chgData name="Ayesha Zaheer" userId="S::ayesha.zaheer@ucp.edu.pk::6a8f7965-6b25-425d-aac6-05062c014fc9" providerId="AD" clId="Web-{483E8E5D-C1CF-D66B-61C1-47E0CC74C940}" dt="2021-06-05T19:01:22.839" v="274" actId="20577"/>
        <pc:sldMkLst>
          <pc:docMk/>
          <pc:sldMk cId="109857222" sldId="256"/>
        </pc:sldMkLst>
        <pc:spChg chg="mod">
          <ac:chgData name="Ayesha Zaheer" userId="S::ayesha.zaheer@ucp.edu.pk::6a8f7965-6b25-425d-aac6-05062c014fc9" providerId="AD" clId="Web-{483E8E5D-C1CF-D66B-61C1-47E0CC74C940}" dt="2021-06-05T19:01:18.511" v="26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yesha Zaheer" userId="S::ayesha.zaheer@ucp.edu.pk::6a8f7965-6b25-425d-aac6-05062c014fc9" providerId="AD" clId="Web-{483E8E5D-C1CF-D66B-61C1-47E0CC74C940}" dt="2021-06-05T19:01:22.839" v="2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yesha Zaheer" userId="S::ayesha.zaheer@ucp.edu.pk::6a8f7965-6b25-425d-aac6-05062c014fc9" providerId="AD" clId="Web-{483E8E5D-C1CF-D66B-61C1-47E0CC74C940}" dt="2021-06-05T18:26:17.642" v="37" actId="20577"/>
        <pc:sldMkLst>
          <pc:docMk/>
          <pc:sldMk cId="1081023145" sldId="257"/>
        </pc:sldMkLst>
        <pc:spChg chg="mod">
          <ac:chgData name="Ayesha Zaheer" userId="S::ayesha.zaheer@ucp.edu.pk::6a8f7965-6b25-425d-aac6-05062c014fc9" providerId="AD" clId="Web-{483E8E5D-C1CF-D66B-61C1-47E0CC74C940}" dt="2021-06-05T18:23:37.404" v="16" actId="20577"/>
          <ac:spMkLst>
            <pc:docMk/>
            <pc:sldMk cId="1081023145" sldId="257"/>
            <ac:spMk id="2" creationId="{47EC9C92-9062-4041-8FAB-AAFF8B26B26E}"/>
          </ac:spMkLst>
        </pc:spChg>
        <pc:spChg chg="mod">
          <ac:chgData name="Ayesha Zaheer" userId="S::ayesha.zaheer@ucp.edu.pk::6a8f7965-6b25-425d-aac6-05062c014fc9" providerId="AD" clId="Web-{483E8E5D-C1CF-D66B-61C1-47E0CC74C940}" dt="2021-06-05T18:26:17.642" v="37" actId="20577"/>
          <ac:spMkLst>
            <pc:docMk/>
            <pc:sldMk cId="1081023145" sldId="257"/>
            <ac:spMk id="3" creationId="{C9E82CD4-35D7-4491-BBEF-14C2A10D9323}"/>
          </ac:spMkLst>
        </pc:spChg>
      </pc:sldChg>
      <pc:sldChg chg="addSp modSp add replId">
        <pc:chgData name="Ayesha Zaheer" userId="S::ayesha.zaheer@ucp.edu.pk::6a8f7965-6b25-425d-aac6-05062c014fc9" providerId="AD" clId="Web-{483E8E5D-C1CF-D66B-61C1-47E0CC74C940}" dt="2021-06-05T18:27:59.145" v="45" actId="14100"/>
        <pc:sldMkLst>
          <pc:docMk/>
          <pc:sldMk cId="3611201847" sldId="258"/>
        </pc:sldMkLst>
        <pc:spChg chg="mod">
          <ac:chgData name="Ayesha Zaheer" userId="S::ayesha.zaheer@ucp.edu.pk::6a8f7965-6b25-425d-aac6-05062c014fc9" providerId="AD" clId="Web-{483E8E5D-C1CF-D66B-61C1-47E0CC74C940}" dt="2021-06-05T18:27:38.785" v="41" actId="20577"/>
          <ac:spMkLst>
            <pc:docMk/>
            <pc:sldMk cId="3611201847" sldId="258"/>
            <ac:spMk id="3" creationId="{C9E82CD4-35D7-4491-BBEF-14C2A10D9323}"/>
          </ac:spMkLst>
        </pc:spChg>
        <pc:picChg chg="add mod">
          <ac:chgData name="Ayesha Zaheer" userId="S::ayesha.zaheer@ucp.edu.pk::6a8f7965-6b25-425d-aac6-05062c014fc9" providerId="AD" clId="Web-{483E8E5D-C1CF-D66B-61C1-47E0CC74C940}" dt="2021-06-05T18:27:59.145" v="45" actId="14100"/>
          <ac:picMkLst>
            <pc:docMk/>
            <pc:sldMk cId="3611201847" sldId="258"/>
            <ac:picMk id="4" creationId="{DE33B8A5-BC26-4FC5-AED2-3AF8A7894BCB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30:19.336" v="68" actId="1076"/>
        <pc:sldMkLst>
          <pc:docMk/>
          <pc:sldMk cId="2642939819" sldId="259"/>
        </pc:sldMkLst>
        <pc:spChg chg="del">
          <ac:chgData name="Ayesha Zaheer" userId="S::ayesha.zaheer@ucp.edu.pk::6a8f7965-6b25-425d-aac6-05062c014fc9" providerId="AD" clId="Web-{483E8E5D-C1CF-D66B-61C1-47E0CC74C940}" dt="2021-06-05T18:28:37.459" v="52"/>
          <ac:spMkLst>
            <pc:docMk/>
            <pc:sldMk cId="2642939819" sldId="259"/>
            <ac:spMk id="2" creationId="{DC585942-C4CD-43F3-9B90-D94B0F46D50C}"/>
          </ac:spMkLst>
        </pc:spChg>
        <pc:spChg chg="mod">
          <ac:chgData name="Ayesha Zaheer" userId="S::ayesha.zaheer@ucp.edu.pk::6a8f7965-6b25-425d-aac6-05062c014fc9" providerId="AD" clId="Web-{483E8E5D-C1CF-D66B-61C1-47E0CC74C940}" dt="2021-06-05T18:28:25.083" v="48" actId="20577"/>
          <ac:spMkLst>
            <pc:docMk/>
            <pc:sldMk cId="2642939819" sldId="259"/>
            <ac:spMk id="3" creationId="{6925DC95-C854-453C-A282-F004205723E4}"/>
          </ac:spMkLst>
        </pc:spChg>
        <pc:picChg chg="add mod">
          <ac:chgData name="Ayesha Zaheer" userId="S::ayesha.zaheer@ucp.edu.pk::6a8f7965-6b25-425d-aac6-05062c014fc9" providerId="AD" clId="Web-{483E8E5D-C1CF-D66B-61C1-47E0CC74C940}" dt="2021-06-05T18:30:00.664" v="65" actId="1076"/>
          <ac:picMkLst>
            <pc:docMk/>
            <pc:sldMk cId="2642939819" sldId="259"/>
            <ac:picMk id="4" creationId="{AABB5814-FD15-4A20-8045-0F5764C53547}"/>
          </ac:picMkLst>
        </pc:picChg>
        <pc:picChg chg="add mod">
          <ac:chgData name="Ayesha Zaheer" userId="S::ayesha.zaheer@ucp.edu.pk::6a8f7965-6b25-425d-aac6-05062c014fc9" providerId="AD" clId="Web-{483E8E5D-C1CF-D66B-61C1-47E0CC74C940}" dt="2021-06-05T18:29:38.632" v="61" actId="14100"/>
          <ac:picMkLst>
            <pc:docMk/>
            <pc:sldMk cId="2642939819" sldId="259"/>
            <ac:picMk id="5" creationId="{007C3323-91B9-4C35-8078-D027ED8F8079}"/>
          </ac:picMkLst>
        </pc:picChg>
        <pc:picChg chg="add mod">
          <ac:chgData name="Ayesha Zaheer" userId="S::ayesha.zaheer@ucp.edu.pk::6a8f7965-6b25-425d-aac6-05062c014fc9" providerId="AD" clId="Web-{483E8E5D-C1CF-D66B-61C1-47E0CC74C940}" dt="2021-06-05T18:29:40.476" v="62" actId="1076"/>
          <ac:picMkLst>
            <pc:docMk/>
            <pc:sldMk cId="2642939819" sldId="259"/>
            <ac:picMk id="6" creationId="{3C2DB629-B96B-4154-A58D-42C2546E98F3}"/>
          </ac:picMkLst>
        </pc:picChg>
        <pc:picChg chg="add mod">
          <ac:chgData name="Ayesha Zaheer" userId="S::ayesha.zaheer@ucp.edu.pk::6a8f7965-6b25-425d-aac6-05062c014fc9" providerId="AD" clId="Web-{483E8E5D-C1CF-D66B-61C1-47E0CC74C940}" dt="2021-06-05T18:30:19.336" v="68" actId="1076"/>
          <ac:picMkLst>
            <pc:docMk/>
            <pc:sldMk cId="2642939819" sldId="259"/>
            <ac:picMk id="7" creationId="{5D70AB0D-27CC-4A1F-8239-848F575E80BF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31:16.479" v="73"/>
        <pc:sldMkLst>
          <pc:docMk/>
          <pc:sldMk cId="4198786137" sldId="260"/>
        </pc:sldMkLst>
        <pc:spChg chg="del">
          <ac:chgData name="Ayesha Zaheer" userId="S::ayesha.zaheer@ucp.edu.pk::6a8f7965-6b25-425d-aac6-05062c014fc9" providerId="AD" clId="Web-{483E8E5D-C1CF-D66B-61C1-47E0CC74C940}" dt="2021-06-05T18:31:16.479" v="73"/>
          <ac:spMkLst>
            <pc:docMk/>
            <pc:sldMk cId="4198786137" sldId="260"/>
            <ac:spMk id="2" creationId="{ED387388-80A4-47FB-A6CE-08C41F032F0C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30:58.056" v="70"/>
          <ac:spMkLst>
            <pc:docMk/>
            <pc:sldMk cId="4198786137" sldId="260"/>
            <ac:spMk id="3" creationId="{B486B9C1-B9B9-48F1-A5DF-DD1FB84271B4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31:00.400" v="71" actId="1076"/>
          <ac:picMkLst>
            <pc:docMk/>
            <pc:sldMk cId="4198786137" sldId="260"/>
            <ac:picMk id="4" creationId="{01E94249-7580-4589-AF3A-DBC3696745A7}"/>
          </ac:picMkLst>
        </pc:picChg>
        <pc:picChg chg="add">
          <ac:chgData name="Ayesha Zaheer" userId="S::ayesha.zaheer@ucp.edu.pk::6a8f7965-6b25-425d-aac6-05062c014fc9" providerId="AD" clId="Web-{483E8E5D-C1CF-D66B-61C1-47E0CC74C940}" dt="2021-06-05T18:31:05.900" v="72"/>
          <ac:picMkLst>
            <pc:docMk/>
            <pc:sldMk cId="4198786137" sldId="260"/>
            <ac:picMk id="6" creationId="{931CE101-6E8A-482A-8FA8-F51D8471C49A}"/>
          </ac:picMkLst>
        </pc:picChg>
      </pc:sldChg>
      <pc:sldChg chg="addSp delSp modSp add replId">
        <pc:chgData name="Ayesha Zaheer" userId="S::ayesha.zaheer@ucp.edu.pk::6a8f7965-6b25-425d-aac6-05062c014fc9" providerId="AD" clId="Web-{483E8E5D-C1CF-D66B-61C1-47E0CC74C940}" dt="2021-06-05T18:35:22.641" v="80" actId="14100"/>
        <pc:sldMkLst>
          <pc:docMk/>
          <pc:sldMk cId="618128229" sldId="261"/>
        </pc:sldMkLst>
        <pc:spChg chg="add del mod">
          <ac:chgData name="Ayesha Zaheer" userId="S::ayesha.zaheer@ucp.edu.pk::6a8f7965-6b25-425d-aac6-05062c014fc9" providerId="AD" clId="Web-{483E8E5D-C1CF-D66B-61C1-47E0CC74C940}" dt="2021-06-05T18:32:31.090" v="77"/>
          <ac:spMkLst>
            <pc:docMk/>
            <pc:sldMk cId="618128229" sldId="261"/>
            <ac:spMk id="5" creationId="{AB7841E2-E674-44C0-9857-97865D9B97DF}"/>
          </ac:spMkLst>
        </pc:spChg>
        <pc:picChg chg="add mod">
          <ac:chgData name="Ayesha Zaheer" userId="S::ayesha.zaheer@ucp.edu.pk::6a8f7965-6b25-425d-aac6-05062c014fc9" providerId="AD" clId="Web-{483E8E5D-C1CF-D66B-61C1-47E0CC74C940}" dt="2021-06-05T18:35:22.641" v="80" actId="14100"/>
          <ac:picMkLst>
            <pc:docMk/>
            <pc:sldMk cId="618128229" sldId="261"/>
            <ac:picMk id="2" creationId="{0E9AA8E4-177F-40AA-84CF-4FE8761881C3}"/>
          </ac:picMkLst>
        </pc:picChg>
        <pc:picChg chg="del">
          <ac:chgData name="Ayesha Zaheer" userId="S::ayesha.zaheer@ucp.edu.pk::6a8f7965-6b25-425d-aac6-05062c014fc9" providerId="AD" clId="Web-{483E8E5D-C1CF-D66B-61C1-47E0CC74C940}" dt="2021-06-05T18:32:23.887" v="76"/>
          <ac:picMkLst>
            <pc:docMk/>
            <pc:sldMk cId="618128229" sldId="261"/>
            <ac:picMk id="4" creationId="{01E94249-7580-4589-AF3A-DBC3696745A7}"/>
          </ac:picMkLst>
        </pc:picChg>
        <pc:picChg chg="mod">
          <ac:chgData name="Ayesha Zaheer" userId="S::ayesha.zaheer@ucp.edu.pk::6a8f7965-6b25-425d-aac6-05062c014fc9" providerId="AD" clId="Web-{483E8E5D-C1CF-D66B-61C1-47E0CC74C940}" dt="2021-06-05T18:35:18.610" v="79" actId="1076"/>
          <ac:picMkLst>
            <pc:docMk/>
            <pc:sldMk cId="618128229" sldId="261"/>
            <ac:picMk id="6" creationId="{931CE101-6E8A-482A-8FA8-F51D8471C49A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36:08.299" v="85" actId="1076"/>
        <pc:sldMkLst>
          <pc:docMk/>
          <pc:sldMk cId="1983814854" sldId="262"/>
        </pc:sldMkLst>
        <pc:spChg chg="del">
          <ac:chgData name="Ayesha Zaheer" userId="S::ayesha.zaheer@ucp.edu.pk::6a8f7965-6b25-425d-aac6-05062c014fc9" providerId="AD" clId="Web-{483E8E5D-C1CF-D66B-61C1-47E0CC74C940}" dt="2021-06-05T18:36:03.283" v="83"/>
          <ac:spMkLst>
            <pc:docMk/>
            <pc:sldMk cId="1983814854" sldId="262"/>
            <ac:spMk id="2" creationId="{5BAC7521-BCB0-4C2C-A823-A4BAD5F5AD5D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35:59.424" v="82"/>
          <ac:spMkLst>
            <pc:docMk/>
            <pc:sldMk cId="1983814854" sldId="262"/>
            <ac:spMk id="3" creationId="{803EB320-B847-4785-BDD2-CAA85AEBE56F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36:08.299" v="85" actId="1076"/>
          <ac:picMkLst>
            <pc:docMk/>
            <pc:sldMk cId="1983814854" sldId="262"/>
            <ac:picMk id="4" creationId="{1EFED598-21F8-4EAE-B062-ACDB0353D598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36:51.394" v="91" actId="14100"/>
        <pc:sldMkLst>
          <pc:docMk/>
          <pc:sldMk cId="4107993986" sldId="263"/>
        </pc:sldMkLst>
        <pc:spChg chg="del">
          <ac:chgData name="Ayesha Zaheer" userId="S::ayesha.zaheer@ucp.edu.pk::6a8f7965-6b25-425d-aac6-05062c014fc9" providerId="AD" clId="Web-{483E8E5D-C1CF-D66B-61C1-47E0CC74C940}" dt="2021-06-05T18:36:38.940" v="87"/>
          <ac:spMkLst>
            <pc:docMk/>
            <pc:sldMk cId="4107993986" sldId="263"/>
            <ac:spMk id="2" creationId="{F241B465-0814-4546-B8F9-FA48C77805F5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36:42.456" v="88"/>
          <ac:spMkLst>
            <pc:docMk/>
            <pc:sldMk cId="4107993986" sldId="263"/>
            <ac:spMk id="3" creationId="{292C9A05-A1C2-4A7F-AA31-5D84F447D3B7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36:51.394" v="91" actId="14100"/>
          <ac:picMkLst>
            <pc:docMk/>
            <pc:sldMk cId="4107993986" sldId="263"/>
            <ac:picMk id="4" creationId="{D94367B9-1B6E-4350-B267-ECB2CEFA39B5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38:00.677" v="101" actId="14100"/>
        <pc:sldMkLst>
          <pc:docMk/>
          <pc:sldMk cId="787925445" sldId="264"/>
        </pc:sldMkLst>
        <pc:spChg chg="del">
          <ac:chgData name="Ayesha Zaheer" userId="S::ayesha.zaheer@ucp.edu.pk::6a8f7965-6b25-425d-aac6-05062c014fc9" providerId="AD" clId="Web-{483E8E5D-C1CF-D66B-61C1-47E0CC74C940}" dt="2021-06-05T18:37:22.379" v="94"/>
          <ac:spMkLst>
            <pc:docMk/>
            <pc:sldMk cId="787925445" sldId="264"/>
            <ac:spMk id="2" creationId="{5C1638E3-4523-46DB-8843-4F940537FBA6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37:20.285" v="93"/>
          <ac:spMkLst>
            <pc:docMk/>
            <pc:sldMk cId="787925445" sldId="264"/>
            <ac:spMk id="3" creationId="{11EF8064-9EB8-4596-B473-B6CE5D15D151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37:52.458" v="97" actId="1076"/>
          <ac:picMkLst>
            <pc:docMk/>
            <pc:sldMk cId="787925445" sldId="264"/>
            <ac:picMk id="4" creationId="{1E7FAE8B-4DDD-4145-B2DE-DA3EA809070F}"/>
          </ac:picMkLst>
        </pc:picChg>
        <pc:picChg chg="add mod">
          <ac:chgData name="Ayesha Zaheer" userId="S::ayesha.zaheer@ucp.edu.pk::6a8f7965-6b25-425d-aac6-05062c014fc9" providerId="AD" clId="Web-{483E8E5D-C1CF-D66B-61C1-47E0CC74C940}" dt="2021-06-05T18:38:00.677" v="101" actId="14100"/>
          <ac:picMkLst>
            <pc:docMk/>
            <pc:sldMk cId="787925445" sldId="264"/>
            <ac:picMk id="5" creationId="{882AF5CA-C94B-45EE-8175-3669C04115CA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38:47.584" v="107" actId="1076"/>
        <pc:sldMkLst>
          <pc:docMk/>
          <pc:sldMk cId="200821305" sldId="265"/>
        </pc:sldMkLst>
        <pc:spChg chg="del">
          <ac:chgData name="Ayesha Zaheer" userId="S::ayesha.zaheer@ucp.edu.pk::6a8f7965-6b25-425d-aac6-05062c014fc9" providerId="AD" clId="Web-{483E8E5D-C1CF-D66B-61C1-47E0CC74C940}" dt="2021-06-05T18:38:42.162" v="104"/>
          <ac:spMkLst>
            <pc:docMk/>
            <pc:sldMk cId="200821305" sldId="265"/>
            <ac:spMk id="2" creationId="{976825EC-25A6-415A-BFB5-076425DC5F0D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38:39.569" v="103"/>
          <ac:spMkLst>
            <pc:docMk/>
            <pc:sldMk cId="200821305" sldId="265"/>
            <ac:spMk id="3" creationId="{9E4478CD-1CA3-4E0F-B86C-2DFA8D7D5E63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38:47.584" v="107" actId="1076"/>
          <ac:picMkLst>
            <pc:docMk/>
            <pc:sldMk cId="200821305" sldId="265"/>
            <ac:picMk id="4" creationId="{F4428DBB-3EAF-4B6A-9D92-965E98B36B70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42:42.622" v="113" actId="14100"/>
        <pc:sldMkLst>
          <pc:docMk/>
          <pc:sldMk cId="2722412777" sldId="266"/>
        </pc:sldMkLst>
        <pc:spChg chg="del">
          <ac:chgData name="Ayesha Zaheer" userId="S::ayesha.zaheer@ucp.edu.pk::6a8f7965-6b25-425d-aac6-05062c014fc9" providerId="AD" clId="Web-{483E8E5D-C1CF-D66B-61C1-47E0CC74C940}" dt="2021-06-05T18:42:08.871" v="110"/>
          <ac:spMkLst>
            <pc:docMk/>
            <pc:sldMk cId="2722412777" sldId="266"/>
            <ac:spMk id="2" creationId="{319A1F4B-3E5C-4100-A983-B20A4D95B79A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42:06.777" v="109"/>
          <ac:spMkLst>
            <pc:docMk/>
            <pc:sldMk cId="2722412777" sldId="266"/>
            <ac:spMk id="3" creationId="{F44347D8-41D7-4FF4-BB86-33B47B5027D2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42:42.622" v="113" actId="14100"/>
          <ac:picMkLst>
            <pc:docMk/>
            <pc:sldMk cId="2722412777" sldId="266"/>
            <ac:picMk id="4" creationId="{D1DF5156-2DB8-4CB5-860C-1FFE170FC97C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42:54.716" v="118" actId="1076"/>
        <pc:sldMkLst>
          <pc:docMk/>
          <pc:sldMk cId="2523038614" sldId="267"/>
        </pc:sldMkLst>
        <pc:spChg chg="del">
          <ac:chgData name="Ayesha Zaheer" userId="S::ayesha.zaheer@ucp.edu.pk::6a8f7965-6b25-425d-aac6-05062c014fc9" providerId="AD" clId="Web-{483E8E5D-C1CF-D66B-61C1-47E0CC74C940}" dt="2021-06-05T18:42:50.638" v="116"/>
          <ac:spMkLst>
            <pc:docMk/>
            <pc:sldMk cId="2523038614" sldId="267"/>
            <ac:spMk id="2" creationId="{637B75FC-6455-4D2E-9A07-D19DD4C8EC38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42:48.622" v="115"/>
          <ac:spMkLst>
            <pc:docMk/>
            <pc:sldMk cId="2523038614" sldId="267"/>
            <ac:spMk id="3" creationId="{264987A8-FA6B-4F1A-8CD7-5FBC15394286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42:54.716" v="118" actId="1076"/>
          <ac:picMkLst>
            <pc:docMk/>
            <pc:sldMk cId="2523038614" sldId="267"/>
            <ac:picMk id="4" creationId="{84A31A6F-4EA9-4334-ABC1-CDCBC6543D46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43:31.264" v="123" actId="14100"/>
        <pc:sldMkLst>
          <pc:docMk/>
          <pc:sldMk cId="3390751709" sldId="268"/>
        </pc:sldMkLst>
        <pc:spChg chg="del">
          <ac:chgData name="Ayesha Zaheer" userId="S::ayesha.zaheer@ucp.edu.pk::6a8f7965-6b25-425d-aac6-05062c014fc9" providerId="AD" clId="Web-{483E8E5D-C1CF-D66B-61C1-47E0CC74C940}" dt="2021-06-05T18:43:24.576" v="121"/>
          <ac:spMkLst>
            <pc:docMk/>
            <pc:sldMk cId="3390751709" sldId="268"/>
            <ac:spMk id="2" creationId="{0C19F93B-D374-4FEC-ACCD-7AD9BD55EE7E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43:21.295" v="120"/>
          <ac:spMkLst>
            <pc:docMk/>
            <pc:sldMk cId="3390751709" sldId="268"/>
            <ac:spMk id="3" creationId="{90A7BEE9-B2CA-4F11-AC61-CA6EBAE2F278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43:31.264" v="123" actId="14100"/>
          <ac:picMkLst>
            <pc:docMk/>
            <pc:sldMk cId="3390751709" sldId="268"/>
            <ac:picMk id="4" creationId="{5B0394EF-E23A-4066-81A4-FE0951622B20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44:20.703" v="129" actId="14100"/>
        <pc:sldMkLst>
          <pc:docMk/>
          <pc:sldMk cId="487291908" sldId="269"/>
        </pc:sldMkLst>
        <pc:spChg chg="del">
          <ac:chgData name="Ayesha Zaheer" userId="S::ayesha.zaheer@ucp.edu.pk::6a8f7965-6b25-425d-aac6-05062c014fc9" providerId="AD" clId="Web-{483E8E5D-C1CF-D66B-61C1-47E0CC74C940}" dt="2021-06-05T18:44:12.937" v="126"/>
          <ac:spMkLst>
            <pc:docMk/>
            <pc:sldMk cId="487291908" sldId="269"/>
            <ac:spMk id="2" creationId="{930FB2FF-B898-4380-B227-ED0F6304A49C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44:11.296" v="125"/>
          <ac:spMkLst>
            <pc:docMk/>
            <pc:sldMk cId="487291908" sldId="269"/>
            <ac:spMk id="3" creationId="{69A24EDA-4475-4311-903E-4396C275E4EF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44:20.703" v="129" actId="14100"/>
          <ac:picMkLst>
            <pc:docMk/>
            <pc:sldMk cId="487291908" sldId="269"/>
            <ac:picMk id="4" creationId="{19621A8A-9A47-4561-AFB2-5B261DBAFB5D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45:07.813" v="135" actId="14100"/>
        <pc:sldMkLst>
          <pc:docMk/>
          <pc:sldMk cId="2170098364" sldId="270"/>
        </pc:sldMkLst>
        <pc:spChg chg="del">
          <ac:chgData name="Ayesha Zaheer" userId="S::ayesha.zaheer@ucp.edu.pk::6a8f7965-6b25-425d-aac6-05062c014fc9" providerId="AD" clId="Web-{483E8E5D-C1CF-D66B-61C1-47E0CC74C940}" dt="2021-06-05T18:44:59.469" v="132"/>
          <ac:spMkLst>
            <pc:docMk/>
            <pc:sldMk cId="2170098364" sldId="270"/>
            <ac:spMk id="2" creationId="{9978931F-C70B-4869-A81F-7BEBBBE6D07C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44:57.766" v="131"/>
          <ac:spMkLst>
            <pc:docMk/>
            <pc:sldMk cId="2170098364" sldId="270"/>
            <ac:spMk id="3" creationId="{A5167E78-B9F6-41F0-9EA6-2917AF46DC39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45:07.813" v="135" actId="14100"/>
          <ac:picMkLst>
            <pc:docMk/>
            <pc:sldMk cId="2170098364" sldId="270"/>
            <ac:picMk id="4" creationId="{0B189744-6392-41B9-86A7-0E263C0B5C11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45:33.095" v="141" actId="1076"/>
        <pc:sldMkLst>
          <pc:docMk/>
          <pc:sldMk cId="1519141328" sldId="271"/>
        </pc:sldMkLst>
        <pc:spChg chg="del">
          <ac:chgData name="Ayesha Zaheer" userId="S::ayesha.zaheer@ucp.edu.pk::6a8f7965-6b25-425d-aac6-05062c014fc9" providerId="AD" clId="Web-{483E8E5D-C1CF-D66B-61C1-47E0CC74C940}" dt="2021-06-05T18:45:23.970" v="138"/>
          <ac:spMkLst>
            <pc:docMk/>
            <pc:sldMk cId="1519141328" sldId="271"/>
            <ac:spMk id="2" creationId="{3FC15A39-9861-4A41-B5E1-0CC99C0F757A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45:22.142" v="137"/>
          <ac:spMkLst>
            <pc:docMk/>
            <pc:sldMk cId="1519141328" sldId="271"/>
            <ac:spMk id="3" creationId="{A5A267A7-AD5B-4E9F-8C39-4B06711F35A0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45:33.095" v="141" actId="1076"/>
          <ac:picMkLst>
            <pc:docMk/>
            <pc:sldMk cId="1519141328" sldId="271"/>
            <ac:picMk id="4" creationId="{E09B9831-9403-416B-8A61-446055A01F79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51:04.839" v="211"/>
        <pc:sldMkLst>
          <pc:docMk/>
          <pc:sldMk cId="1413192147" sldId="272"/>
        </pc:sldMkLst>
        <pc:spChg chg="mod">
          <ac:chgData name="Ayesha Zaheer" userId="S::ayesha.zaheer@ucp.edu.pk::6a8f7965-6b25-425d-aac6-05062c014fc9" providerId="AD" clId="Web-{483E8E5D-C1CF-D66B-61C1-47E0CC74C940}" dt="2021-06-05T18:48:24.756" v="172" actId="20577"/>
          <ac:spMkLst>
            <pc:docMk/>
            <pc:sldMk cId="1413192147" sldId="272"/>
            <ac:spMk id="2" creationId="{95F8B93B-CC2F-4ECC-8EC7-711A746FA08F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48:27.506" v="173"/>
          <ac:spMkLst>
            <pc:docMk/>
            <pc:sldMk cId="1413192147" sldId="272"/>
            <ac:spMk id="3" creationId="{4DADC66B-A6A1-486F-B77A-6C486FEC13C2}"/>
          </ac:spMkLst>
        </pc:spChg>
        <pc:spChg chg="add del mod">
          <ac:chgData name="Ayesha Zaheer" userId="S::ayesha.zaheer@ucp.edu.pk::6a8f7965-6b25-425d-aac6-05062c014fc9" providerId="AD" clId="Web-{483E8E5D-C1CF-D66B-61C1-47E0CC74C940}" dt="2021-06-05T18:48:49.897" v="176"/>
          <ac:spMkLst>
            <pc:docMk/>
            <pc:sldMk cId="1413192147" sldId="272"/>
            <ac:spMk id="7" creationId="{D5DD5574-DF3B-41E7-B47B-01EE7734DDA2}"/>
          </ac:spMkLst>
        </pc:spChg>
        <pc:spChg chg="add del mod">
          <ac:chgData name="Ayesha Zaheer" userId="S::ayesha.zaheer@ucp.edu.pk::6a8f7965-6b25-425d-aac6-05062c014fc9" providerId="AD" clId="Web-{483E8E5D-C1CF-D66B-61C1-47E0CC74C940}" dt="2021-06-05T18:50:55.010" v="208"/>
          <ac:spMkLst>
            <pc:docMk/>
            <pc:sldMk cId="1413192147" sldId="272"/>
            <ac:spMk id="8" creationId="{EAFDAC3B-2D35-4517-8656-D472C19B4A15}"/>
          </ac:spMkLst>
        </pc:spChg>
        <pc:graphicFrameChg chg="add mod modGraphic">
          <ac:chgData name="Ayesha Zaheer" userId="S::ayesha.zaheer@ucp.edu.pk::6a8f7965-6b25-425d-aac6-05062c014fc9" providerId="AD" clId="Web-{483E8E5D-C1CF-D66B-61C1-47E0CC74C940}" dt="2021-06-05T18:51:04.839" v="211"/>
          <ac:graphicFrameMkLst>
            <pc:docMk/>
            <pc:sldMk cId="1413192147" sldId="272"/>
            <ac:graphicFrameMk id="5" creationId="{D9F83D4F-71B5-4F4D-A8AF-E38FE5868A51}"/>
          </ac:graphicFrameMkLst>
        </pc:graphicFrameChg>
        <pc:picChg chg="add del mod ord">
          <ac:chgData name="Ayesha Zaheer" userId="S::ayesha.zaheer@ucp.edu.pk::6a8f7965-6b25-425d-aac6-05062c014fc9" providerId="AD" clId="Web-{483E8E5D-C1CF-D66B-61C1-47E0CC74C940}" dt="2021-06-05T18:48:45.100" v="175"/>
          <ac:picMkLst>
            <pc:docMk/>
            <pc:sldMk cId="1413192147" sldId="272"/>
            <ac:picMk id="4" creationId="{B3EBFF7C-FD86-4B37-815F-BA23CAD69353}"/>
          </ac:picMkLst>
        </pc:picChg>
        <pc:picChg chg="add mod">
          <ac:chgData name="Ayesha Zaheer" userId="S::ayesha.zaheer@ucp.edu.pk::6a8f7965-6b25-425d-aac6-05062c014fc9" providerId="AD" clId="Web-{483E8E5D-C1CF-D66B-61C1-47E0CC74C940}" dt="2021-06-05T18:50:49.588" v="206" actId="14100"/>
          <ac:picMkLst>
            <pc:docMk/>
            <pc:sldMk cId="1413192147" sldId="272"/>
            <ac:picMk id="9" creationId="{932C72C0-EC5E-4A71-919E-518F6E0CBE74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52:37.779" v="220" actId="14100"/>
        <pc:sldMkLst>
          <pc:docMk/>
          <pc:sldMk cId="1128091061" sldId="273"/>
        </pc:sldMkLst>
        <pc:spChg chg="del">
          <ac:chgData name="Ayesha Zaheer" userId="S::ayesha.zaheer@ucp.edu.pk::6a8f7965-6b25-425d-aac6-05062c014fc9" providerId="AD" clId="Web-{483E8E5D-C1CF-D66B-61C1-47E0CC74C940}" dt="2021-06-05T18:51:55.356" v="214"/>
          <ac:spMkLst>
            <pc:docMk/>
            <pc:sldMk cId="1128091061" sldId="273"/>
            <ac:spMk id="2" creationId="{F8229C8A-CF7B-4D94-8A1F-0586D8E5950A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51:50.496" v="213"/>
          <ac:spMkLst>
            <pc:docMk/>
            <pc:sldMk cId="1128091061" sldId="273"/>
            <ac:spMk id="3" creationId="{2C1E8D7A-111B-4183-95C8-0AD1A1F15933}"/>
          </ac:spMkLst>
        </pc:spChg>
        <pc:spChg chg="add del mod">
          <ac:chgData name="Ayesha Zaheer" userId="S::ayesha.zaheer@ucp.edu.pk::6a8f7965-6b25-425d-aac6-05062c014fc9" providerId="AD" clId="Web-{483E8E5D-C1CF-D66B-61C1-47E0CC74C940}" dt="2021-06-05T18:52:32.200" v="218"/>
          <ac:spMkLst>
            <pc:docMk/>
            <pc:sldMk cId="1128091061" sldId="273"/>
            <ac:spMk id="7" creationId="{1B2F989F-CF25-4FAE-B6E6-28509196CC19}"/>
          </ac:spMkLst>
        </pc:spChg>
        <pc:picChg chg="add del mod ord">
          <ac:chgData name="Ayesha Zaheer" userId="S::ayesha.zaheer@ucp.edu.pk::6a8f7965-6b25-425d-aac6-05062c014fc9" providerId="AD" clId="Web-{483E8E5D-C1CF-D66B-61C1-47E0CC74C940}" dt="2021-06-05T18:52:16.872" v="217"/>
          <ac:picMkLst>
            <pc:docMk/>
            <pc:sldMk cId="1128091061" sldId="273"/>
            <ac:picMk id="4" creationId="{5683F0EC-C973-4D94-ACCA-DF7C9288BAAC}"/>
          </ac:picMkLst>
        </pc:picChg>
        <pc:picChg chg="add mod">
          <ac:chgData name="Ayesha Zaheer" userId="S::ayesha.zaheer@ucp.edu.pk::6a8f7965-6b25-425d-aac6-05062c014fc9" providerId="AD" clId="Web-{483E8E5D-C1CF-D66B-61C1-47E0CC74C940}" dt="2021-06-05T18:52:37.779" v="220" actId="14100"/>
          <ac:picMkLst>
            <pc:docMk/>
            <pc:sldMk cId="1128091061" sldId="273"/>
            <ac:picMk id="5" creationId="{F392CDA7-86F8-4493-86AF-F603D4D9175A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53:24.061" v="225" actId="1076"/>
        <pc:sldMkLst>
          <pc:docMk/>
          <pc:sldMk cId="3504887327" sldId="274"/>
        </pc:sldMkLst>
        <pc:spChg chg="del">
          <ac:chgData name="Ayesha Zaheer" userId="S::ayesha.zaheer@ucp.edu.pk::6a8f7965-6b25-425d-aac6-05062c014fc9" providerId="AD" clId="Web-{483E8E5D-C1CF-D66B-61C1-47E0CC74C940}" dt="2021-06-05T18:53:13.061" v="223"/>
          <ac:spMkLst>
            <pc:docMk/>
            <pc:sldMk cId="3504887327" sldId="274"/>
            <ac:spMk id="2" creationId="{70BFBED6-845B-4FF8-9E1E-5D814138CA81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53:11.498" v="222"/>
          <ac:spMkLst>
            <pc:docMk/>
            <pc:sldMk cId="3504887327" sldId="274"/>
            <ac:spMk id="3" creationId="{0A781D3E-7F38-4131-92A6-4CD6034AB60C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53:24.061" v="225" actId="1076"/>
          <ac:picMkLst>
            <pc:docMk/>
            <pc:sldMk cId="3504887327" sldId="274"/>
            <ac:picMk id="4" creationId="{C4A649AA-614F-4F5D-8893-03D53D8A3D7F}"/>
          </ac:picMkLst>
        </pc:picChg>
      </pc:sldChg>
      <pc:sldChg chg="addSp modSp add replId">
        <pc:chgData name="Ayesha Zaheer" userId="S::ayesha.zaheer@ucp.edu.pk::6a8f7965-6b25-425d-aac6-05062c014fc9" providerId="AD" clId="Web-{483E8E5D-C1CF-D66B-61C1-47E0CC74C940}" dt="2021-06-05T18:53:42.749" v="229" actId="14100"/>
        <pc:sldMkLst>
          <pc:docMk/>
          <pc:sldMk cId="1222232463" sldId="275"/>
        </pc:sldMkLst>
        <pc:picChg chg="add mod">
          <ac:chgData name="Ayesha Zaheer" userId="S::ayesha.zaheer@ucp.edu.pk::6a8f7965-6b25-425d-aac6-05062c014fc9" providerId="AD" clId="Web-{483E8E5D-C1CF-D66B-61C1-47E0CC74C940}" dt="2021-06-05T18:53:42.749" v="229" actId="14100"/>
          <ac:picMkLst>
            <pc:docMk/>
            <pc:sldMk cId="1222232463" sldId="275"/>
            <ac:picMk id="2" creationId="{FD51CDC7-EB5A-488F-9B7B-0694F8A6CB23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54:22.719" v="234"/>
        <pc:sldMkLst>
          <pc:docMk/>
          <pc:sldMk cId="2778773568" sldId="276"/>
        </pc:sldMkLst>
        <pc:spChg chg="del">
          <ac:chgData name="Ayesha Zaheer" userId="S::ayesha.zaheer@ucp.edu.pk::6a8f7965-6b25-425d-aac6-05062c014fc9" providerId="AD" clId="Web-{483E8E5D-C1CF-D66B-61C1-47E0CC74C940}" dt="2021-06-05T18:54:22.719" v="234"/>
          <ac:spMkLst>
            <pc:docMk/>
            <pc:sldMk cId="2778773568" sldId="276"/>
            <ac:spMk id="2" creationId="{583BFA53-703A-493C-B97C-395B7544EB3F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54:14.844" v="231"/>
          <ac:spMkLst>
            <pc:docMk/>
            <pc:sldMk cId="2778773568" sldId="276"/>
            <ac:spMk id="3" creationId="{BAD45021-13C8-4604-8143-315F2DD99611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54:17.922" v="233" actId="1076"/>
          <ac:picMkLst>
            <pc:docMk/>
            <pc:sldMk cId="2778773568" sldId="276"/>
            <ac:picMk id="4" creationId="{7D156113-B6B0-420A-9DAD-3AE4D3005210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54:52.720" v="239"/>
        <pc:sldMkLst>
          <pc:docMk/>
          <pc:sldMk cId="2821208749" sldId="277"/>
        </pc:sldMkLst>
        <pc:spChg chg="del">
          <ac:chgData name="Ayesha Zaheer" userId="S::ayesha.zaheer@ucp.edu.pk::6a8f7965-6b25-425d-aac6-05062c014fc9" providerId="AD" clId="Web-{483E8E5D-C1CF-D66B-61C1-47E0CC74C940}" dt="2021-06-05T18:54:52.720" v="239"/>
          <ac:spMkLst>
            <pc:docMk/>
            <pc:sldMk cId="2821208749" sldId="277"/>
            <ac:spMk id="2" creationId="{6F3670EF-60A6-4D44-9DE7-4D3F6FA3EEA8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54:47.641" v="236"/>
          <ac:spMkLst>
            <pc:docMk/>
            <pc:sldMk cId="2821208749" sldId="277"/>
            <ac:spMk id="3" creationId="{983C81D0-F6FC-4DF1-B0EF-5F995B31A78A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54:50.548" v="238" actId="1076"/>
          <ac:picMkLst>
            <pc:docMk/>
            <pc:sldMk cId="2821208749" sldId="277"/>
            <ac:picMk id="4" creationId="{A6FC00A3-BC84-40C3-A849-2A63D5C0D8F2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55:17.595" v="244" actId="14100"/>
        <pc:sldMkLst>
          <pc:docMk/>
          <pc:sldMk cId="284863439" sldId="278"/>
        </pc:sldMkLst>
        <pc:spChg chg="del">
          <ac:chgData name="Ayesha Zaheer" userId="S::ayesha.zaheer@ucp.edu.pk::6a8f7965-6b25-425d-aac6-05062c014fc9" providerId="AD" clId="Web-{483E8E5D-C1CF-D66B-61C1-47E0CC74C940}" dt="2021-06-05T18:55:14.251" v="243"/>
          <ac:spMkLst>
            <pc:docMk/>
            <pc:sldMk cId="284863439" sldId="278"/>
            <ac:spMk id="2" creationId="{132557BD-8E4E-4B59-833F-CDB7C3E7BE77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55:10.408" v="241"/>
          <ac:spMkLst>
            <pc:docMk/>
            <pc:sldMk cId="284863439" sldId="278"/>
            <ac:spMk id="3" creationId="{329470CA-E909-42FB-BF5B-AF4A614E40D0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55:17.595" v="244" actId="14100"/>
          <ac:picMkLst>
            <pc:docMk/>
            <pc:sldMk cId="284863439" sldId="278"/>
            <ac:picMk id="4" creationId="{82635A1E-6A1D-4A03-8A1F-07C24B98B6A9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56:18.034" v="249"/>
        <pc:sldMkLst>
          <pc:docMk/>
          <pc:sldMk cId="1789780433" sldId="279"/>
        </pc:sldMkLst>
        <pc:spChg chg="del">
          <ac:chgData name="Ayesha Zaheer" userId="S::ayesha.zaheer@ucp.edu.pk::6a8f7965-6b25-425d-aac6-05062c014fc9" providerId="AD" clId="Web-{483E8E5D-C1CF-D66B-61C1-47E0CC74C940}" dt="2021-06-05T18:56:18.034" v="249"/>
          <ac:spMkLst>
            <pc:docMk/>
            <pc:sldMk cId="1789780433" sldId="279"/>
            <ac:spMk id="2" creationId="{418E3354-FF82-4FB8-AC42-B061F6287AAC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56:10.253" v="246"/>
          <ac:spMkLst>
            <pc:docMk/>
            <pc:sldMk cId="1789780433" sldId="279"/>
            <ac:spMk id="3" creationId="{FECFB254-E06D-4892-9262-7A28B8A44FA0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56:14.597" v="248" actId="1076"/>
          <ac:picMkLst>
            <pc:docMk/>
            <pc:sldMk cId="1789780433" sldId="279"/>
            <ac:picMk id="4" creationId="{EAA76147-9815-42AA-828E-0F6615B3B5CE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57:52.521" v="259" actId="14100"/>
        <pc:sldMkLst>
          <pc:docMk/>
          <pc:sldMk cId="4194604790" sldId="280"/>
        </pc:sldMkLst>
        <pc:spChg chg="del">
          <ac:chgData name="Ayesha Zaheer" userId="S::ayesha.zaheer@ucp.edu.pk::6a8f7965-6b25-425d-aac6-05062c014fc9" providerId="AD" clId="Web-{483E8E5D-C1CF-D66B-61C1-47E0CC74C940}" dt="2021-06-05T18:56:51.238" v="253"/>
          <ac:spMkLst>
            <pc:docMk/>
            <pc:sldMk cId="4194604790" sldId="280"/>
            <ac:spMk id="2" creationId="{827A7C4D-464F-44E0-B386-6B33C727B9EC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56:45.582" v="251"/>
          <ac:spMkLst>
            <pc:docMk/>
            <pc:sldMk cId="4194604790" sldId="280"/>
            <ac:spMk id="3" creationId="{5B47D0FD-9F69-48B8-BC76-B42990E04CF7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56:53.348" v="254" actId="1076"/>
          <ac:picMkLst>
            <pc:docMk/>
            <pc:sldMk cId="4194604790" sldId="280"/>
            <ac:picMk id="4" creationId="{EED69875-6D88-49AF-803C-0FDAED032520}"/>
          </ac:picMkLst>
        </pc:picChg>
        <pc:picChg chg="add mod">
          <ac:chgData name="Ayesha Zaheer" userId="S::ayesha.zaheer@ucp.edu.pk::6a8f7965-6b25-425d-aac6-05062c014fc9" providerId="AD" clId="Web-{483E8E5D-C1CF-D66B-61C1-47E0CC74C940}" dt="2021-06-05T18:57:06.583" v="256" actId="1076"/>
          <ac:picMkLst>
            <pc:docMk/>
            <pc:sldMk cId="4194604790" sldId="280"/>
            <ac:picMk id="5" creationId="{D393B54B-0A7E-49A1-8FE1-F257740B9596}"/>
          </ac:picMkLst>
        </pc:picChg>
        <pc:picChg chg="add mod">
          <ac:chgData name="Ayesha Zaheer" userId="S::ayesha.zaheer@ucp.edu.pk::6a8f7965-6b25-425d-aac6-05062c014fc9" providerId="AD" clId="Web-{483E8E5D-C1CF-D66B-61C1-47E0CC74C940}" dt="2021-06-05T18:57:52.521" v="259" actId="14100"/>
          <ac:picMkLst>
            <pc:docMk/>
            <pc:sldMk cId="4194604790" sldId="280"/>
            <ac:picMk id="6" creationId="{B2878CDC-DD75-4CA2-9F04-EB97149D7B3E}"/>
          </ac:picMkLst>
        </pc:picChg>
      </pc:sldChg>
      <pc:sldChg chg="addSp delSp modSp new">
        <pc:chgData name="Ayesha Zaheer" userId="S::ayesha.zaheer@ucp.edu.pk::6a8f7965-6b25-425d-aac6-05062c014fc9" providerId="AD" clId="Web-{483E8E5D-C1CF-D66B-61C1-47E0CC74C940}" dt="2021-06-05T18:58:23.819" v="263" actId="14100"/>
        <pc:sldMkLst>
          <pc:docMk/>
          <pc:sldMk cId="1656996454" sldId="281"/>
        </pc:sldMkLst>
        <pc:spChg chg="del">
          <ac:chgData name="Ayesha Zaheer" userId="S::ayesha.zaheer@ucp.edu.pk::6a8f7965-6b25-425d-aac6-05062c014fc9" providerId="AD" clId="Web-{483E8E5D-C1CF-D66B-61C1-47E0CC74C940}" dt="2021-06-05T18:58:17.772" v="262"/>
          <ac:spMkLst>
            <pc:docMk/>
            <pc:sldMk cId="1656996454" sldId="281"/>
            <ac:spMk id="2" creationId="{9EA93D8D-3FBF-448E-A0A6-9F9607FB38B2}"/>
          </ac:spMkLst>
        </pc:spChg>
        <pc:spChg chg="del">
          <ac:chgData name="Ayesha Zaheer" userId="S::ayesha.zaheer@ucp.edu.pk::6a8f7965-6b25-425d-aac6-05062c014fc9" providerId="AD" clId="Web-{483E8E5D-C1CF-D66B-61C1-47E0CC74C940}" dt="2021-06-05T18:58:15.616" v="261"/>
          <ac:spMkLst>
            <pc:docMk/>
            <pc:sldMk cId="1656996454" sldId="281"/>
            <ac:spMk id="3" creationId="{5A3B858C-0224-40DF-9A6F-F1A849140EB9}"/>
          </ac:spMkLst>
        </pc:spChg>
        <pc:picChg chg="add mod ord">
          <ac:chgData name="Ayesha Zaheer" userId="S::ayesha.zaheer@ucp.edu.pk::6a8f7965-6b25-425d-aac6-05062c014fc9" providerId="AD" clId="Web-{483E8E5D-C1CF-D66B-61C1-47E0CC74C940}" dt="2021-06-05T18:58:23.819" v="263" actId="14100"/>
          <ac:picMkLst>
            <pc:docMk/>
            <pc:sldMk cId="1656996454" sldId="281"/>
            <ac:picMk id="4" creationId="{DE99888C-A254-4888-BA4E-314B68DB6D59}"/>
          </ac:picMkLst>
        </pc:picChg>
      </pc:sldChg>
    </pc:docChg>
  </pc:docChgLst>
  <pc:docChgLst>
    <pc:chgData name="Abdul Monim Tariq Lodhi" userId="S::monim.lodhi@ucp.edu.pk::bc86098d-3828-4d10-a05c-1462590da6d2" providerId="AD" clId="Web-{C9D228FE-5801-05D5-1292-C318A4EB902D}"/>
    <pc:docChg chg="modSld">
      <pc:chgData name="Abdul Monim Tariq Lodhi" userId="S::monim.lodhi@ucp.edu.pk::bc86098d-3828-4d10-a05c-1462590da6d2" providerId="AD" clId="Web-{C9D228FE-5801-05D5-1292-C318A4EB902D}" dt="2021-06-07T11:27:34.796" v="0" actId="1076"/>
      <pc:docMkLst>
        <pc:docMk/>
      </pc:docMkLst>
      <pc:sldChg chg="modSp">
        <pc:chgData name="Abdul Monim Tariq Lodhi" userId="S::monim.lodhi@ucp.edu.pk::bc86098d-3828-4d10-a05c-1462590da6d2" providerId="AD" clId="Web-{C9D228FE-5801-05D5-1292-C318A4EB902D}" dt="2021-06-07T11:27:34.796" v="0" actId="1076"/>
        <pc:sldMkLst>
          <pc:docMk/>
          <pc:sldMk cId="787925445" sldId="264"/>
        </pc:sldMkLst>
        <pc:picChg chg="mod">
          <ac:chgData name="Abdul Monim Tariq Lodhi" userId="S::monim.lodhi@ucp.edu.pk::bc86098d-3828-4d10-a05c-1462590da6d2" providerId="AD" clId="Web-{C9D228FE-5801-05D5-1292-C318A4EB902D}" dt="2021-06-07T11:27:34.796" v="0" actId="1076"/>
          <ac:picMkLst>
            <pc:docMk/>
            <pc:sldMk cId="787925445" sldId="264"/>
            <ac:picMk id="4" creationId="{1E7FAE8B-4DDD-4145-B2DE-DA3EA80907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Chapter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Topic 2.3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4428DBB-3EAF-4B6A-9D92-965E98B36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356" y="593725"/>
            <a:ext cx="8896349" cy="5326856"/>
          </a:xfrm>
        </p:spPr>
      </p:pic>
    </p:spTree>
    <p:extLst>
      <p:ext uri="{BB962C8B-B14F-4D97-AF65-F5344CB8AC3E}">
        <p14:creationId xmlns:p14="http://schemas.microsoft.com/office/powerpoint/2010/main" val="20082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1DF5156-2DB8-4CB5-860C-1FFE170FC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959" y="111127"/>
            <a:ext cx="8577456" cy="6815929"/>
          </a:xfrm>
        </p:spPr>
      </p:pic>
    </p:spTree>
    <p:extLst>
      <p:ext uri="{BB962C8B-B14F-4D97-AF65-F5344CB8AC3E}">
        <p14:creationId xmlns:p14="http://schemas.microsoft.com/office/powerpoint/2010/main" val="272241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4A31A6F-4EA9-4334-ABC1-CDCBC6543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2415381"/>
            <a:ext cx="10141743" cy="2266949"/>
          </a:xfrm>
        </p:spPr>
      </p:pic>
    </p:spTree>
    <p:extLst>
      <p:ext uri="{BB962C8B-B14F-4D97-AF65-F5344CB8AC3E}">
        <p14:creationId xmlns:p14="http://schemas.microsoft.com/office/powerpoint/2010/main" val="252303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B0394EF-E23A-4066-81A4-FE0951622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37" y="561092"/>
            <a:ext cx="8135956" cy="6172993"/>
          </a:xfrm>
        </p:spPr>
      </p:pic>
    </p:spTree>
    <p:extLst>
      <p:ext uri="{BB962C8B-B14F-4D97-AF65-F5344CB8AC3E}">
        <p14:creationId xmlns:p14="http://schemas.microsoft.com/office/powerpoint/2010/main" val="339075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621A8A-9A47-4561-AFB2-5B261DBA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294" y="472223"/>
            <a:ext cx="8653294" cy="6409874"/>
          </a:xfrm>
        </p:spPr>
      </p:pic>
    </p:spTree>
    <p:extLst>
      <p:ext uri="{BB962C8B-B14F-4D97-AF65-F5344CB8AC3E}">
        <p14:creationId xmlns:p14="http://schemas.microsoft.com/office/powerpoint/2010/main" val="48729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189744-6392-41B9-86A7-0E263C0B5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54" y="737773"/>
            <a:ext cx="9831078" cy="1909548"/>
          </a:xfrm>
        </p:spPr>
      </p:pic>
    </p:spTree>
    <p:extLst>
      <p:ext uri="{BB962C8B-B14F-4D97-AF65-F5344CB8AC3E}">
        <p14:creationId xmlns:p14="http://schemas.microsoft.com/office/powerpoint/2010/main" val="217009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9B9831-9403-416B-8A61-446055A01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59" y="573929"/>
            <a:ext cx="9183947" cy="4705207"/>
          </a:xfrm>
        </p:spPr>
      </p:pic>
    </p:spTree>
    <p:extLst>
      <p:ext uri="{BB962C8B-B14F-4D97-AF65-F5344CB8AC3E}">
        <p14:creationId xmlns:p14="http://schemas.microsoft.com/office/powerpoint/2010/main" val="151914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93B-CC2F-4ECC-8EC7-711A746F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Make truth table of the following </a:t>
            </a:r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F83D4F-71B5-4F4D-A8AF-E38FE5868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85373"/>
              </p:ext>
            </p:extLst>
          </p:nvPr>
        </p:nvGraphicFramePr>
        <p:xfrm>
          <a:off x="1454396" y="1768704"/>
          <a:ext cx="9772319" cy="456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430">
                  <a:extLst>
                    <a:ext uri="{9D8B030D-6E8A-4147-A177-3AD203B41FA5}">
                      <a16:colId xmlns:a16="http://schemas.microsoft.com/office/drawing/2014/main" val="305354866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040776225"/>
                    </a:ext>
                  </a:extLst>
                </a:gridCol>
                <a:gridCol w="1808328">
                  <a:extLst>
                    <a:ext uri="{9D8B030D-6E8A-4147-A177-3AD203B41FA5}">
                      <a16:colId xmlns:a16="http://schemas.microsoft.com/office/drawing/2014/main" val="2718841833"/>
                    </a:ext>
                  </a:extLst>
                </a:gridCol>
                <a:gridCol w="1581407">
                  <a:extLst>
                    <a:ext uri="{9D8B030D-6E8A-4147-A177-3AD203B41FA5}">
                      <a16:colId xmlns:a16="http://schemas.microsoft.com/office/drawing/2014/main" val="153459939"/>
                    </a:ext>
                  </a:extLst>
                </a:gridCol>
                <a:gridCol w="2544154">
                  <a:extLst>
                    <a:ext uri="{9D8B030D-6E8A-4147-A177-3AD203B41FA5}">
                      <a16:colId xmlns:a16="http://schemas.microsoft.com/office/drawing/2014/main" val="3218027783"/>
                    </a:ext>
                  </a:extLst>
                </a:gridCol>
              </a:tblGrid>
              <a:tr h="938391">
                <a:tc>
                  <a:txBody>
                    <a:bodyPr/>
                    <a:lstStyle/>
                    <a:p>
                      <a:r>
                        <a:rPr lang="en-US"/>
                        <a:t>P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Conditional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95289"/>
                  </a:ext>
                </a:extLst>
              </a:tr>
              <a:tr h="8957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02637"/>
                  </a:ext>
                </a:extLst>
              </a:tr>
              <a:tr h="9383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42635"/>
                  </a:ext>
                </a:extLst>
              </a:tr>
              <a:tr h="8957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50624"/>
                  </a:ext>
                </a:extLst>
              </a:tr>
              <a:tr h="8957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7038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932C72C0-EC5E-4A71-919E-518F6E0C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59" y="1709238"/>
            <a:ext cx="9862782" cy="93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9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392CDA7-86F8-4493-86AF-F603D4D9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20" y="465956"/>
            <a:ext cx="8179557" cy="55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4A649AA-614F-4F5D-8893-03D53D8A3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801" y="808784"/>
            <a:ext cx="9198875" cy="2973079"/>
          </a:xfrm>
        </p:spPr>
      </p:pic>
    </p:spTree>
    <p:extLst>
      <p:ext uri="{BB962C8B-B14F-4D97-AF65-F5344CB8AC3E}">
        <p14:creationId xmlns:p14="http://schemas.microsoft.com/office/powerpoint/2010/main" val="350488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9C92-9062-4041-8FAB-AAFF8B26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Conditional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2CD4-35D7-4491-BBEF-14C2A10D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Conditional statements can be written in if p, then q form or in if p, q form. For instance, all of the following are conditional statements.</a:t>
            </a:r>
          </a:p>
          <a:p>
            <a:r>
              <a:rPr lang="en-US">
                <a:ea typeface="+mn-lt"/>
                <a:cs typeface="+mn-lt"/>
              </a:rPr>
              <a:t>If we order pizza, then we can have it delivered. </a:t>
            </a:r>
          </a:p>
          <a:p>
            <a:r>
              <a:rPr lang="en-US">
                <a:ea typeface="+mn-lt"/>
                <a:cs typeface="+mn-lt"/>
              </a:rPr>
              <a:t>If you go to the movie, you will not be able to meet us for dinner. </a:t>
            </a:r>
          </a:p>
          <a:p>
            <a:r>
              <a:rPr lang="en-US">
                <a:ea typeface="+mn-lt"/>
                <a:cs typeface="+mn-lt"/>
              </a:rPr>
              <a:t>If n is a prime number greater than 2, then n is an odd number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02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4A649AA-614F-4F5D-8893-03D53D8A3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801" y="808784"/>
            <a:ext cx="9198875" cy="2973079"/>
          </a:xfrm>
        </p:spPr>
      </p:pic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51CDC7-EB5A-488F-9B7B-0694F8A6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18" y="3949476"/>
            <a:ext cx="8759588" cy="20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3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D156113-B6B0-420A-9DAD-3AE4D3005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235" y="2706818"/>
            <a:ext cx="9535946" cy="2588951"/>
          </a:xfrm>
        </p:spPr>
      </p:pic>
    </p:spTree>
    <p:extLst>
      <p:ext uri="{BB962C8B-B14F-4D97-AF65-F5344CB8AC3E}">
        <p14:creationId xmlns:p14="http://schemas.microsoft.com/office/powerpoint/2010/main" val="277877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6FC00A3-BC84-40C3-A849-2A63D5C0D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140" y="2751244"/>
            <a:ext cx="8889241" cy="2500099"/>
          </a:xfrm>
        </p:spPr>
      </p:pic>
    </p:spTree>
    <p:extLst>
      <p:ext uri="{BB962C8B-B14F-4D97-AF65-F5344CB8AC3E}">
        <p14:creationId xmlns:p14="http://schemas.microsoft.com/office/powerpoint/2010/main" val="2821208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2635A1E-6A1D-4A03-8A1F-07C24B98B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83" y="1250986"/>
            <a:ext cx="9041356" cy="5000198"/>
          </a:xfrm>
        </p:spPr>
      </p:pic>
    </p:spTree>
    <p:extLst>
      <p:ext uri="{BB962C8B-B14F-4D97-AF65-F5344CB8AC3E}">
        <p14:creationId xmlns:p14="http://schemas.microsoft.com/office/powerpoint/2010/main" val="28486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AA76147-9815-42AA-828E-0F6615B3B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207" y="2882959"/>
            <a:ext cx="10256719" cy="2828072"/>
          </a:xfrm>
        </p:spPr>
      </p:pic>
    </p:spTree>
    <p:extLst>
      <p:ext uri="{BB962C8B-B14F-4D97-AF65-F5344CB8AC3E}">
        <p14:creationId xmlns:p14="http://schemas.microsoft.com/office/powerpoint/2010/main" val="178978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ED69875-6D88-49AF-803C-0FDAED032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49" y="419396"/>
            <a:ext cx="9266545" cy="3137705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393B54B-0A7E-49A1-8FE1-F257740B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719" y="3667053"/>
            <a:ext cx="2371725" cy="298132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2878CDC-DD75-4CA2-9F04-EB97149D7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63" y="3665702"/>
            <a:ext cx="7713259" cy="15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0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E99888C-A254-4888-BA4E-314B68DB6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331" y="1133985"/>
            <a:ext cx="7942144" cy="5029484"/>
          </a:xfrm>
        </p:spPr>
      </p:pic>
    </p:spTree>
    <p:extLst>
      <p:ext uri="{BB962C8B-B14F-4D97-AF65-F5344CB8AC3E}">
        <p14:creationId xmlns:p14="http://schemas.microsoft.com/office/powerpoint/2010/main" val="165699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9C92-9062-4041-8FAB-AAFF8B26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Conditional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2CD4-35D7-4491-BBEF-14C2A10D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any conditional statement represented by “If p, then q” or by “If p, q”, the p statement is called the antecedent and the q statement is called the consequent.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 instance, in the conditional statement,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If our school was this nice, I would go there more than once a week, the antecedent is “our school was this nice” and the consequent is “I would go there more than once a week.”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E33B8A5-BC26-4FC5-AED2-3AF8A789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61552"/>
            <a:ext cx="9953766" cy="18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DC95-C854-453C-A282-F0042057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..</a:t>
            </a:r>
            <a:endParaRPr lang="en-US"/>
          </a:p>
        </p:txBody>
      </p:sp>
      <p:pic>
        <p:nvPicPr>
          <p:cNvPr id="4" name="Picture 4" descr="Table, box and whisker chart&#10;&#10;Description automatically generated">
            <a:extLst>
              <a:ext uri="{FF2B5EF4-FFF2-40B4-BE49-F238E27FC236}">
                <a16:creationId xmlns:a16="http://schemas.microsoft.com/office/drawing/2014/main" id="{AABB5814-FD15-4A20-8045-0F5764C5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59" y="428221"/>
            <a:ext cx="4426424" cy="1679765"/>
          </a:xfrm>
          <a:prstGeom prst="rect">
            <a:avLst/>
          </a:prstGeom>
        </p:spPr>
      </p:pic>
      <p:pic>
        <p:nvPicPr>
          <p:cNvPr id="5" name="Picture 5" descr="A picture containing text, person, screenshot, document&#10;&#10;Description automatically generated">
            <a:extLst>
              <a:ext uri="{FF2B5EF4-FFF2-40B4-BE49-F238E27FC236}">
                <a16:creationId xmlns:a16="http://schemas.microsoft.com/office/drawing/2014/main" id="{007C3323-91B9-4C35-8078-D027ED8F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43" y="340561"/>
            <a:ext cx="6780662" cy="288059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C2DB629-B96B-4154-A58D-42C2546E9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60" y="3425001"/>
            <a:ext cx="6769289" cy="2487340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5D70AB0D-27CC-4A1F-8239-848F575E8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642" y="2520499"/>
            <a:ext cx="3584954" cy="43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3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1E94249-7580-4589-AF3A-DBC369674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2139512"/>
            <a:ext cx="6496050" cy="1676400"/>
          </a:xfrm>
        </p:spPr>
      </p:pic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931CE101-6E8A-482A-8FA8-F51D8471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42" y="2520499"/>
            <a:ext cx="3584954" cy="43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931CE101-6E8A-482A-8FA8-F51D8471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24" y="2747962"/>
            <a:ext cx="3584954" cy="4341836"/>
          </a:xfrm>
          <a:prstGeom prst="rect">
            <a:avLst/>
          </a:prstGeom>
        </p:spPr>
      </p:pic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E9AA8E4-177F-40AA-84CF-4FE87618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4" y="1014890"/>
            <a:ext cx="7849737" cy="32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2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FED598-21F8-4EAE-B062-ACDB0353D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1448594"/>
            <a:ext cx="9732168" cy="2652712"/>
          </a:xfrm>
        </p:spPr>
      </p:pic>
    </p:spTree>
    <p:extLst>
      <p:ext uri="{BB962C8B-B14F-4D97-AF65-F5344CB8AC3E}">
        <p14:creationId xmlns:p14="http://schemas.microsoft.com/office/powerpoint/2010/main" val="198381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94367B9-1B6E-4350-B267-ECB2CEFA3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006" y="2543969"/>
            <a:ext cx="10520361" cy="1628774"/>
          </a:xfrm>
        </p:spPr>
      </p:pic>
    </p:spTree>
    <p:extLst>
      <p:ext uri="{BB962C8B-B14F-4D97-AF65-F5344CB8AC3E}">
        <p14:creationId xmlns:p14="http://schemas.microsoft.com/office/powerpoint/2010/main" val="410799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E7FAE8B-4DDD-4145-B2DE-DA3EA8090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82" y="10409"/>
            <a:ext cx="8181974" cy="506968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82AF5CA-C94B-45EE-8175-3669C041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06" y="4987100"/>
            <a:ext cx="10779918" cy="13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Chapter 2</vt:lpstr>
      <vt:lpstr>Conditional statement</vt:lpstr>
      <vt:lpstr>Conditional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truth table of the following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2021-06-05T18:19:59Z</dcterms:created>
  <dcterms:modified xsi:type="dcterms:W3CDTF">2021-06-08T07:53:52Z</dcterms:modified>
</cp:coreProperties>
</file>