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hadoop-installation-presentation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297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hadoop-installation-presentatio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297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hadoop-installation-presentatio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2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hadoop-installation-presentatio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hadoop-installation-presentatio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92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hadoop-installation-presentatio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057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hadoop-installation-presentatio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" y="23447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hadoop-installation-presentatio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hadoop-installation-presentati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hadoop-installation-presentati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hadoop-installation-presentati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hadoop-installation-presentatio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12562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hadoop-installation-presentatio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hadoop-installation-presentatio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3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hadoop-installation-presentatio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Hassan Jahangir</cp:lastModifiedBy>
  <cp:revision>2</cp:revision>
  <dcterms:created xsi:type="dcterms:W3CDTF">2013-01-27T09:14:16Z</dcterms:created>
  <dcterms:modified xsi:type="dcterms:W3CDTF">2024-03-26T10:52:29Z</dcterms:modified>
  <cp:category/>
</cp:coreProperties>
</file>