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3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8CB4-C99C-4127-9D18-5F9DC21C1C7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0ABF-B37D-420F-A970-010A2174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1520"/>
          </a:xfrm>
        </p:spPr>
        <p:txBody>
          <a:bodyPr/>
          <a:lstStyle/>
          <a:p>
            <a:pPr algn="l"/>
            <a:r>
              <a:rPr lang="en-US" dirty="0" smtClean="0"/>
              <a:t>Regressions: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10093"/>
            <a:ext cx="88963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325"/>
            <a:ext cx="9853246" cy="397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356"/>
            <a:ext cx="10134600" cy="8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4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use for all independent 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5" y="3109912"/>
            <a:ext cx="7906043" cy="1251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4055" y="4670474"/>
            <a:ext cx="355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summary(</a:t>
            </a:r>
            <a:r>
              <a:rPr lang="en-US" dirty="0" err="1" smtClean="0"/>
              <a:t>regressor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3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1" y="1955409"/>
            <a:ext cx="8243667" cy="17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Elimination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576"/>
            <a:ext cx="8353425" cy="13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4606"/>
            <a:ext cx="9029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3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4307"/>
            <a:ext cx="9001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242"/>
            <a:ext cx="89916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1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 Model: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84" y="2323734"/>
            <a:ext cx="4191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 Model: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47" y="2361907"/>
            <a:ext cx="7562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9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 Model: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097" y="2427264"/>
            <a:ext cx="7343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you get rid of Columns: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14" y="1912253"/>
            <a:ext cx="8105775" cy="3933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6258" y="6063175"/>
            <a:ext cx="451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be able to explain the thousands of variable to the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6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Building the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process of constructing the model by selecting the right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5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68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Regressions:</vt:lpstr>
      <vt:lpstr>Regressions:</vt:lpstr>
      <vt:lpstr>Regressions:</vt:lpstr>
      <vt:lpstr>Regressions:</vt:lpstr>
      <vt:lpstr>Building a Model:</vt:lpstr>
      <vt:lpstr>Building a Model:</vt:lpstr>
      <vt:lpstr>Building a Model:</vt:lpstr>
      <vt:lpstr>Why you get rid of Columns:</vt:lpstr>
      <vt:lpstr>Methods of Building the Model:</vt:lpstr>
      <vt:lpstr>PowerPoint Presentation</vt:lpstr>
      <vt:lpstr>PowerPoint Presentation</vt:lpstr>
      <vt:lpstr>Dot use for all independent variables</vt:lpstr>
      <vt:lpstr>PowerPoint Presentation</vt:lpstr>
      <vt:lpstr>Backward Elimination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Regressions:</dc:title>
  <dc:creator>DR.NAEEM</dc:creator>
  <cp:lastModifiedBy>DR.NAEEM</cp:lastModifiedBy>
  <cp:revision>7</cp:revision>
  <dcterms:created xsi:type="dcterms:W3CDTF">2019-02-24T02:44:19Z</dcterms:created>
  <dcterms:modified xsi:type="dcterms:W3CDTF">2019-02-24T04:18:08Z</dcterms:modified>
</cp:coreProperties>
</file>